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7"/>
  </p:notesMasterIdLst>
  <p:handoutMasterIdLst>
    <p:handoutMasterId r:id="rId8"/>
  </p:handoutMasterIdLst>
  <p:sldIdLst>
    <p:sldId id="274" r:id="rId2"/>
    <p:sldId id="314" r:id="rId3"/>
    <p:sldId id="315" r:id="rId4"/>
    <p:sldId id="305" r:id="rId5"/>
    <p:sldId id="32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>
      <p:cViewPr varScale="1">
        <p:scale>
          <a:sx n="55" d="100"/>
          <a:sy n="55" d="100"/>
        </p:scale>
        <p:origin x="45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5" d="100"/>
          <a:sy n="55" d="100"/>
        </p:scale>
        <p:origin x="-10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0F0A7751-7882-45CE-8C3D-445FF41F8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83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9F7B7E0-9525-407E-B102-D57D4BBC9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5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46974-405D-4FAB-96ED-D76D82D1A609}" type="slidenum">
              <a:rPr lang="en-US"/>
              <a:pPr/>
              <a:t>1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00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65F3A-4A4E-4E83-88E0-A80BEE7CF75C}" type="slidenum">
              <a:rPr lang="en-US"/>
              <a:pPr/>
              <a:t>2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9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F6BED-63F6-47F8-91AB-BF96CE7FFF84}" type="slidenum">
              <a:rPr lang="en-US"/>
              <a:pPr/>
              <a:t>3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29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12115-84E6-429C-A9C8-48DBD9907B68}" type="slidenum">
              <a:rPr lang="en-US"/>
              <a:pPr/>
              <a:t>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89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9F88-B9F7-4360-ACB4-D759BD4A3C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A215-CEA3-49DB-B261-D12AE52346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0CD2-435F-46B1-94AA-D24AFFAC77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5362-094B-4B80-959E-1A4B7D5E53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9AF15-D132-449A-B24F-A44D55A4F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59-031B-4CC5-B423-00F19ED9F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ED78-AFA9-4B8F-A8C7-E2BDE9ADA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D134-8E7F-4432-B7E0-4068E7FC7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735C-C144-4ECD-BB6B-45E02EF0B7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C7B8-8867-4FB5-94EE-8ED2DB761F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FBB-227B-4ED9-A2AA-4885A0E020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INFO5087 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©2014 Fanshawe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98F1A97-6567-48F9-A893-F06CD09EA6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articl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smtClean="0"/>
              <a:t>INFO3112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Winter </a:t>
            </a:r>
            <a:r>
              <a:rPr lang="en-US" dirty="0" smtClean="0"/>
              <a:t>2016</a:t>
            </a:r>
            <a:endParaRPr lang="en-US" sz="4000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09950"/>
            <a:ext cx="7239000" cy="1771650"/>
          </a:xfrm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Proposal 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INFO3112 Winter 2015</a:t>
            </a: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</a:t>
            </a:r>
            <a:r>
              <a:rPr lang="en-US" dirty="0" err="1" smtClean="0"/>
              <a:t>Fanshawe</a:t>
            </a:r>
            <a:r>
              <a:rPr lang="en-US" dirty="0" smtClean="0"/>
              <a:t> College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F28B1DB-C4BA-4219-BFF3-129C720C831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265113" indent="-265113">
              <a:lnSpc>
                <a:spcPct val="90000"/>
              </a:lnSpc>
            </a:pPr>
            <a:r>
              <a:rPr lang="en-US" sz="2800" dirty="0"/>
              <a:t>The purpose of this document is to convince someone to give you the money/time to start developing your idea. That is:</a:t>
            </a:r>
          </a:p>
          <a:p>
            <a:pPr marL="715963" lvl="1" indent="-258763">
              <a:lnSpc>
                <a:spcPct val="90000"/>
              </a:lnSpc>
            </a:pPr>
            <a:r>
              <a:rPr lang="en-US" sz="2400" dirty="0"/>
              <a:t>You have an idea</a:t>
            </a:r>
          </a:p>
          <a:p>
            <a:pPr marL="715963" lvl="1" indent="-258763">
              <a:lnSpc>
                <a:spcPct val="90000"/>
              </a:lnSpc>
            </a:pPr>
            <a:r>
              <a:rPr lang="en-US" sz="2400" dirty="0"/>
              <a:t>You need funding to continue</a:t>
            </a:r>
          </a:p>
          <a:p>
            <a:pPr marL="715963" lvl="1" indent="-258763">
              <a:lnSpc>
                <a:spcPct val="90000"/>
              </a:lnSpc>
            </a:pPr>
            <a:r>
              <a:rPr lang="en-US" sz="2400" dirty="0"/>
              <a:t>You need to convince your boss or investor that your idea is worthy</a:t>
            </a:r>
          </a:p>
          <a:p>
            <a:pPr marL="715963" lvl="1" indent="-258763">
              <a:lnSpc>
                <a:spcPct val="90000"/>
              </a:lnSpc>
            </a:pPr>
            <a:r>
              <a:rPr lang="en-US" sz="2400" dirty="0"/>
              <a:t>Enough information is required to get the “Go ahead</a:t>
            </a:r>
            <a:r>
              <a:rPr lang="en-US" sz="2400" dirty="0" smtClean="0"/>
              <a:t>”</a:t>
            </a:r>
          </a:p>
          <a:p>
            <a:pPr marL="715963" lvl="1" indent="-258763">
              <a:lnSpc>
                <a:spcPct val="9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www.paulgraham.com/articles.html</a:t>
            </a: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INFO3112 Winter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</a:t>
            </a:r>
            <a:r>
              <a:rPr lang="en-US" dirty="0" err="1" smtClean="0"/>
              <a:t>Fanshawe</a:t>
            </a:r>
            <a:r>
              <a:rPr lang="en-US" dirty="0" smtClean="0"/>
              <a:t> College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3CD4-2EAF-4541-B07A-E14C99564FA6}" type="slidenum">
              <a:rPr lang="en-US"/>
              <a:pPr/>
              <a:t>2</a:t>
            </a:fld>
            <a:endParaRPr lang="en-US"/>
          </a:p>
        </p:txBody>
      </p:sp>
      <p:sp>
        <p:nvSpPr>
          <p:cNvPr id="229378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anchor="t" anchorCtr="0"/>
          <a:lstStyle/>
          <a:p>
            <a:r>
              <a:rPr lang="en-US" dirty="0">
                <a:solidFill>
                  <a:schemeClr val="tx1"/>
                </a:solidFill>
              </a:rPr>
              <a:t>Project Proposal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265113" indent="-265113"/>
            <a:r>
              <a:rPr lang="en-US" dirty="0"/>
              <a:t>You need to “Tell a story” from start to finish</a:t>
            </a:r>
          </a:p>
          <a:p>
            <a:pPr marL="265113" indent="-265113"/>
            <a:r>
              <a:rPr lang="en-US" dirty="0"/>
              <a:t>Do not assume the reader is </a:t>
            </a:r>
            <a:r>
              <a:rPr lang="en-US" dirty="0" smtClean="0"/>
              <a:t>technical </a:t>
            </a:r>
            <a:r>
              <a:rPr lang="en-US" dirty="0"/>
              <a:t>or a mind </a:t>
            </a:r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INFO3112 Winter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</a:t>
            </a:r>
            <a:r>
              <a:rPr lang="en-US" dirty="0" err="1" smtClean="0"/>
              <a:t>Fanshawe</a:t>
            </a:r>
            <a:r>
              <a:rPr lang="en-US" dirty="0" smtClean="0"/>
              <a:t> College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708C-7FC6-4CA8-BC2F-36BA93A4A110}" type="slidenum">
              <a:rPr lang="en-US"/>
              <a:pPr/>
              <a:t>3</a:t>
            </a:fld>
            <a:endParaRPr lang="en-US"/>
          </a:p>
        </p:txBody>
      </p:sp>
      <p:sp>
        <p:nvSpPr>
          <p:cNvPr id="23142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Project Proposal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265113" indent="-265113">
              <a:lnSpc>
                <a:spcPct val="90000"/>
              </a:lnSpc>
            </a:pPr>
            <a:r>
              <a:rPr lang="en-US" dirty="0" smtClean="0"/>
              <a:t>Proposal should Include:</a:t>
            </a:r>
          </a:p>
          <a:p>
            <a:pPr lvl="1"/>
            <a:r>
              <a:rPr lang="en-US" dirty="0"/>
              <a:t>Name of Company</a:t>
            </a:r>
          </a:p>
          <a:p>
            <a:pPr lvl="1"/>
            <a:r>
              <a:rPr lang="en-US" dirty="0"/>
              <a:t>Name of each team </a:t>
            </a:r>
            <a:r>
              <a:rPr lang="en-US" dirty="0" smtClean="0"/>
              <a:t>member</a:t>
            </a:r>
          </a:p>
          <a:p>
            <a:pPr marL="630873" lvl="1" indent="-265113">
              <a:lnSpc>
                <a:spcPct val="90000"/>
              </a:lnSpc>
            </a:pPr>
            <a:r>
              <a:rPr lang="en-US" dirty="0" smtClean="0"/>
              <a:t>High level description of the big idea or concept</a:t>
            </a:r>
          </a:p>
          <a:p>
            <a:pPr marL="630873" lvl="1" indent="-265113">
              <a:lnSpc>
                <a:spcPct val="90000"/>
              </a:lnSpc>
            </a:pPr>
            <a:r>
              <a:rPr lang="en-US" dirty="0" smtClean="0"/>
              <a:t>Market Opportunity/Analysis</a:t>
            </a:r>
          </a:p>
          <a:p>
            <a:pPr marL="905193" lvl="2" indent="-265113">
              <a:lnSpc>
                <a:spcPct val="90000"/>
              </a:lnSpc>
            </a:pPr>
            <a:r>
              <a:rPr lang="en-US" dirty="0" smtClean="0"/>
              <a:t>Is there a need for your product or solution?</a:t>
            </a:r>
          </a:p>
          <a:p>
            <a:pPr marL="905193" lvl="2" indent="-265113">
              <a:lnSpc>
                <a:spcPct val="90000"/>
              </a:lnSpc>
            </a:pPr>
            <a:r>
              <a:rPr lang="en-US" dirty="0" smtClean="0"/>
              <a:t>Are there competitive products?</a:t>
            </a:r>
          </a:p>
          <a:p>
            <a:pPr marL="630873" lvl="1" indent="-265113">
              <a:lnSpc>
                <a:spcPct val="90000"/>
              </a:lnSpc>
            </a:pPr>
            <a:r>
              <a:rPr lang="en-US" dirty="0" smtClean="0"/>
              <a:t>Revenue Model</a:t>
            </a:r>
            <a:endParaRPr lang="en-US" dirty="0" smtClean="0"/>
          </a:p>
          <a:p>
            <a:pPr marL="265113" indent="-265113">
              <a:lnSpc>
                <a:spcPct val="90000"/>
              </a:lnSpc>
            </a:pPr>
            <a:r>
              <a:rPr lang="en-US" dirty="0" smtClean="0"/>
              <a:t>One </a:t>
            </a:r>
            <a:r>
              <a:rPr lang="en-US" dirty="0"/>
              <a:t>Proposal Document per group </a:t>
            </a:r>
            <a:r>
              <a:rPr lang="en-US" dirty="0" smtClean="0"/>
              <a:t>project</a:t>
            </a:r>
          </a:p>
          <a:p>
            <a:pPr marL="265113" indent="-265113">
              <a:lnSpc>
                <a:spcPct val="90000"/>
              </a:lnSpc>
            </a:pPr>
            <a:r>
              <a:rPr lang="en-US" dirty="0" smtClean="0"/>
              <a:t>Submit to FOL drop box</a:t>
            </a:r>
          </a:p>
          <a:p>
            <a:pPr marL="265113" indent="-265113">
              <a:lnSpc>
                <a:spcPct val="90000"/>
              </a:lnSpc>
            </a:pPr>
            <a:r>
              <a:rPr lang="en-US" dirty="0" smtClean="0"/>
              <a:t>Approximately 1-2 pages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INFO3112 Winter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</a:t>
            </a:r>
            <a:r>
              <a:rPr lang="en-US" dirty="0" err="1" smtClean="0"/>
              <a:t>Fanshawe</a:t>
            </a:r>
            <a:r>
              <a:rPr lang="en-US" dirty="0" smtClean="0"/>
              <a:t> College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DDEC-3059-46A5-8E17-4293C152AB1E}" type="slidenum">
              <a:rPr lang="en-US"/>
              <a:pPr/>
              <a:t>4</a:t>
            </a:fld>
            <a:endParaRPr lang="en-US"/>
          </a:p>
        </p:txBody>
      </p:sp>
      <p:sp>
        <p:nvSpPr>
          <p:cNvPr id="21094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Proposal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questions so far?</a:t>
            </a:r>
            <a:endParaRPr lang="en-US" sz="33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INFO3112 Winter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</a:t>
            </a:r>
            <a:r>
              <a:rPr lang="en-US" dirty="0" err="1" smtClean="0"/>
              <a:t>Fanshawe</a:t>
            </a:r>
            <a:r>
              <a:rPr lang="en-US" dirty="0" smtClean="0"/>
              <a:t> College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3977-7808-44EE-9296-104964BF6999}" type="slidenum">
              <a:rPr lang="en-US"/>
              <a:pPr/>
              <a:t>5</a:t>
            </a:fld>
            <a:endParaRPr lang="en-US"/>
          </a:p>
        </p:txBody>
      </p:sp>
      <p:sp>
        <p:nvSpPr>
          <p:cNvPr id="237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Sense?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4501</TotalTime>
  <Words>197</Words>
  <Application>Microsoft Office PowerPoint</Application>
  <PresentationFormat>On-screen Show (4:3)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Candara</vt:lpstr>
      <vt:lpstr>Garamond</vt:lpstr>
      <vt:lpstr>Symbol</vt:lpstr>
      <vt:lpstr>Times New Roman</vt:lpstr>
      <vt:lpstr>Waveform</vt:lpstr>
      <vt:lpstr>INFO3112 Winter 2016</vt:lpstr>
      <vt:lpstr>Project Proposal </vt:lpstr>
      <vt:lpstr>Project Proposal </vt:lpstr>
      <vt:lpstr>Project Proposal </vt:lpstr>
      <vt:lpstr>Make Sense?</vt:lpstr>
    </vt:vector>
  </TitlesOfParts>
  <Company>Fanshawe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INFO590</dc:title>
  <dc:subject>Proposal Requirements</dc:subject>
  <dc:creator>Rob Jeavons</dc:creator>
  <dc:description>This is the first day introduction for INFO550 - Introductory Web Services</dc:description>
  <cp:lastModifiedBy>Adam Blain</cp:lastModifiedBy>
  <cp:revision>266</cp:revision>
  <cp:lastPrinted>1999-03-22T12:41:17Z</cp:lastPrinted>
  <dcterms:created xsi:type="dcterms:W3CDTF">2010-09-10T12:11:57Z</dcterms:created>
  <dcterms:modified xsi:type="dcterms:W3CDTF">2016-01-12T20:47:23Z</dcterms:modified>
</cp:coreProperties>
</file>