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5AB6207-7871-4344-BAF7-57F24DA1E4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DC042E-0C99-4867-ABE5-190AD8AAE6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80789-F207-4667-8DCB-D914362593A8}" type="datetimeFigureOut">
              <a:rPr lang="de-CH" smtClean="0"/>
              <a:t>02.12.2018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5B6719-90A9-4D9D-9DC7-9E1690A841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F6B156-8683-4248-962F-5B2B22040A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98DB5-B8B3-4D72-868A-8D3236DD6D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53764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286E3-B513-40DF-95CB-3E0E191B344C}" type="datetimeFigureOut">
              <a:rPr lang="de-CH" smtClean="0"/>
              <a:t>02.12.2018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A4B25-47AB-4DB9-A488-2E95469656B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30241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0A54E-4C39-46C5-B199-D5EC0D9C1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96ED3C-5197-4372-96E8-0FF6D6DE6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7F677E-CF78-40DB-85E6-765EABB3C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E14-735E-48F1-A919-7AFF9C862B67}" type="datetime1">
              <a:rPr lang="de-CH" smtClean="0"/>
              <a:t>02.12.2018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5920A-7AD0-40D3-905F-25ED3FD8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68791F-EF5C-4E43-96A3-00D183BD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394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2B75A-492E-4787-8B0B-B70ADD8C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489187-71C3-4085-B48F-CA5069C37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0214F3-3B6F-4DED-92E5-F7B077C7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0ECD-07CD-4D20-A7A1-5AA31C581DEB}" type="datetime1">
              <a:rPr lang="de-CH" smtClean="0"/>
              <a:t>02.12.2018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B0A839-EE74-4950-9BD0-AB1643BE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638262-E72D-4208-9EC2-9CE92DBF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188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7B5F4D-3999-4A66-AAE1-BA3B94DD5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66F353-DDF9-49D3-A4D8-7F0494AAE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101E4-8503-49AE-9D37-5461A260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DD40-B075-49D9-A736-DE156356877C}" type="datetime1">
              <a:rPr lang="de-CH" smtClean="0"/>
              <a:t>02.12.2018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98068A-71F8-473F-8BCE-A31B7988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0D857B-5359-4668-A2CD-B7DB3D63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785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F08B3-A0AE-44F8-BD22-235D1B08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A41E9B-39BF-4675-ABEB-A386B22C6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B392A9-4B08-4329-A7AD-68A53BA6E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0C3E-C4D7-4D9E-8536-B8BC05F83BA5}" type="datetime1">
              <a:rPr lang="de-CH" smtClean="0"/>
              <a:t>02.12.2018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4DCFA9-F5EE-4724-B397-5417081F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80ED27-A227-4D08-B903-41A9FE45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511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BE302-E41E-47C1-B520-F365951A3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9A4DE4-8E03-485C-A9E3-77EDD4CC3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200F3C-3140-42B4-9E80-28EF821F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B038-D888-4D07-BCC5-2C608AAD1DD1}" type="datetime1">
              <a:rPr lang="de-CH" smtClean="0"/>
              <a:t>02.12.2018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A30F1C-1D54-4900-B881-90B68112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94F3A9-7FBD-4BB9-97DD-07714BC4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064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6BDCF4-781B-4B21-A81E-6ACE728E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51E57D-23FB-443D-AF15-9C632E837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CCDB2C-643A-4A14-BE7F-1116D5762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464B7C-0DD5-46F0-8148-0F321DE2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B1E-FD82-48B7-A74E-F312BFA01A4B}" type="datetime1">
              <a:rPr lang="de-CH" smtClean="0"/>
              <a:t>02.12.2018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DF4CC2-E3D9-4482-B73C-4317BF79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D87CA0-1F68-480C-8D2D-36C51ACB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172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93EBE-2CEC-4C31-BCCF-35AB64159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88D6D1-FFF9-4D0C-B1E1-EEDECC856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05606C-E3EB-4D14-A938-5CDC44405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A61661-A714-490D-B61E-290D568FA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658F61-C1AD-4546-BF2D-20E5AF256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43584FD-31D5-4208-A94F-3E4E73DA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DF2C-3D4A-4BEB-8220-ECB088F2DDA0}" type="datetime1">
              <a:rPr lang="de-CH" smtClean="0"/>
              <a:t>02.12.2018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CF21A49-E2DF-4B0C-AE14-41001B16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27792DB-37A5-46B4-9487-08D1A103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36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7689E-D324-42F0-80A8-272822FB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1E11E69-F43C-462D-8D97-9471B4F2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FAE9-1495-46C4-A72F-B979A1B9597B}" type="datetime1">
              <a:rPr lang="de-CH" smtClean="0"/>
              <a:t>02.12.2018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D18A74-7F0D-430A-A681-6CE722B3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4FB4C7-D7B6-4A2B-BD07-600FE209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988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FD44F1C-7304-4F73-BC89-C8EF6C6A3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ACA2-89B9-4354-B0A7-718B0FE73987}" type="datetime1">
              <a:rPr lang="de-CH" smtClean="0"/>
              <a:t>02.12.2018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8DA799-DBA8-4413-A660-A292CB2B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49E2E8-33F5-41A2-BEC7-DB7FAF89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710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DF1013-6845-413C-8ADE-6C7673EF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29FDC3-55B5-4D71-82D1-6F225F610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5CB8EF-2EF9-4E11-BDF0-92B2F9B7E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0A89E4-DC12-4B75-ABB8-937CE61E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C28A-A19C-456E-82BD-1BCB741325D2}" type="datetime1">
              <a:rPr lang="de-CH" smtClean="0"/>
              <a:t>02.12.2018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6DF25F-2FDA-4CAC-A142-72635503C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018133-CE84-4D6F-B84B-D58FC14D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790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A7153-1803-47A1-9E9C-C2C46FAAC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D230DE5-3AC1-4BC6-B34C-9B6C9E47F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3D9C59-91F0-496C-98A0-DC0CB2FEA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9DDB4A-1D54-4EC1-A7DB-15E1C78E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38B6-23E8-4142-AD57-70BB2D2828B0}" type="datetime1">
              <a:rPr lang="de-CH" smtClean="0"/>
              <a:t>02.12.2018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B9F832-65C3-4E93-AC62-CCF673D8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F83D7D-AC2C-420A-B03E-5892F369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779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998495-55FB-4367-BA73-7FAE7A4CB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18C703-5D63-4BAB-A0B5-2998B8A4D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7461EE-A2C4-41AF-8D12-875C4F159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8890E-7C11-4180-9C7E-052ACF332AB7}" type="datetime1">
              <a:rPr lang="de-CH" smtClean="0"/>
              <a:t>02.12.2018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179F2E-6FBA-4E9B-AA69-507AA35B7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C6E530-10CC-4A51-8D33-14307A736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762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C0D13D-7965-4650-B25A-7D6A8D6A9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Grafisch interaktive Anwendung zum Spielen des Kartenspiels Tichu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37029A-8CF0-4170-93D7-E02CA22A6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70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25802E-E927-4FC0-B979-8051C510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982159-A78E-4964-8852-943703220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Theorie</a:t>
            </a:r>
          </a:p>
          <a:p>
            <a:pPr lvl="1"/>
            <a:r>
              <a:rPr lang="de-CH" dirty="0"/>
              <a:t>Client-Server-Kommunikation</a:t>
            </a:r>
          </a:p>
          <a:p>
            <a:pPr lvl="1"/>
            <a:r>
              <a:rPr lang="de-CH" dirty="0"/>
              <a:t>TCP/IP</a:t>
            </a:r>
          </a:p>
          <a:p>
            <a:pPr lvl="1"/>
            <a:r>
              <a:rPr lang="de-CH" dirty="0"/>
              <a:t>Delegations-Eventmodell</a:t>
            </a:r>
          </a:p>
          <a:p>
            <a:r>
              <a:rPr lang="de-CH" dirty="0"/>
              <a:t>Tichu</a:t>
            </a:r>
          </a:p>
          <a:p>
            <a:r>
              <a:rPr lang="de-CH" dirty="0"/>
              <a:t>Programm Demo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6574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Grafisch interaktive Anwendung zum Spielen des Kartenspiels Tichu</vt:lpstr>
      <vt:lpstr>Inhalt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Nick Denzler</dc:creator>
  <cp:lastModifiedBy>Nick Denzler</cp:lastModifiedBy>
  <cp:revision>3</cp:revision>
  <dcterms:created xsi:type="dcterms:W3CDTF">2018-12-02T11:54:04Z</dcterms:created>
  <dcterms:modified xsi:type="dcterms:W3CDTF">2018-12-02T12:21:07Z</dcterms:modified>
</cp:coreProperties>
</file>