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2" r:id="rId6"/>
    <p:sldId id="273" r:id="rId7"/>
    <p:sldId id="274" r:id="rId8"/>
    <p:sldId id="277" r:id="rId9"/>
    <p:sldId id="266" r:id="rId10"/>
    <p:sldId id="281" r:id="rId11"/>
    <p:sldId id="280" r:id="rId12"/>
    <p:sldId id="279" r:id="rId13"/>
    <p:sldId id="278" r:id="rId14"/>
    <p:sldId id="262" r:id="rId15"/>
    <p:sldId id="261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F2F119-B01F-4EC9-9460-F1C99CF2AF1A}">
          <p14:sldIdLst>
            <p14:sldId id="256"/>
            <p14:sldId id="257"/>
            <p14:sldId id="259"/>
            <p14:sldId id="263"/>
            <p14:sldId id="272"/>
            <p14:sldId id="273"/>
            <p14:sldId id="274"/>
            <p14:sldId id="277"/>
            <p14:sldId id="266"/>
            <p14:sldId id="281"/>
            <p14:sldId id="280"/>
            <p14:sldId id="279"/>
            <p14:sldId id="278"/>
            <p14:sldId id="262"/>
            <p14:sldId id="261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Browning" initials="NB" lastIdx="1" clrIdx="0">
    <p:extLst>
      <p:ext uri="{19B8F6BF-5375-455C-9EA6-DF929625EA0E}">
        <p15:presenceInfo xmlns:p15="http://schemas.microsoft.com/office/powerpoint/2012/main" userId="S::Nicholas.Browning@rapidloans.com.au::fb735b14-9c3e-44c8-8713-5e7acc610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F66A-66F6-4F67-A987-84DDC821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6F4B-663D-4139-90B7-BABBD54E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BC7-22B4-452B-8296-B8377471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188B-7101-4C05-BD53-DBBB57D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B438-FEC9-4562-B9C5-663E878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2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87CA-2199-4E18-8739-93FEF7F9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A1BBC-FB13-498D-9AC8-BBA51B38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2979-B075-48E8-813B-5C6B6AA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2A83-0F1D-402E-B1B2-C96370BE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845B-1593-40DB-9F13-9EFD2FF1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3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EC972-CFA1-4E88-81C1-C67183034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05B0-8CF4-41C4-AEB4-958B7963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0F82-96A0-4814-87A1-BC3AF47E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D114-789E-424D-9724-5EBDF746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ABE8-0E13-44BF-9F30-0650695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DD3-D88F-40DD-8959-2B87AD38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920A-A0A2-4D0B-8EC9-BA62833B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0A3E-B52C-4F8E-A3BB-A93EB761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9F68-EEAB-46E2-A990-6AEEF867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3775-6F60-42FB-AC2D-3CCDC533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4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1B45-CFAC-4F74-8116-0293A505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6A31-7F62-40BB-9BCF-A8FC09EE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65AE-0AEC-4499-9710-0102370A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AFAB-1C99-4382-A45E-E65DAF27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80CE-42A0-40CA-9125-4ADA8A1C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5CA-C1F6-496B-A044-B48A8EF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3B3F-AA5E-4C29-8410-A226A4B0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4A544-EE80-4BBD-B462-BD7FD337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8EB6-7F09-4B57-943F-3BD0F935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E403-C951-4E0C-83D3-53C73A11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1EEC-15E2-49B7-96A0-3B076736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35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D424-40B6-48FE-9205-9EFAD8F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991F9-B319-41BE-9D11-C753F2AD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5881-D22D-4CDC-8C68-91556E2A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145D1-4057-4CCB-AD8D-96A89B42D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C4FB1-09AD-4D88-AD17-5456FFC76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7D3D7-B6D7-4706-A2DE-D1385BF1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E6D14-9F6C-45F6-8CB6-2BB800C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5B5E5-0602-4D2F-BCAD-2DD6B70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1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3A7C-BB37-48CC-940F-544DC54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7B21C-16C7-4B65-8AAF-5C2117B3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591D-E278-4BBB-9CA9-C6F1EC6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C41A9-E59A-462E-B083-AA8A53E3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42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9BEC-BEE8-4E80-A5B0-99D2CD0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B1E5-B006-4726-9CD1-0899E794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5552E-6DDE-453B-9637-7E632F2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E8C7-87D7-4BE1-A372-517E5B0D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5B50-5B59-4A14-8598-22BB3804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A0B4-F667-495D-A793-6785F9A1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34513-2970-4C04-B733-B090E9B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43AE-AF74-4BDF-8A89-9BDC4E9F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C9C7-E883-44AB-9307-E37E360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4A1B-D4CE-4F32-AAFD-0D60889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E696-A7BD-49AF-B30F-6097B3E0D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71E9-5040-4791-9E9E-00161D879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5099-ECCB-4F1B-AC6F-E689FFE1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8C83-BDB8-4B61-8F56-FBA7B367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7D38-9F40-4CE5-BCAD-B413BA7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6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A7846-72EF-4E64-A364-BA70D435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16C0-8A87-442A-8305-45EDE454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85FF-214C-4FD1-B67B-FE8D23E9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FCC1-A923-49DF-9AE7-F44619F0DE5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CF9E-E87F-47E6-BB5A-1E2AAB2BD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3A0-5AEA-470D-8AB5-2634FE7AF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7360-7575-4847-8B1E-F9DDC9483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8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522-D102-4108-958F-260757F32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A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PersonCRUD</a:t>
            </a:r>
            <a:r>
              <a:rPr lang="en-A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C#, </a:t>
            </a:r>
            <a:r>
              <a:rPr lang="en-A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xUnit</a:t>
            </a:r>
            <a:r>
              <a:rPr lang="en-A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2FE2F-7285-4352-874B-181C4538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Nicholas Browning</a:t>
            </a:r>
          </a:p>
        </p:txBody>
      </p:sp>
    </p:spTree>
    <p:extLst>
      <p:ext uri="{BB962C8B-B14F-4D97-AF65-F5344CB8AC3E}">
        <p14:creationId xmlns:p14="http://schemas.microsoft.com/office/powerpoint/2010/main" val="131827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50B4-B04A-46E8-B305-F782DC0E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 Create (Object)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4AA5-886C-4295-80C4-231175FD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actual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personDAL.PersonCreate_Mock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expectedPerson.PersonID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actual.PersonID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expectedPerson.PersonFirstName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expectedPerson.PersonLastName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expectedPerson.PersonEmail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expectedPerson.PersonPhone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05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7041-05F4-43CD-9186-7F9022C4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 Create (Call)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9E4F-9A71-4FA9-8603-F6C55993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mock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AutoMock.GetLoose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"Nicholas"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"Browning"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"nicholas.browning@email.com"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"0402893048"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mock.Mock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&gt;().Setup(x =&gt;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x.PersonCreate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cls = mock.Create&lt;PersonDAL&gt;();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cls.PersonCreate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mock.Mock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&gt;().Verify(x =&gt;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x.PersonCreate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Times.Exactly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5861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E9F5-B89D-48F7-87AC-314D6D47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People (Call)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9B49-DB35-4D11-8C97-E14B8EB5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mock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AutoMock.GetLoose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mock.Mock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IPersonDAL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&gt;().Setup(x =&gt;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x.ReadAllPeople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()).Returns(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GetSamplePeople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cls = mock.Create&lt;PersonDAL&gt;();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expected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GetSamplePeople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actual =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cls.ReadAllPeople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Assert.True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(actual !=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expected.Count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actual.Count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expected.Count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(expected[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actual[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(expected[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 actual[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45768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ADD6-AAA6-49EE-A0F8-17E1465E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CAF8-FDA7-4A9F-9576-F2EFC718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GetSamplePeople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List&lt;Person&gt; output =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grewgre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rewgre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grewgre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ewgrewger</a:t>
            </a:r>
            <a:r>
              <a:rPr lang="en-A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A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experience with Unit and Mock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E04-6D85-451E-8AAD-C924E464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Before implementation, I had no previous no knowledge of unit or mock testing and was rarely a topic during my university years as it was never assessed. Not even my coding YouTuber mentors had any videos on those topics.</a:t>
            </a:r>
          </a:p>
          <a:p>
            <a:r>
              <a:rPr lang="en-AU" sz="2000" dirty="0"/>
              <a:t>I was able to overcome this roadblock with the help of Tim Corey’s videos on </a:t>
            </a:r>
            <a:r>
              <a:rPr lang="en-AU" sz="2000" dirty="0" err="1"/>
              <a:t>xUnit</a:t>
            </a:r>
            <a:r>
              <a:rPr lang="en-AU" sz="2000" dirty="0"/>
              <a:t> and </a:t>
            </a:r>
            <a:r>
              <a:rPr lang="en-AU" sz="2000" dirty="0" err="1"/>
              <a:t>Moq</a:t>
            </a:r>
            <a:r>
              <a:rPr lang="en-AU" sz="2000" dirty="0"/>
              <a:t>. Those videos helped me out tremendously with finishing off my project.</a:t>
            </a:r>
          </a:p>
          <a:p>
            <a:r>
              <a:rPr lang="en-AU" sz="2000" dirty="0"/>
              <a:t>I discovered that while it was time consuming to build each unit test for each software component. It ensured me that every software component was achieving specified quality control.</a:t>
            </a:r>
          </a:p>
          <a:p>
            <a:r>
              <a:rPr lang="en-AU" sz="2000" dirty="0"/>
              <a:t>Unit and Mock Testing also simplified the debugging process and made code refactoring much more simple.</a:t>
            </a:r>
          </a:p>
          <a:p>
            <a:r>
              <a:rPr lang="en-AU" sz="2000" dirty="0"/>
              <a:t>Unit and Mock Testing should be used to detect any early bugs in the software during the development phase.</a:t>
            </a:r>
          </a:p>
        </p:txBody>
      </p:sp>
    </p:spTree>
    <p:extLst>
      <p:ext uri="{BB962C8B-B14F-4D97-AF65-F5344CB8AC3E}">
        <p14:creationId xmlns:p14="http://schemas.microsoft.com/office/powerpoint/2010/main" val="319923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 Framework vs Dapper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180B40-9556-46BB-BB58-A00B3B410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05819"/>
              </p:ext>
            </p:extLst>
          </p:nvPr>
        </p:nvGraphicFramePr>
        <p:xfrm>
          <a:off x="838200" y="1825625"/>
          <a:ext cx="10515597" cy="4516120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05368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09965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855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Entity Framework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Dapper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Similarities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Both are ORMs (Object Relational Mapping) which are techniques used to let you query and manipulate data from a database.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Both are C# libraries and .NET programming tools.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60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Differences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Entity Framework is a full-featured ORM while Dapper is a micro ORM (lack of powerful features).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Dapper does not have migration features.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9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Auto-generated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Reduces time and cost during development.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Visual representation of database mapping.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Performs faster.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Easier to correct parameterize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More suited for complex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55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The auto-generated code can not be controlled.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Runs poorly with larger domain models.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You have to design your own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50" dirty="0"/>
                        <a:t>Can turn off developers who are used to a code-first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9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7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34A6-F991-4B65-B978-B79623C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103A-CCDC-4E86-A2E5-32ABD2E7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My overall thoughts.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87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824-8784-4089-AD39-EAD045A0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4827-301C-4FB1-9184-11BEA2C9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00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E33F-37D9-4014-9A83-FD934F0A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E328-C345-4995-8A79-C049302B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project?</a:t>
            </a:r>
          </a:p>
          <a:p>
            <a:r>
              <a:rPr lang="en-AU" dirty="0"/>
              <a:t>UI demo</a:t>
            </a:r>
          </a:p>
          <a:p>
            <a:r>
              <a:rPr lang="en-AU" dirty="0"/>
              <a:t>What is Unit and Mock testing?</a:t>
            </a:r>
          </a:p>
          <a:p>
            <a:r>
              <a:rPr lang="en-AU" dirty="0"/>
              <a:t>My experience with </a:t>
            </a:r>
            <a:r>
              <a:rPr lang="en-AU" dirty="0" err="1"/>
              <a:t>xUnit</a:t>
            </a:r>
            <a:r>
              <a:rPr lang="en-AU" dirty="0"/>
              <a:t> and </a:t>
            </a:r>
            <a:r>
              <a:rPr lang="en-AU" dirty="0" err="1"/>
              <a:t>Moq</a:t>
            </a:r>
            <a:r>
              <a:rPr lang="en-AU" dirty="0"/>
              <a:t> testing</a:t>
            </a:r>
          </a:p>
          <a:p>
            <a:r>
              <a:rPr lang="en-AU" dirty="0"/>
              <a:t>Entity Framework vs Dapper</a:t>
            </a:r>
          </a:p>
        </p:txBody>
      </p:sp>
    </p:spTree>
    <p:extLst>
      <p:ext uri="{BB962C8B-B14F-4D97-AF65-F5344CB8AC3E}">
        <p14:creationId xmlns:p14="http://schemas.microsoft.com/office/powerpoint/2010/main" val="23829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B33-E70E-4C60-91EF-A7B7A03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E04-6D85-451E-8AAD-C924E464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project is Dashboard UI which incorporates the ability to create, read, update and delete people.</a:t>
            </a:r>
          </a:p>
          <a:p>
            <a:r>
              <a:rPr lang="en-AU" dirty="0"/>
              <a:t>The project was solved using C# and SQL. The SQL server was MSSQL and </a:t>
            </a:r>
          </a:p>
          <a:p>
            <a:r>
              <a:rPr lang="en-AU" dirty="0"/>
              <a:t>Testing was solved using </a:t>
            </a:r>
            <a:r>
              <a:rPr lang="en-AU" dirty="0" err="1"/>
              <a:t>xUnit</a:t>
            </a:r>
            <a:r>
              <a:rPr lang="en-AU" dirty="0"/>
              <a:t> and </a:t>
            </a:r>
            <a:r>
              <a:rPr lang="en-AU" dirty="0" err="1"/>
              <a:t>Moq</a:t>
            </a:r>
            <a:r>
              <a:rPr lang="en-AU" dirty="0"/>
              <a:t> testing.</a:t>
            </a:r>
          </a:p>
        </p:txBody>
      </p:sp>
    </p:spTree>
    <p:extLst>
      <p:ext uri="{BB962C8B-B14F-4D97-AF65-F5344CB8AC3E}">
        <p14:creationId xmlns:p14="http://schemas.microsoft.com/office/powerpoint/2010/main" val="15292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22E-529A-4A64-BF28-C102EC4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demo</a:t>
            </a:r>
          </a:p>
        </p:txBody>
      </p:sp>
      <p:pic>
        <p:nvPicPr>
          <p:cNvPr id="5" name="Picture 4" descr="The Dashboard will always load with the Read All query executed.&#10;">
            <a:extLst>
              <a:ext uri="{FF2B5EF4-FFF2-40B4-BE49-F238E27FC236}">
                <a16:creationId xmlns:a16="http://schemas.microsoft.com/office/drawing/2014/main" id="{0525851C-855A-42CA-93C4-4C2AA44335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787"/>
            <a:ext cx="10512547" cy="42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7D31-BA83-4698-AA2C-007219E5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for “People Manager”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8A423-608A-4CDD-8EE8-28C52F23CF41}"/>
              </a:ext>
            </a:extLst>
          </p:cNvPr>
          <p:cNvSpPr/>
          <p:nvPr/>
        </p:nvSpPr>
        <p:spPr>
          <a:xfrm>
            <a:off x="5587066" y="3429000"/>
            <a:ext cx="1770077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D83286F-15ED-49E5-AC51-4DDA38FD5D49}"/>
              </a:ext>
            </a:extLst>
          </p:cNvPr>
          <p:cNvSpPr/>
          <p:nvPr/>
        </p:nvSpPr>
        <p:spPr>
          <a:xfrm>
            <a:off x="2332140" y="325295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EEB113-0410-479A-9CA2-4C79119E6DC0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3246540" y="3861033"/>
            <a:ext cx="23405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4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1C91-4620-4B88-8BE7-67D7506A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182"/>
            <a:ext cx="10515600" cy="1325563"/>
          </a:xfrm>
        </p:spPr>
        <p:txBody>
          <a:bodyPr/>
          <a:lstStyle/>
          <a:p>
            <a:r>
              <a:rPr lang="en-AU" dirty="0"/>
              <a:t>Create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40A1B-3C12-4870-99F8-D61E97FD4C19}"/>
              </a:ext>
            </a:extLst>
          </p:cNvPr>
          <p:cNvSpPr txBox="1"/>
          <p:nvPr/>
        </p:nvSpPr>
        <p:spPr>
          <a:xfrm>
            <a:off x="1704363" y="1481403"/>
            <a:ext cx="8783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List&lt;Person&gt; people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people.Add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 {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connection.Execute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spPersonCRUD_Create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 @personFirstName, @personLastName, @personEmail, @personPhone"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people);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D1FB4E-00FB-4C7E-AC09-D8CB9B18CBA5}"/>
              </a:ext>
            </a:extLst>
          </p:cNvPr>
          <p:cNvSpPr txBox="1">
            <a:spLocks/>
          </p:cNvSpPr>
          <p:nvPr/>
        </p:nvSpPr>
        <p:spPr>
          <a:xfrm>
            <a:off x="838200" y="3621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E4AD8-1CC5-4E21-8F3A-628E9EB6E3B3}"/>
              </a:ext>
            </a:extLst>
          </p:cNvPr>
          <p:cNvSpPr txBox="1"/>
          <p:nvPr/>
        </p:nvSpPr>
        <p:spPr>
          <a:xfrm>
            <a:off x="1704363" y="4645451"/>
            <a:ext cx="878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connection.Query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spPersonCRUD_ReadAll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32909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F51EE0-890A-4080-A16A-5A844C09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77"/>
            <a:ext cx="10515600" cy="1325563"/>
          </a:xfrm>
        </p:spPr>
        <p:txBody>
          <a:bodyPr/>
          <a:lstStyle/>
          <a:p>
            <a:r>
              <a:rPr lang="en-AU" dirty="0"/>
              <a:t>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E079C9-D1DB-411E-B521-06AD0F29D371}"/>
              </a:ext>
            </a:extLst>
          </p:cNvPr>
          <p:cNvSpPr txBox="1">
            <a:spLocks/>
          </p:cNvSpPr>
          <p:nvPr/>
        </p:nvSpPr>
        <p:spPr>
          <a:xfrm>
            <a:off x="838200" y="3185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Delete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3DF60-EF65-4552-848F-50315BE06504}"/>
              </a:ext>
            </a:extLst>
          </p:cNvPr>
          <p:cNvSpPr txBox="1"/>
          <p:nvPr/>
        </p:nvSpPr>
        <p:spPr>
          <a:xfrm>
            <a:off x="1704363" y="1216777"/>
            <a:ext cx="8783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List&lt;Person&gt; people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people.Add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 {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personLastName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personEmail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personPhone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connection.Execute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spPersonCRUD_Update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 @personID, @personFirstName, @personLastName, @personEmail, @personPhone"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people);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E0BA2-AEE0-46F9-9968-A96A8DD44694}"/>
              </a:ext>
            </a:extLst>
          </p:cNvPr>
          <p:cNvSpPr txBox="1"/>
          <p:nvPr/>
        </p:nvSpPr>
        <p:spPr>
          <a:xfrm>
            <a:off x="1704363" y="4149102"/>
            <a:ext cx="8783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List&lt;Person&gt; people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people.Add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 {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connection.Execute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spPersonCRUD_Delete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 @personID"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people);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96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F51EE0-890A-4080-A16A-5A844C09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77"/>
            <a:ext cx="10515600" cy="1325563"/>
          </a:xfrm>
        </p:spPr>
        <p:txBody>
          <a:bodyPr/>
          <a:lstStyle/>
          <a:p>
            <a:r>
              <a:rPr lang="en-AU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3DF60-EF65-4552-848F-50315BE06504}"/>
              </a:ext>
            </a:extLst>
          </p:cNvPr>
          <p:cNvSpPr txBox="1"/>
          <p:nvPr/>
        </p:nvSpPr>
        <p:spPr>
          <a:xfrm>
            <a:off x="1704363" y="1216777"/>
            <a:ext cx="8783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parameters =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parameters.Add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SearchFirstName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personFirstName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db.Query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spPersonCRUD_SearchFirstName</a:t>
            </a:r>
            <a:r>
              <a:rPr lang="en-A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, parameters,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2804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FB28-7E22-4151-A6D9-AD0980BB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Unit and Mock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4B420-0137-4DCA-BC3D-DD81A2F91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23696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70863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941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Unit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Mock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Software testing where individual components of software is tested.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Isolates a section of code and verifies its correctness.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Fixes bugs during the development phase.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Helps developers understand their code including its functionality and enables the developer to make quick changes to their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Simulated objects used to mimic real objects with rules and constraints.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 mock object is created to test the behaviour of an object.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Isolates testing from real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35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1226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PersonCRUD using C#, xUnit and Dapper</vt:lpstr>
      <vt:lpstr>Agenda</vt:lpstr>
      <vt:lpstr>What is the project?</vt:lpstr>
      <vt:lpstr>UI demo</vt:lpstr>
      <vt:lpstr>Architecture for “People Manager” App</vt:lpstr>
      <vt:lpstr>Create</vt:lpstr>
      <vt:lpstr>Update</vt:lpstr>
      <vt:lpstr>Search</vt:lpstr>
      <vt:lpstr>What is Unit and Mock Testing</vt:lpstr>
      <vt:lpstr>Person Create (Object)</vt:lpstr>
      <vt:lpstr>Person Create (Call)</vt:lpstr>
      <vt:lpstr>Reading People (Call)</vt:lpstr>
      <vt:lpstr>Sample List</vt:lpstr>
      <vt:lpstr>My experience with Unit and Mock testing</vt:lpstr>
      <vt:lpstr>Entity Framework vs Dapper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PersonCRUD using C#, xUnit and Dapper</dc:title>
  <dc:creator>Nicholas Browning</dc:creator>
  <cp:lastModifiedBy>Nicholas Browning</cp:lastModifiedBy>
  <cp:revision>31</cp:revision>
  <dcterms:created xsi:type="dcterms:W3CDTF">2021-05-09T22:29:57Z</dcterms:created>
  <dcterms:modified xsi:type="dcterms:W3CDTF">2021-05-12T04:18:24Z</dcterms:modified>
</cp:coreProperties>
</file>