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7" r:id="rId6"/>
    <p:sldId id="268" r:id="rId7"/>
    <p:sldId id="269" r:id="rId8"/>
    <p:sldId id="270" r:id="rId9"/>
    <p:sldId id="271" r:id="rId10"/>
    <p:sldId id="261" r:id="rId11"/>
    <p:sldId id="266" r:id="rId12"/>
    <p:sldId id="262" r:id="rId13"/>
    <p:sldId id="265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2F2F119-B01F-4EC9-9460-F1C99CF2AF1A}">
          <p14:sldIdLst>
            <p14:sldId id="256"/>
            <p14:sldId id="257"/>
            <p14:sldId id="259"/>
            <p14:sldId id="263"/>
            <p14:sldId id="267"/>
            <p14:sldId id="268"/>
            <p14:sldId id="269"/>
            <p14:sldId id="270"/>
            <p14:sldId id="271"/>
            <p14:sldId id="261"/>
            <p14:sldId id="266"/>
            <p14:sldId id="262"/>
            <p14:sldId id="265"/>
            <p14:sldId id="25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Browning" initials="NB" lastIdx="1" clrIdx="0">
    <p:extLst>
      <p:ext uri="{19B8F6BF-5375-455C-9EA6-DF929625EA0E}">
        <p15:presenceInfo xmlns:p15="http://schemas.microsoft.com/office/powerpoint/2012/main" userId="S::Nicholas.Browning@rapidloans.com.au::fb735b14-9c3e-44c8-8713-5e7acc6104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9F66A-66F6-4F67-A987-84DDC821C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4F6F4B-663D-4139-90B7-BABBD54E0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52BC7-22B4-452B-8296-B8377471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FCC1-A923-49DF-9AE7-F44619F0DE59}" type="datetimeFigureOut">
              <a:rPr lang="en-AU" smtClean="0"/>
              <a:t>10/05/2021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E188B-7101-4C05-BD53-DBBB57D00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EB438-FEC9-4562-B9C5-663E87845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7360-7575-4847-8B1E-F9DDC9483F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3215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87CA-2199-4E18-8739-93FEF7F9F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A1BBC-FB13-498D-9AC8-BBA51B386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B2979-B075-48E8-813B-5C6B6AA0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FCC1-A923-49DF-9AE7-F44619F0DE59}" type="datetimeFigureOut">
              <a:rPr lang="en-AU" smtClean="0"/>
              <a:t>10/05/2021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72A83-0F1D-402E-B1B2-C96370BE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9845B-1593-40DB-9F13-9EFD2FF17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7360-7575-4847-8B1E-F9DDC9483F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0134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BEC972-CFA1-4E88-81C1-C67183034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505B0-8CF4-41C4-AEB4-958B79638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C0F82-96A0-4814-87A1-BC3AF47E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FCC1-A923-49DF-9AE7-F44619F0DE59}" type="datetimeFigureOut">
              <a:rPr lang="en-AU" smtClean="0"/>
              <a:t>10/05/2021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8D114-789E-424D-9724-5EBDF746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AABE8-0E13-44BF-9F30-06506957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7360-7575-4847-8B1E-F9DDC9483F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564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25DD3-D88F-40DD-8959-2B87AD38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5920A-A0A2-4D0B-8EC9-BA62833BD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50A3E-B52C-4F8E-A3BB-A93EB7619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FCC1-A923-49DF-9AE7-F44619F0DE59}" type="datetimeFigureOut">
              <a:rPr lang="en-AU" smtClean="0"/>
              <a:t>10/05/2021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59F68-EEAB-46E2-A990-6AEEF867F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A3775-6F60-42FB-AC2D-3CCDC533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7360-7575-4847-8B1E-F9DDC9483F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145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41B45-CFAC-4F74-8116-0293A505C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46A31-7F62-40BB-9BCF-A8FC09EEB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865AE-0AEC-4499-9710-0102370A2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FCC1-A923-49DF-9AE7-F44619F0DE59}" type="datetimeFigureOut">
              <a:rPr lang="en-AU" smtClean="0"/>
              <a:t>10/05/2021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3AFAB-1C99-4382-A45E-E65DAF273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880CE-42A0-40CA-9125-4ADA8A1CE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7360-7575-4847-8B1E-F9DDC9483F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756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695CA-C1F6-496B-A044-B48A8EF0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83B3F-AA5E-4C29-8410-A226A4B05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4A544-EE80-4BBD-B462-BD7FD3375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78EB6-7F09-4B57-943F-3BD0F9354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FCC1-A923-49DF-9AE7-F44619F0DE59}" type="datetimeFigureOut">
              <a:rPr lang="en-AU" smtClean="0"/>
              <a:t>10/05/2021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3E403-C951-4E0C-83D3-53C73A11F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F1EEC-15E2-49B7-96A0-3B076736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7360-7575-4847-8B1E-F9DDC9483F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4352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7D424-40B6-48FE-9205-9EFAD8F7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991F9-B319-41BE-9D11-C753F2ADF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85881-D22D-4CDC-8C68-91556E2A1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2145D1-4057-4CCB-AD8D-96A89B42D0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C4FB1-09AD-4D88-AD17-5456FFC766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97D3D7-B6D7-4706-A2DE-D1385BF12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FCC1-A923-49DF-9AE7-F44619F0DE59}" type="datetimeFigureOut">
              <a:rPr lang="en-AU" smtClean="0"/>
              <a:t>10/05/2021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0E6D14-9F6C-45F6-8CB6-2BB800C53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75B5E5-0602-4D2F-BCAD-2DD6B702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7360-7575-4847-8B1E-F9DDC9483F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5138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33A7C-BB37-48CC-940F-544DC5416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7B21C-16C7-4B65-8AAF-5C2117B35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FCC1-A923-49DF-9AE7-F44619F0DE59}" type="datetimeFigureOut">
              <a:rPr lang="en-AU" smtClean="0"/>
              <a:t>10/05/2021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A591D-E278-4BBB-9CA9-C6F1EC6F6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C41A9-E59A-462E-B083-AA8A53E3D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7360-7575-4847-8B1E-F9DDC9483F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442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099BEC-BEE8-4E80-A5B0-99D2CD0E7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FCC1-A923-49DF-9AE7-F44619F0DE59}" type="datetimeFigureOut">
              <a:rPr lang="en-AU" smtClean="0"/>
              <a:t>10/05/2021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3B1E5-B006-4726-9CD1-0899E7943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5552E-6DDE-453B-9637-7E632F27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7360-7575-4847-8B1E-F9DDC9483F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397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2E8C7-87D7-4BE1-A372-517E5B0DB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55B50-5B59-4A14-8598-22BB38046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CA0B4-F667-495D-A793-6785F9A1B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34513-2970-4C04-B733-B090E9B42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FCC1-A923-49DF-9AE7-F44619F0DE59}" type="datetimeFigureOut">
              <a:rPr lang="en-AU" smtClean="0"/>
              <a:t>10/05/2021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243AE-AF74-4BDF-8A89-9BDC4E9FC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2C9C7-E883-44AB-9307-E37E3601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7360-7575-4847-8B1E-F9DDC9483F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3556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4A1B-D4CE-4F32-AAFD-0D608892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0FE696-A7BD-49AF-B30F-6097B3E0DD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071E9-5040-4791-9E9E-00161D879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D5099-ECCB-4F1B-AC6F-E689FFE1B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FCC1-A923-49DF-9AE7-F44619F0DE59}" type="datetimeFigureOut">
              <a:rPr lang="en-AU" smtClean="0"/>
              <a:t>10/05/2021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78C83-BDB8-4B61-8F56-FBA7B367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B7D38-9F40-4CE5-BCAD-B413BA7AA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7360-7575-4847-8B1E-F9DDC9483F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369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EA7846-72EF-4E64-A364-BA70D435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716C0-8A87-442A-8305-45EDE4549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B85FF-214C-4FD1-B67B-FE8D23E9ED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0FCC1-A923-49DF-9AE7-F44619F0DE59}" type="datetimeFigureOut">
              <a:rPr lang="en-AU" smtClean="0"/>
              <a:t>10/05/2021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6CF9E-E87F-47E6-BB5A-1E2AAB2BD6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13A0-5AEA-470D-8AB5-2634FE7AF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37360-7575-4847-8B1E-F9DDC9483F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982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ED522-D102-4108-958F-260757F32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529" y="2085788"/>
            <a:ext cx="6884895" cy="1496649"/>
          </a:xfrm>
        </p:spPr>
        <p:txBody>
          <a:bodyPr anchor="b">
            <a:normAutofit/>
          </a:bodyPr>
          <a:lstStyle/>
          <a:p>
            <a:r>
              <a:rPr lang="en-AU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PersonCRUD</a:t>
            </a:r>
            <a:r>
              <a:rPr lang="en-AU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using C#, </a:t>
            </a:r>
            <a:r>
              <a:rPr lang="en-AU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xUnit</a:t>
            </a:r>
            <a:r>
              <a:rPr lang="en-AU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Dapper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2FE2F-7285-4352-874B-181C4538E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3948056"/>
            <a:ext cx="6096000" cy="830134"/>
          </a:xfrm>
        </p:spPr>
        <p:txBody>
          <a:bodyPr anchor="t">
            <a:normAutofit/>
          </a:bodyPr>
          <a:lstStyle/>
          <a:p>
            <a:r>
              <a:rPr lang="en-AU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 Nicholas Browning</a:t>
            </a:r>
          </a:p>
        </p:txBody>
      </p:sp>
    </p:spTree>
    <p:extLst>
      <p:ext uri="{BB962C8B-B14F-4D97-AF65-F5344CB8AC3E}">
        <p14:creationId xmlns:p14="http://schemas.microsoft.com/office/powerpoint/2010/main" val="1318277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B33-E70E-4C60-91EF-A7B7A03F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Entity Framework vs Dapper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F180B40-9556-46BB-BB58-A00B3B410F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305819"/>
              </p:ext>
            </p:extLst>
          </p:nvPr>
        </p:nvGraphicFramePr>
        <p:xfrm>
          <a:off x="838200" y="1825625"/>
          <a:ext cx="10515597" cy="4516120"/>
        </p:xfrm>
        <a:graphic>
          <a:graphicData uri="http://schemas.openxmlformats.org/drawingml/2006/table">
            <a:tbl>
              <a:tblPr firstCol="1" bandRow="1">
                <a:tableStyleId>{5940675A-B579-460E-94D1-54222C63F5DA}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0053681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33099655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685526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Entity Framework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Dapper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087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550" dirty="0"/>
                        <a:t>Similarities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550" dirty="0"/>
                        <a:t>Both are ORMs (Object Relational Mapping) which are techniques used to let you query and manipulate data from a database.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550" dirty="0"/>
                        <a:t>Both are C# libraries and .NET programming tools.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860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550" dirty="0"/>
                        <a:t>Differences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550" dirty="0"/>
                        <a:t>Entity Framework is a full-featured ORM while Dapper is a micro ORM (lack of powerful features).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550" dirty="0"/>
                        <a:t>Dapper does not have migration features.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9991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550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550" dirty="0"/>
                        <a:t>Auto-generated code.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550" dirty="0"/>
                        <a:t>Reduces time and cost during development.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550" dirty="0"/>
                        <a:t>Visual representation of database mapping.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550" dirty="0"/>
                        <a:t>Performs faster.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550" dirty="0"/>
                        <a:t>Easier to correct parameterize queries.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550" dirty="0"/>
                        <a:t>More suited for complex projects.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7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550" dirty="0"/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550" dirty="0"/>
                        <a:t>The auto-generated code can not be controlled.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550" dirty="0"/>
                        <a:t>Runs poorly with larger domain models.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sz="15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550" dirty="0"/>
                        <a:t>You have to design your own queries.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550" dirty="0"/>
                        <a:t>Can turn off developers who are used to a code-first environment.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391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171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7FB28-7E22-4151-A6D9-AD0980BBF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Unit and Mock Testing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E4B420-0137-4DCA-BC3D-DD81A2F919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1123696"/>
              </p:ext>
            </p:extLst>
          </p:nvPr>
        </p:nvGraphicFramePr>
        <p:xfrm>
          <a:off x="838200" y="1825625"/>
          <a:ext cx="10515600" cy="2656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7086365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279414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Unit Testing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Mock Testing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9157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Software testing where individual components of software is tested.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Isolates a section of code and verifies its correctness.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Fixes bugs during the development phase.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Helps developers understand their code including its functionality and enables the developer to make quick changes to their code.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Simulated objects used to mimic real objects with rules and constraints.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A mock object is created to test the behaviour of an object.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Isolates testing from real objects.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9354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761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B33-E70E-4C60-91EF-A7B7A03F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My experience with Unit and Mock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A4E04-6D85-451E-8AAD-C924E4646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Before implementation, I had no previous no knowledge of unit or mock testing and was rarely a topic during my university years as it was never assessed. Not even my coding YouTuber mentors had any videos on those topics.</a:t>
            </a:r>
          </a:p>
          <a:p>
            <a:r>
              <a:rPr lang="en-AU" sz="2000" dirty="0"/>
              <a:t>I was able to overcome this roadblock with the help of Tim Corey’s videos on </a:t>
            </a:r>
            <a:r>
              <a:rPr lang="en-AU" sz="2000" dirty="0" err="1"/>
              <a:t>xUnit</a:t>
            </a:r>
            <a:r>
              <a:rPr lang="en-AU" sz="2000" dirty="0"/>
              <a:t> and </a:t>
            </a:r>
            <a:r>
              <a:rPr lang="en-AU" sz="2000" dirty="0" err="1"/>
              <a:t>Moq</a:t>
            </a:r>
            <a:r>
              <a:rPr lang="en-AU" sz="2000" dirty="0"/>
              <a:t>. Those videos helped me out tremendously with finishing off my project.</a:t>
            </a:r>
          </a:p>
          <a:p>
            <a:r>
              <a:rPr lang="en-AU" sz="2000" dirty="0"/>
              <a:t>I discovered that while it was time consuming to build each unit test for each software component. It ensured me that every software component was achieving specified quality control.</a:t>
            </a:r>
          </a:p>
          <a:p>
            <a:r>
              <a:rPr lang="en-AU" sz="2000" dirty="0"/>
              <a:t>Unit and Mock Testing also simplified the debugging process and made code refactoring much more simple.</a:t>
            </a:r>
          </a:p>
          <a:p>
            <a:r>
              <a:rPr lang="en-AU" sz="2000" dirty="0"/>
              <a:t>Unit and Mock Testing should be used to detect any early bugs in the software during the development phase.</a:t>
            </a:r>
          </a:p>
        </p:txBody>
      </p:sp>
    </p:spTree>
    <p:extLst>
      <p:ext uri="{BB962C8B-B14F-4D97-AF65-F5344CB8AC3E}">
        <p14:creationId xmlns:p14="http://schemas.microsoft.com/office/powerpoint/2010/main" val="3199231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434A6-F991-4B65-B978-B79623C87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E103A-CCDC-4E86-A2E5-32ABD2E72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My overall thoughts.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8871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F6824-8784-4089-AD39-EAD045A0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Thank you for Listening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D4827-301C-4FB1-9184-11BEA2C93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30064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4E33F-37D9-4014-9A83-FD934F0A5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2E328-C345-4995-8A79-C049302BF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is the project?</a:t>
            </a:r>
          </a:p>
          <a:p>
            <a:r>
              <a:rPr lang="en-AU" dirty="0"/>
              <a:t>Slide by Slide demo</a:t>
            </a:r>
          </a:p>
          <a:p>
            <a:r>
              <a:rPr lang="en-AU" dirty="0"/>
              <a:t>Entity Framework vs Dapper</a:t>
            </a:r>
          </a:p>
          <a:p>
            <a:r>
              <a:rPr lang="en-AU" dirty="0"/>
              <a:t>What is Unit and Mock testing?</a:t>
            </a:r>
          </a:p>
          <a:p>
            <a:r>
              <a:rPr lang="en-AU" dirty="0"/>
              <a:t>My experience with </a:t>
            </a:r>
            <a:r>
              <a:rPr lang="en-AU" dirty="0" err="1"/>
              <a:t>xUnit</a:t>
            </a:r>
            <a:r>
              <a:rPr lang="en-AU" dirty="0"/>
              <a:t> and </a:t>
            </a:r>
            <a:r>
              <a:rPr lang="en-AU" dirty="0" err="1"/>
              <a:t>Moq</a:t>
            </a:r>
            <a:r>
              <a:rPr lang="en-AU" dirty="0"/>
              <a:t> testing</a:t>
            </a:r>
          </a:p>
        </p:txBody>
      </p:sp>
    </p:spTree>
    <p:extLst>
      <p:ext uri="{BB962C8B-B14F-4D97-AF65-F5344CB8AC3E}">
        <p14:creationId xmlns:p14="http://schemas.microsoft.com/office/powerpoint/2010/main" val="2382921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B33-E70E-4C60-91EF-A7B7A03F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the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A4E04-6D85-451E-8AAD-C924E4646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project is Dashboard UI which incorporates the ability to create, read, update and delete people.</a:t>
            </a:r>
          </a:p>
          <a:p>
            <a:r>
              <a:rPr lang="en-AU" dirty="0"/>
              <a:t>The project was solved using C# and SQL. The SQL server was MSSQL and </a:t>
            </a:r>
          </a:p>
          <a:p>
            <a:r>
              <a:rPr lang="en-AU" dirty="0"/>
              <a:t>Testing was solved using </a:t>
            </a:r>
            <a:r>
              <a:rPr lang="en-AU" dirty="0" err="1"/>
              <a:t>xUnit</a:t>
            </a:r>
            <a:r>
              <a:rPr lang="en-AU" dirty="0"/>
              <a:t> and </a:t>
            </a:r>
            <a:r>
              <a:rPr lang="en-AU" dirty="0" err="1"/>
              <a:t>Moq</a:t>
            </a:r>
            <a:r>
              <a:rPr lang="en-AU" dirty="0"/>
              <a:t> testing.</a:t>
            </a:r>
          </a:p>
        </p:txBody>
      </p:sp>
    </p:spTree>
    <p:extLst>
      <p:ext uri="{BB962C8B-B14F-4D97-AF65-F5344CB8AC3E}">
        <p14:creationId xmlns:p14="http://schemas.microsoft.com/office/powerpoint/2010/main" val="1529232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0922E-529A-4A64-BF28-C102EC403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Slide by Slide demo</a:t>
            </a:r>
          </a:p>
        </p:txBody>
      </p:sp>
      <p:pic>
        <p:nvPicPr>
          <p:cNvPr id="5" name="Picture 4" descr="The Dashboard will always load with the Read All query executed.&#10;">
            <a:extLst>
              <a:ext uri="{FF2B5EF4-FFF2-40B4-BE49-F238E27FC236}">
                <a16:creationId xmlns:a16="http://schemas.microsoft.com/office/drawing/2014/main" id="{0525851C-855A-42CA-93C4-4C2AA44335B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1787"/>
            <a:ext cx="10512547" cy="425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178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0922E-529A-4A64-BF28-C102EC403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Slide by Slide demo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AC6E10CA-8954-4997-8B65-35CD05564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1787"/>
            <a:ext cx="10512547" cy="425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422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0922E-529A-4A64-BF28-C102EC403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Slide by Slide demo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C85C72A6-9756-4A9C-9359-F496B57A5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8646"/>
            <a:ext cx="10512547" cy="428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39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0922E-529A-4A64-BF28-C102EC403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Slide by Slide demo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292D87E-C3AD-425A-803A-08818CAF8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4928"/>
            <a:ext cx="10512547" cy="423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95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0922E-529A-4A64-BF28-C102EC403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Slide by Slide demo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737F8DFE-BD94-423E-9941-A08A65F25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5506"/>
            <a:ext cx="10512547" cy="431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09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0922E-529A-4A64-BF28-C102EC403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Slide by Slide demo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91D3454D-BEDC-4AB8-8572-27FD40FC8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8646"/>
            <a:ext cx="10512547" cy="428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92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</TotalTime>
  <Words>495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PersonCRUD using C#, xUnit and Dapper</vt:lpstr>
      <vt:lpstr>Agenda</vt:lpstr>
      <vt:lpstr>What is the project?</vt:lpstr>
      <vt:lpstr>Slide by Slide demo</vt:lpstr>
      <vt:lpstr>Slide by Slide demo</vt:lpstr>
      <vt:lpstr>Slide by Slide demo</vt:lpstr>
      <vt:lpstr>Slide by Slide demo</vt:lpstr>
      <vt:lpstr>Slide by Slide demo</vt:lpstr>
      <vt:lpstr>Slide by Slide demo</vt:lpstr>
      <vt:lpstr>Entity Framework vs Dapper</vt:lpstr>
      <vt:lpstr>What is Unit and Mock Testing</vt:lpstr>
      <vt:lpstr>My experience with Unit and Mock testing</vt:lpstr>
      <vt:lpstr>Conclusion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PersonCRUD using C#, xUnit and Dapper</dc:title>
  <dc:creator>Nicholas Browning</dc:creator>
  <cp:lastModifiedBy>Nicholas Browning</cp:lastModifiedBy>
  <cp:revision>22</cp:revision>
  <dcterms:created xsi:type="dcterms:W3CDTF">2021-05-09T22:29:57Z</dcterms:created>
  <dcterms:modified xsi:type="dcterms:W3CDTF">2021-05-10T03:46:34Z</dcterms:modified>
</cp:coreProperties>
</file>