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1"/>
  </p:notesMasterIdLst>
  <p:sldIdLst>
    <p:sldId id="262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75"/>
    <a:srgbClr val="003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8D20-50E1-4E19-85B9-0917FF1E3332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1F45-D709-4044-A839-EFDF6065F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6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87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40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71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80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4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3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4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>
            <a:off x="3348317" y="564775"/>
            <a:ext cx="5701553" cy="874059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07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>
            <a:off x="3348317" y="564775"/>
            <a:ext cx="5701553" cy="874059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>
            <a:off x="3348317" y="564775"/>
            <a:ext cx="5701553" cy="874059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67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7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6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5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4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9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4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>
            <a:off x="3348317" y="564775"/>
            <a:ext cx="5701553" cy="874059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9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3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0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6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3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2019/1/12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800" r="52969"/>
          <a:stretch/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94139" y="2423739"/>
            <a:ext cx="5403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rgbClr val="003B7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Document Center</a:t>
            </a:r>
            <a:endParaRPr kumimoji="1" lang="zh-CN" altLang="en-US" sz="4800" dirty="0">
              <a:solidFill>
                <a:srgbClr val="003B7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38147" y="3541934"/>
            <a:ext cx="3515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Du Kai        Digital - Estatement Team</a:t>
            </a:r>
            <a:endParaRPr kumimoji="1" lang="zh-CN" altLang="en-US" sz="1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026" name="Picture 2" descr="âCitiâçå¾çæç´¢ç»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891" y="5895833"/>
            <a:ext cx="1068206" cy="6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73225" y="658906"/>
            <a:ext cx="368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</a:rPr>
              <a:t>Document in Daliy Use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" name="TextBox 83">
            <a:extLst>
              <a:ext uri="{FF2B5EF4-FFF2-40B4-BE49-F238E27FC236}">
                <a16:creationId xmlns:a16="http://schemas.microsoft.com/office/drawing/2014/main" xmlns="" id="{13067337-DDC5-4B09-BE63-767CACD9A6B2}"/>
              </a:ext>
            </a:extLst>
          </p:cNvPr>
          <p:cNvSpPr txBox="1"/>
          <p:nvPr/>
        </p:nvSpPr>
        <p:spPr>
          <a:xfrm>
            <a:off x="7854162" y="2737935"/>
            <a:ext cx="3258843" cy="111415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Estatement</a:t>
            </a:r>
            <a:endParaRPr lang="en-US" altLang="zh-CN" sz="2000" b="1" dirty="0" smtClean="0">
              <a:solidFill>
                <a:srgbClr val="FFFFFF">
                  <a:lumMod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 monthly statement:</a:t>
            </a:r>
            <a:b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5">
            <a:extLst>
              <a:ext uri="{FF2B5EF4-FFF2-40B4-BE49-F238E27FC236}">
                <a16:creationId xmlns:a16="http://schemas.microsoft.com/office/drawing/2014/main" xmlns="" id="{00436DDD-6116-4C01-9169-B1AE69229DCE}"/>
              </a:ext>
            </a:extLst>
          </p:cNvPr>
          <p:cNvSpPr txBox="1"/>
          <p:nvPr/>
        </p:nvSpPr>
        <p:spPr>
          <a:xfrm>
            <a:off x="7553607" y="4810507"/>
            <a:ext cx="3859952" cy="111415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Management</a:t>
            </a:r>
            <a:endParaRPr lang="en-US" altLang="zh-CN" sz="2800" b="1" dirty="0">
              <a:solidFill>
                <a:srgbClr val="FFFFFF">
                  <a:lumMod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 Image/Video to refresh marketing page: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JPG, MP4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7">
            <a:extLst>
              <a:ext uri="{FF2B5EF4-FFF2-40B4-BE49-F238E27FC236}">
                <a16:creationId xmlns:a16="http://schemas.microsoft.com/office/drawing/2014/main" xmlns="" id="{AEF76B8F-0AAD-4C49-B2AB-703E3B912EFF}"/>
              </a:ext>
            </a:extLst>
          </p:cNvPr>
          <p:cNvSpPr txBox="1"/>
          <p:nvPr/>
        </p:nvSpPr>
        <p:spPr>
          <a:xfrm>
            <a:off x="732305" y="4811549"/>
            <a:ext cx="3785147" cy="111415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 approval</a:t>
            </a: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 document to sign for approval:</a:t>
            </a: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0">
            <a:extLst>
              <a:ext uri="{FF2B5EF4-FFF2-40B4-BE49-F238E27FC236}">
                <a16:creationId xmlns:a16="http://schemas.microsoft.com/office/drawing/2014/main" xmlns="" id="{1E79EABF-E6DB-4976-B8FC-761FFA1F8006}"/>
              </a:ext>
            </a:extLst>
          </p:cNvPr>
          <p:cNvSpPr txBox="1"/>
          <p:nvPr/>
        </p:nvSpPr>
        <p:spPr>
          <a:xfrm>
            <a:off x="1061392" y="2827789"/>
            <a:ext cx="3213715" cy="111415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FFFF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Opening</a:t>
            </a:r>
          </a:p>
          <a:p>
            <a:pPr algn="r">
              <a:lnSpc>
                <a:spcPct val="150000"/>
              </a:lnSpc>
            </a:pPr>
            <a:r>
              <a:rPr lang="en-US" altLang="zh-CN" sz="1200" dirty="0" smtClean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 personal information: PDF,Word,Image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5">
            <a:extLst>
              <a:ext uri="{FF2B5EF4-FFF2-40B4-BE49-F238E27FC236}">
                <a16:creationId xmlns:a16="http://schemas.microsoft.com/office/drawing/2014/main" xmlns="" id="{10F239F2-F7E7-4A1A-806E-4E01C1CD7BCA}"/>
              </a:ext>
            </a:extLst>
          </p:cNvPr>
          <p:cNvGrpSpPr/>
          <p:nvPr/>
        </p:nvGrpSpPr>
        <p:grpSpPr>
          <a:xfrm>
            <a:off x="4552202" y="1843307"/>
            <a:ext cx="2894508" cy="4253434"/>
            <a:chOff x="4420297" y="1856688"/>
            <a:chExt cx="2894508" cy="4253434"/>
          </a:xfrm>
          <a:solidFill>
            <a:srgbClr val="24B0D2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421393F2-62DD-4D06-9661-A77163741D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70448" y="5797938"/>
              <a:ext cx="770590" cy="165781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srgbClr val="000000"/>
                </a:solidFill>
              </a:endParaRPr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xmlns="" id="{4F90CD29-124D-4E85-B62B-72EE03F8B243}"/>
                </a:ext>
              </a:extLst>
            </p:cNvPr>
            <p:cNvSpPr/>
            <p:nvPr/>
          </p:nvSpPr>
          <p:spPr>
            <a:xfrm flipH="1">
              <a:off x="5268472" y="5420984"/>
              <a:ext cx="1174539" cy="342400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rgbClr val="FFFFFF"/>
                </a:solidFill>
              </a:endParaRPr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xmlns="" id="{CD5D4E49-0F9D-4A68-99C7-2DC0B1057C12}"/>
                </a:ext>
              </a:extLst>
            </p:cNvPr>
            <p:cNvSpPr/>
            <p:nvPr/>
          </p:nvSpPr>
          <p:spPr>
            <a:xfrm flipH="1">
              <a:off x="5593769" y="5998273"/>
              <a:ext cx="523947" cy="111849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rgbClr val="FFFFFF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0F14F134-F1D9-4933-A713-2F40745D2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1487" y="4759405"/>
              <a:ext cx="153279" cy="452994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2F4BC4FB-47D5-4FEB-B13E-4856B3DF6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81" y="4678660"/>
              <a:ext cx="120433" cy="139593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95CBCED1-B665-4D26-BCF9-31A44E984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596" y="4729297"/>
              <a:ext cx="131382" cy="127277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22D87696-8D2B-4DCE-A361-64AC8C25B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2016" y="5195976"/>
              <a:ext cx="39689" cy="65691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C8F3C9F1-A098-47E5-BD3F-90C61220B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241" y="4758036"/>
              <a:ext cx="151911" cy="452994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12B5BD4D-56DF-4E49-B837-DAE07D67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66" y="4674554"/>
              <a:ext cx="120433" cy="139593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1A84901F-1FA0-46F1-9566-426723004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0348" y="4727928"/>
              <a:ext cx="131382" cy="125908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2F67614F-BFEA-4582-9AFB-7126349C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769" y="5191870"/>
              <a:ext cx="39689" cy="65691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2621F770-635E-41C4-B820-2C437D139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8466" y="4760773"/>
              <a:ext cx="35582" cy="229918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grpSp>
          <p:nvGrpSpPr>
            <p:cNvPr id="20" name="Group 123">
              <a:extLst>
                <a:ext uri="{FF2B5EF4-FFF2-40B4-BE49-F238E27FC236}">
                  <a16:creationId xmlns:a16="http://schemas.microsoft.com/office/drawing/2014/main" xmlns="" id="{A850683E-6FB0-4CEE-8E4F-6445F8AEF346}"/>
                </a:ext>
              </a:extLst>
            </p:cNvPr>
            <p:cNvGrpSpPr/>
            <p:nvPr/>
          </p:nvGrpSpPr>
          <p:grpSpPr>
            <a:xfrm>
              <a:off x="4993725" y="4689609"/>
              <a:ext cx="704809" cy="535108"/>
              <a:chOff x="7170738" y="4168775"/>
              <a:chExt cx="817563" cy="620713"/>
            </a:xfrm>
            <a:grpFill/>
          </p:grpSpPr>
          <p:sp>
            <p:nvSpPr>
              <p:cNvPr id="102" name="Freeform 14">
                <a:extLst>
                  <a:ext uri="{FF2B5EF4-FFF2-40B4-BE49-F238E27FC236}">
                    <a16:creationId xmlns:a16="http://schemas.microsoft.com/office/drawing/2014/main" xmlns="" id="{14669731-2D25-42CE-9930-8A4801486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Rectangle 15">
                <a:extLst>
                  <a:ext uri="{FF2B5EF4-FFF2-40B4-BE49-F238E27FC236}">
                    <a16:creationId xmlns:a16="http://schemas.microsoft.com/office/drawing/2014/main" xmlns="" id="{6F3F1BF0-F8B7-4759-A22B-4AF58AB53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Oval 16">
                <a:extLst>
                  <a:ext uri="{FF2B5EF4-FFF2-40B4-BE49-F238E27FC236}">
                    <a16:creationId xmlns:a16="http://schemas.microsoft.com/office/drawing/2014/main" xmlns="" id="{4E430451-0694-462D-A949-B36A159F9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Freeform 17">
                <a:extLst>
                  <a:ext uri="{FF2B5EF4-FFF2-40B4-BE49-F238E27FC236}">
                    <a16:creationId xmlns:a16="http://schemas.microsoft.com/office/drawing/2014/main" xmlns="" id="{49D476F5-065E-4C8D-B1A2-21D3CF90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Freeform 18">
                <a:extLst>
                  <a:ext uri="{FF2B5EF4-FFF2-40B4-BE49-F238E27FC236}">
                    <a16:creationId xmlns:a16="http://schemas.microsoft.com/office/drawing/2014/main" xmlns="" id="{995561AE-87AB-4DA2-B156-84682177A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Freeform 19">
                <a:extLst>
                  <a:ext uri="{FF2B5EF4-FFF2-40B4-BE49-F238E27FC236}">
                    <a16:creationId xmlns:a16="http://schemas.microsoft.com/office/drawing/2014/main" xmlns="" id="{2CECBBB1-32E1-4076-98F6-3E078F702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B95600C2-4531-4105-B803-8230360A0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0297" y="2828365"/>
              <a:ext cx="411938" cy="43383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DBC4DBC9-0BE2-4C9C-92E9-B4CFB4258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9304" y="2727092"/>
              <a:ext cx="121802" cy="121802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5386BC05-7B95-4DF3-B3BE-40BF65BA4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097" y="2817417"/>
              <a:ext cx="191599" cy="39962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B639EA25-AAE2-4FF8-A9E0-5C9A024D4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765" y="2817417"/>
              <a:ext cx="205284" cy="394145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05EB162B-F62F-47DB-8C7F-DD354DD5C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46" y="2683299"/>
              <a:ext cx="21897" cy="68428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22BC88C2-ED7B-487E-AB83-6D0065BEE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4156" y="2389058"/>
              <a:ext cx="194336" cy="525527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4CE4E483-3682-4AF3-9C97-C19AE6A4F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192" y="2554653"/>
              <a:ext cx="526896" cy="19296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BCF92C21-23BA-4711-8874-D6FA8E6111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6880" y="2435590"/>
              <a:ext cx="447520" cy="429728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D6D7C86B-F229-47D8-8738-8515DE28CF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6880" y="2435590"/>
              <a:ext cx="447520" cy="429728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591AA720-9D03-43FA-A7D7-8367353E3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637" y="2610766"/>
              <a:ext cx="80745" cy="80745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4625D27D-881A-4AA6-85FA-29E67B363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1595" y="2239885"/>
              <a:ext cx="221707" cy="420148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4A412753-4796-408A-93FD-142579F57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0741" y="2238517"/>
              <a:ext cx="56111" cy="40920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B67900DB-B0E4-4534-B54D-00AC7353E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292" y="4299569"/>
              <a:ext cx="484470" cy="354457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grpSp>
          <p:nvGrpSpPr>
            <p:cNvPr id="34" name="Group 127">
              <a:extLst>
                <a:ext uri="{FF2B5EF4-FFF2-40B4-BE49-F238E27FC236}">
                  <a16:creationId xmlns:a16="http://schemas.microsoft.com/office/drawing/2014/main" xmlns="" id="{FBE202E5-1BC1-404B-8BC7-9F9EE2DF2755}"/>
                </a:ext>
              </a:extLst>
            </p:cNvPr>
            <p:cNvGrpSpPr/>
            <p:nvPr/>
          </p:nvGrpSpPr>
          <p:grpSpPr>
            <a:xfrm>
              <a:off x="6235010" y="4654025"/>
              <a:ext cx="437941" cy="563848"/>
              <a:chOff x="8610600" y="4127500"/>
              <a:chExt cx="508001" cy="654050"/>
            </a:xfrm>
            <a:grpFill/>
          </p:grpSpPr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xmlns="" id="{5D469E4B-161B-453B-8EBC-A8D5EA526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xmlns="" id="{035F903A-CB6D-40AF-99D9-D2153FC49E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xmlns="" id="{ECB9E7AA-F173-431E-BCDF-C300BEE4F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xmlns="" id="{C9C25E6E-75ED-4A52-8A22-CF668CBDF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xmlns="" id="{89A65859-C7F4-4871-A4EF-C5B8543F7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xmlns="" id="{1DC0537F-5350-4242-9C96-9993831C4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xmlns="" id="{ADCB2819-EFC5-44A8-82C9-C743D9E49D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xmlns="" id="{24808A44-3D63-473B-9C71-C4417E4C3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xmlns="" id="{3E9D671C-D9B3-4D9D-9A8E-135A170084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79" y="4084704"/>
              <a:ext cx="369512" cy="336666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xmlns="" id="{175001D4-1CF8-4157-BEA9-B21A26D02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479" y="4395367"/>
              <a:ext cx="79376" cy="171071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xmlns="" id="{7727C4BD-F28C-4ADD-8CD9-83973F67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633" y="4447373"/>
              <a:ext cx="112222" cy="231287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xmlns="" id="{A70FDCCB-C3D5-40D1-9B1E-8BF304797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580" y="1856688"/>
              <a:ext cx="451625" cy="413306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xmlns="" id="{C3937CA6-BA2A-4E12-B141-E5F5412F0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1462" y="4150395"/>
              <a:ext cx="550161" cy="455732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xmlns="" id="{151C5EE8-A0A2-4627-849A-89F14B4ED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4508" y="3243041"/>
              <a:ext cx="706178" cy="823873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xmlns="" id="{65AD123C-CADF-4360-B6A3-EDC062C30F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9615" y="3483906"/>
              <a:ext cx="305190" cy="599430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xmlns="" id="{C6E6DE27-9449-42D8-924C-2DB78256D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4875" y="3560546"/>
              <a:ext cx="499526" cy="499526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43" name="Freeform 49">
              <a:extLst>
                <a:ext uri="{FF2B5EF4-FFF2-40B4-BE49-F238E27FC236}">
                  <a16:creationId xmlns:a16="http://schemas.microsoft.com/office/drawing/2014/main" xmlns="" id="{3E205164-0688-4A9A-8324-3C7A19E16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6568" y="3719299"/>
              <a:ext cx="249078" cy="131382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grpSp>
          <p:nvGrpSpPr>
            <p:cNvPr id="44" name="Group 126">
              <a:extLst>
                <a:ext uri="{FF2B5EF4-FFF2-40B4-BE49-F238E27FC236}">
                  <a16:creationId xmlns:a16="http://schemas.microsoft.com/office/drawing/2014/main" xmlns="" id="{7105F80E-1E53-4F1F-90C8-774FABF6D3E3}"/>
                </a:ext>
              </a:extLst>
            </p:cNvPr>
            <p:cNvGrpSpPr/>
            <p:nvPr/>
          </p:nvGrpSpPr>
          <p:grpSpPr>
            <a:xfrm>
              <a:off x="6144684" y="4203770"/>
              <a:ext cx="391409" cy="372248"/>
              <a:chOff x="8505825" y="3605213"/>
              <a:chExt cx="454025" cy="431800"/>
            </a:xfrm>
            <a:grpFill/>
          </p:grpSpPr>
          <p:sp>
            <p:nvSpPr>
              <p:cNvPr id="92" name="Freeform 50">
                <a:extLst>
                  <a:ext uri="{FF2B5EF4-FFF2-40B4-BE49-F238E27FC236}">
                    <a16:creationId xmlns:a16="http://schemas.microsoft.com/office/drawing/2014/main" xmlns="" id="{90E7D2F0-2BED-4048-9B34-B2517BF79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xmlns="" id="{E631706B-8FF9-4E25-8C3A-8FBE622A3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" name="Freeform 52">
              <a:extLst>
                <a:ext uri="{FF2B5EF4-FFF2-40B4-BE49-F238E27FC236}">
                  <a16:creationId xmlns:a16="http://schemas.microsoft.com/office/drawing/2014/main" xmlns="" id="{AB3B098B-73D0-4393-80E3-FEE274870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614" y="1988069"/>
              <a:ext cx="585745" cy="47626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46" name="Freeform 53">
              <a:extLst>
                <a:ext uri="{FF2B5EF4-FFF2-40B4-BE49-F238E27FC236}">
                  <a16:creationId xmlns:a16="http://schemas.microsoft.com/office/drawing/2014/main" xmlns="" id="{EA72C8D4-0746-4454-ABFB-569AE1389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397" y="1962068"/>
              <a:ext cx="161490" cy="221707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xmlns="" id="{418B6A6B-791A-4330-80EF-D9181CDE9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253" y="2113977"/>
              <a:ext cx="443414" cy="290135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xmlns="" id="{D52FE36D-4755-4A92-AE11-711065460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2953" y="2368529"/>
              <a:ext cx="255921" cy="448888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xmlns="" id="{BFEBA942-A97F-4C47-98A4-605938868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0298" y="3308731"/>
              <a:ext cx="478997" cy="521423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xmlns="" id="{B0A8AB58-46D9-4215-89BF-6F58640F7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7110" y="1960698"/>
              <a:ext cx="455732" cy="447520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51" name="Freeform 58">
              <a:extLst>
                <a:ext uri="{FF2B5EF4-FFF2-40B4-BE49-F238E27FC236}">
                  <a16:creationId xmlns:a16="http://schemas.microsoft.com/office/drawing/2014/main" xmlns="" id="{612DB952-430F-459E-8203-EBFE542D21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245" y="3827651"/>
              <a:ext cx="443414" cy="448888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xmlns="" id="{18756E35-952B-4680-B9A9-8844C221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964" y="3401792"/>
              <a:ext cx="540582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53" name="Rectangle 60">
              <a:extLst>
                <a:ext uri="{FF2B5EF4-FFF2-40B4-BE49-F238E27FC236}">
                  <a16:creationId xmlns:a16="http://schemas.microsoft.com/office/drawing/2014/main" xmlns="" id="{308D7C67-05D8-4F9D-A563-681B897E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861" y="3347050"/>
              <a:ext cx="496788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54" name="Rectangle 61">
              <a:extLst>
                <a:ext uri="{FF2B5EF4-FFF2-40B4-BE49-F238E27FC236}">
                  <a16:creationId xmlns:a16="http://schemas.microsoft.com/office/drawing/2014/main" xmlns="" id="{12E1C487-75D3-436A-8F2E-346D4C89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565" y="3290938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55" name="Rectangle 62">
              <a:extLst>
                <a:ext uri="{FF2B5EF4-FFF2-40B4-BE49-F238E27FC236}">
                  <a16:creationId xmlns:a16="http://schemas.microsoft.com/office/drawing/2014/main" xmlns="" id="{8035EA6B-7B9B-407E-9E16-AB35BE71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725" y="3089761"/>
              <a:ext cx="67060" cy="21897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56" name="Rectangle 63">
              <a:extLst>
                <a:ext uri="{FF2B5EF4-FFF2-40B4-BE49-F238E27FC236}">
                  <a16:creationId xmlns:a16="http://schemas.microsoft.com/office/drawing/2014/main" xmlns="" id="{81FFED19-3963-4A6C-BA61-168167ED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565" y="3078812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xmlns="" id="{D0FC4850-F50A-45E8-BE50-63F5915E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686" y="3290938"/>
              <a:ext cx="102642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58" name="Rectangle 65">
              <a:extLst>
                <a:ext uri="{FF2B5EF4-FFF2-40B4-BE49-F238E27FC236}">
                  <a16:creationId xmlns:a16="http://schemas.microsoft.com/office/drawing/2014/main" xmlns="" id="{56A0E0DC-4C42-463D-9CE9-AD38F8618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3478" y="3089761"/>
              <a:ext cx="65691" cy="21897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xmlns="" id="{5944C419-5B53-49E6-AFBB-CF13694CD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686" y="3078812"/>
              <a:ext cx="102642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60" name="Rectangle 67">
              <a:extLst>
                <a:ext uri="{FF2B5EF4-FFF2-40B4-BE49-F238E27FC236}">
                  <a16:creationId xmlns:a16="http://schemas.microsoft.com/office/drawing/2014/main" xmlns="" id="{75433F2A-E823-4116-9881-574F06A0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179" y="3290938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61" name="Rectangle 68">
              <a:extLst>
                <a:ext uri="{FF2B5EF4-FFF2-40B4-BE49-F238E27FC236}">
                  <a16:creationId xmlns:a16="http://schemas.microsoft.com/office/drawing/2014/main" xmlns="" id="{7D86F838-7BF8-4AB5-8676-82B7AC33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973" y="3089761"/>
              <a:ext cx="68428" cy="21897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62" name="Rectangle 69">
              <a:extLst>
                <a:ext uri="{FF2B5EF4-FFF2-40B4-BE49-F238E27FC236}">
                  <a16:creationId xmlns:a16="http://schemas.microsoft.com/office/drawing/2014/main" xmlns="" id="{A635766E-2635-44F8-A251-925808077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8179" y="3078812"/>
              <a:ext cx="105380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63" name="Rectangle 70">
              <a:extLst>
                <a:ext uri="{FF2B5EF4-FFF2-40B4-BE49-F238E27FC236}">
                  <a16:creationId xmlns:a16="http://schemas.microsoft.com/office/drawing/2014/main" xmlns="" id="{60164637-33B1-49A5-90D0-E89A979C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861" y="3018595"/>
              <a:ext cx="496788" cy="2737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xmlns="" id="{C503AC84-E133-43DE-BAF3-B3B52E7A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61" y="2859843"/>
              <a:ext cx="496788" cy="158754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xmlns="" id="{1F44695F-FAD1-4CD0-A34F-424035013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4036" y="3003541"/>
              <a:ext cx="689755" cy="450257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66" name="Freeform 73">
              <a:extLst>
                <a:ext uri="{FF2B5EF4-FFF2-40B4-BE49-F238E27FC236}">
                  <a16:creationId xmlns:a16="http://schemas.microsoft.com/office/drawing/2014/main" xmlns="" id="{C3B5BD69-5C06-4A38-A6F8-3835A28BA5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5877" y="3497593"/>
              <a:ext cx="161490" cy="281924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67" name="Freeform 74">
              <a:extLst>
                <a:ext uri="{FF2B5EF4-FFF2-40B4-BE49-F238E27FC236}">
                  <a16:creationId xmlns:a16="http://schemas.microsoft.com/office/drawing/2014/main" xmlns="" id="{F51B82F7-795D-477E-ADB7-3F2C89EB1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6258" y="2531389"/>
              <a:ext cx="324350" cy="396882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xmlns="" id="{CF777A26-0307-41E2-A6B5-A0177C9F1D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0323" y="2948798"/>
              <a:ext cx="491314" cy="492682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xmlns="" id="{02C24427-F623-4A38-84A5-44E768DC5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0378" y="3583812"/>
              <a:ext cx="554268" cy="420148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xmlns="" id="{224ACD4B-F227-4760-A81A-F2ECDA5BD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613" y="2967959"/>
              <a:ext cx="184756" cy="138226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xmlns="" id="{73E2CDEE-44CF-40A7-97C9-B215E29DC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6" y="2932376"/>
              <a:ext cx="50638" cy="62954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xmlns="" id="{ED39B6F0-B454-4B38-AF63-F37BC7BEB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7329" y="4084704"/>
              <a:ext cx="194336" cy="269607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xmlns="" id="{FBFD98F6-CA08-441D-B89B-A2B6AFA23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0429" y="2702458"/>
              <a:ext cx="243604" cy="266869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xmlns="" id="{FB39A32A-A46F-454D-BC9F-1D8A367AF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2409" y="2343896"/>
              <a:ext cx="368144" cy="52963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75" name="Freeform 82">
              <a:extLst>
                <a:ext uri="{FF2B5EF4-FFF2-40B4-BE49-F238E27FC236}">
                  <a16:creationId xmlns:a16="http://schemas.microsoft.com/office/drawing/2014/main" xmlns="" id="{9A5113FD-38D0-4D00-A94A-F08ADAFC2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028" y="2268625"/>
              <a:ext cx="212127" cy="187493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76" name="Freeform 83">
              <a:extLst>
                <a:ext uri="{FF2B5EF4-FFF2-40B4-BE49-F238E27FC236}">
                  <a16:creationId xmlns:a16="http://schemas.microsoft.com/office/drawing/2014/main" xmlns="" id="{D1E71B34-9D19-4FC8-B881-7F7CCF1BB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811" y="2380847"/>
              <a:ext cx="93063" cy="58848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77" name="Freeform 84">
              <a:extLst>
                <a:ext uri="{FF2B5EF4-FFF2-40B4-BE49-F238E27FC236}">
                  <a16:creationId xmlns:a16="http://schemas.microsoft.com/office/drawing/2014/main" xmlns="" id="{6349D6D6-2BED-4293-A377-9D89BBB3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963" y="2389058"/>
              <a:ext cx="125908" cy="76639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xmlns="" id="{17152565-2A80-44D6-926F-0C8EF41FA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9429" y="3388107"/>
              <a:ext cx="384566" cy="13685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79" name="Freeform 86">
              <a:extLst>
                <a:ext uri="{FF2B5EF4-FFF2-40B4-BE49-F238E27FC236}">
                  <a16:creationId xmlns:a16="http://schemas.microsoft.com/office/drawing/2014/main" xmlns="" id="{ABEB3F33-B9BE-462E-8B43-50552C1D7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434" y="3741196"/>
              <a:ext cx="212127" cy="272344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80" name="Freeform 87">
              <a:extLst>
                <a:ext uri="{FF2B5EF4-FFF2-40B4-BE49-F238E27FC236}">
                  <a16:creationId xmlns:a16="http://schemas.microsoft.com/office/drawing/2014/main" xmlns="" id="{EDB1FEC1-3166-4F25-9B76-4336D6A3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868" y="3731616"/>
              <a:ext cx="102642" cy="71166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81" name="Freeform 88">
              <a:extLst>
                <a:ext uri="{FF2B5EF4-FFF2-40B4-BE49-F238E27FC236}">
                  <a16:creationId xmlns:a16="http://schemas.microsoft.com/office/drawing/2014/main" xmlns="" id="{11F1B7A9-3054-45F0-96C6-365638A61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3490" y="3787727"/>
              <a:ext cx="140962" cy="195705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82" name="Freeform 89">
              <a:extLst>
                <a:ext uri="{FF2B5EF4-FFF2-40B4-BE49-F238E27FC236}">
                  <a16:creationId xmlns:a16="http://schemas.microsoft.com/office/drawing/2014/main" xmlns="" id="{8005EDB8-7216-479B-9579-61803C247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5036" y="2673719"/>
              <a:ext cx="191599" cy="139593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83" name="Freeform 90">
              <a:extLst>
                <a:ext uri="{FF2B5EF4-FFF2-40B4-BE49-F238E27FC236}">
                  <a16:creationId xmlns:a16="http://schemas.microsoft.com/office/drawing/2014/main" xmlns="" id="{C9F22244-3109-432C-80D5-E0935003D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927" y="3587918"/>
              <a:ext cx="177913" cy="229918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84" name="Freeform 91">
              <a:extLst>
                <a:ext uri="{FF2B5EF4-FFF2-40B4-BE49-F238E27FC236}">
                  <a16:creationId xmlns:a16="http://schemas.microsoft.com/office/drawing/2014/main" xmlns="" id="{3863A8C6-EDDB-4AB0-A7B7-3CCE61C7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977" y="3579706"/>
              <a:ext cx="87588" cy="60217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85" name="Freeform 92">
              <a:extLst>
                <a:ext uri="{FF2B5EF4-FFF2-40B4-BE49-F238E27FC236}">
                  <a16:creationId xmlns:a16="http://schemas.microsoft.com/office/drawing/2014/main" xmlns="" id="{D54661DE-CE04-4DF5-94B9-C993C64C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560" y="3628974"/>
              <a:ext cx="120433" cy="165596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86" name="Freeform 93">
              <a:extLst>
                <a:ext uri="{FF2B5EF4-FFF2-40B4-BE49-F238E27FC236}">
                  <a16:creationId xmlns:a16="http://schemas.microsoft.com/office/drawing/2014/main" xmlns="" id="{8DEB249F-12B1-4C26-9780-86322C226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0783" y="5011221"/>
              <a:ext cx="188861" cy="20665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87" name="Freeform 94">
              <a:extLst>
                <a:ext uri="{FF2B5EF4-FFF2-40B4-BE49-F238E27FC236}">
                  <a16:creationId xmlns:a16="http://schemas.microsoft.com/office/drawing/2014/main" xmlns="" id="{4FAE5D31-7834-496C-BE5E-49C89A2B7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232" y="3649503"/>
              <a:ext cx="54742" cy="52006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88" name="Freeform 95">
              <a:extLst>
                <a:ext uri="{FF2B5EF4-FFF2-40B4-BE49-F238E27FC236}">
                  <a16:creationId xmlns:a16="http://schemas.microsoft.com/office/drawing/2014/main" xmlns="" id="{6C85588F-59C8-486A-A9A1-1ADF218ED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915" y="3492118"/>
              <a:ext cx="50638" cy="169702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89" name="Freeform 96">
              <a:extLst>
                <a:ext uri="{FF2B5EF4-FFF2-40B4-BE49-F238E27FC236}">
                  <a16:creationId xmlns:a16="http://schemas.microsoft.com/office/drawing/2014/main" xmlns="" id="{B6075E59-DC64-4617-BCC7-ED87C165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498" y="3519490"/>
              <a:ext cx="109485" cy="146436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90" name="Freeform 97">
              <a:extLst>
                <a:ext uri="{FF2B5EF4-FFF2-40B4-BE49-F238E27FC236}">
                  <a16:creationId xmlns:a16="http://schemas.microsoft.com/office/drawing/2014/main" xmlns="" id="{ABA3850F-D4F0-49DB-B22C-8E2E2F2D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919" y="3689191"/>
              <a:ext cx="13685" cy="27372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  <p:sp>
          <p:nvSpPr>
            <p:cNvPr id="91" name="Freeform 98">
              <a:extLst>
                <a:ext uri="{FF2B5EF4-FFF2-40B4-BE49-F238E27FC236}">
                  <a16:creationId xmlns:a16="http://schemas.microsoft.com/office/drawing/2014/main" xmlns="" id="{5CDD5AD4-3A11-449B-B25C-6B7F398DB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2125" y="2302838"/>
              <a:ext cx="190230" cy="203917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000000"/>
                </a:solidFill>
              </a:endParaRPr>
            </a:p>
          </p:txBody>
        </p:sp>
      </p:grpSp>
      <p:pic>
        <p:nvPicPr>
          <p:cNvPr id="108" name="Picture 2" descr="âCiti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891" y="5895833"/>
            <a:ext cx="1068206" cy="6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5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14341" y="658906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</a:rPr>
              <a:t>Complex and Importance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1874338" y="2090074"/>
            <a:ext cx="3657220" cy="3430190"/>
            <a:chOff x="3667183" y="2024586"/>
            <a:chExt cx="4474279" cy="419652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xmlns="" id="{56DB647F-5745-4531-883F-9AD6A6BC4B99}"/>
                </a:ext>
              </a:extLst>
            </p:cNvPr>
            <p:cNvSpPr/>
            <p:nvPr/>
          </p:nvSpPr>
          <p:spPr>
            <a:xfrm rot="16200000">
              <a:off x="4328765" y="2136050"/>
              <a:ext cx="1576234" cy="1434131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rgbClr val="FFFFFF"/>
                </a:solidFill>
              </a:endParaRP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xmlns="" id="{2F2CCC6D-B77E-47ED-8BA1-5C05EA9B0481}"/>
                </a:ext>
              </a:extLst>
            </p:cNvPr>
            <p:cNvSpPr/>
            <p:nvPr/>
          </p:nvSpPr>
          <p:spPr>
            <a:xfrm rot="16200000">
              <a:off x="3596131" y="3425992"/>
              <a:ext cx="1576235" cy="1434131"/>
            </a:xfrm>
            <a:prstGeom prst="hexagon">
              <a:avLst/>
            </a:prstGeom>
            <a:solidFill>
              <a:schemeClr val="accent1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rgbClr val="FFFFFF"/>
                </a:solidFill>
              </a:endParaRP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xmlns="" id="{9DF45BE1-2397-407D-AED5-4ED7B488DF5D}"/>
                </a:ext>
              </a:extLst>
            </p:cNvPr>
            <p:cNvSpPr/>
            <p:nvPr/>
          </p:nvSpPr>
          <p:spPr>
            <a:xfrm rot="16200000">
              <a:off x="4328765" y="4715933"/>
              <a:ext cx="1576233" cy="1434131"/>
            </a:xfrm>
            <a:prstGeom prst="hexagon">
              <a:avLst/>
            </a:prstGeom>
            <a:solidFill>
              <a:schemeClr val="accent3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rgbClr val="FFFFFF"/>
                </a:solidFill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222FE210-DB35-483A-AE5B-1038779E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24010" y="5142290"/>
              <a:ext cx="603448" cy="603448"/>
            </a:xfrm>
            <a:prstGeom prst="rect">
              <a:avLst/>
            </a:prstGeom>
          </p:spPr>
        </p:pic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xmlns="" id="{DACA8FF8-6322-447F-BA01-FD408B26413C}"/>
                </a:ext>
              </a:extLst>
            </p:cNvPr>
            <p:cNvSpPr/>
            <p:nvPr/>
          </p:nvSpPr>
          <p:spPr>
            <a:xfrm rot="16200000">
              <a:off x="5928070" y="4650346"/>
              <a:ext cx="1576231" cy="1434131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rgbClr val="FFFFFF"/>
                </a:solidFill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DFE8C7A5-0E06-4692-8C81-B7AF5E643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82525" y="3849174"/>
              <a:ext cx="603448" cy="645712"/>
            </a:xfrm>
            <a:prstGeom prst="rect">
              <a:avLst/>
            </a:prstGeom>
          </p:spPr>
        </p:pic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xmlns="" id="{7717D8AB-F44E-4307-A3B5-B55D115EA7CF}"/>
                </a:ext>
              </a:extLst>
            </p:cNvPr>
            <p:cNvSpPr/>
            <p:nvPr/>
          </p:nvSpPr>
          <p:spPr>
            <a:xfrm rot="16200000">
              <a:off x="6636280" y="3371091"/>
              <a:ext cx="1576233" cy="1434131"/>
            </a:xfrm>
            <a:prstGeom prst="hexagon">
              <a:avLst/>
            </a:prstGeom>
            <a:solidFill>
              <a:schemeClr val="accent1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rgbClr val="FFFFFF"/>
                </a:solidFill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D2A8FFD8-445A-4792-96AC-1C7DF62D4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4555" y="2704178"/>
              <a:ext cx="631387" cy="350770"/>
            </a:xfrm>
            <a:prstGeom prst="rect">
              <a:avLst/>
            </a:prstGeom>
            <a:noFill/>
          </p:spPr>
        </p:pic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xmlns="" id="{BA5E9FA8-0491-437D-899D-9C4C632B991D}"/>
                </a:ext>
              </a:extLst>
            </p:cNvPr>
            <p:cNvSpPr/>
            <p:nvPr/>
          </p:nvSpPr>
          <p:spPr>
            <a:xfrm rot="16200000">
              <a:off x="5901460" y="2095637"/>
              <a:ext cx="1576233" cy="1434131"/>
            </a:xfrm>
            <a:prstGeom prst="hexagon">
              <a:avLst/>
            </a:prstGeom>
            <a:solidFill>
              <a:schemeClr val="accent3"/>
            </a:solidFill>
            <a:ln w="15875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srgbClr val="FFFFFF"/>
                </a:solidFill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xmlns="" id="{60F16387-9FDD-4A5B-B06A-51A2DC764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8631" y="2400233"/>
              <a:ext cx="877402" cy="877402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DBACD028-EDD0-4CC0-925A-22B4E6A93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9860" y="3792688"/>
              <a:ext cx="603448" cy="60344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8FBFC881-C88B-4F8A-AF64-CEF5EB08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0028" y="5107329"/>
              <a:ext cx="603448" cy="603448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9F01D20D-DB58-42D8-81BE-72EF66B378AF}"/>
              </a:ext>
            </a:extLst>
          </p:cNvPr>
          <p:cNvSpPr/>
          <p:nvPr/>
        </p:nvSpPr>
        <p:spPr>
          <a:xfrm>
            <a:off x="6229345" y="2019477"/>
            <a:ext cx="3117556" cy="451562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Invisible</a:t>
            </a:r>
            <a:endParaRPr lang="en-US" altLang="zh-CN" sz="2800" b="1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0930263-1A11-470C-8C44-4C88E7E9BB0B}"/>
              </a:ext>
            </a:extLst>
          </p:cNvPr>
          <p:cNvSpPr/>
          <p:nvPr/>
        </p:nvSpPr>
        <p:spPr>
          <a:xfrm flipH="1">
            <a:off x="6276651" y="3675273"/>
            <a:ext cx="3499695" cy="591729"/>
          </a:xfrm>
          <a:prstGeom prst="rect">
            <a:avLst/>
          </a:prstGeom>
          <a:effectLst/>
        </p:spPr>
        <p:txBody>
          <a:bodyPr wrap="square" lIns="162524" tIns="81262" rIns="162524" bIns="81262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Improve the response time for document used in high frequency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71404EE7-9C21-4563-B013-01232F37EAF5}"/>
              </a:ext>
            </a:extLst>
          </p:cNvPr>
          <p:cNvSpPr/>
          <p:nvPr/>
        </p:nvSpPr>
        <p:spPr>
          <a:xfrm>
            <a:off x="6229344" y="3391980"/>
            <a:ext cx="3392327" cy="433416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Usage frequency</a:t>
            </a:r>
            <a:endParaRPr lang="en-US" altLang="zh-CN" sz="2800" b="1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082CEF4-C327-44A2-BF59-ED62A86382F9}"/>
              </a:ext>
            </a:extLst>
          </p:cNvPr>
          <p:cNvSpPr/>
          <p:nvPr/>
        </p:nvSpPr>
        <p:spPr>
          <a:xfrm flipH="1">
            <a:off x="6252538" y="4999837"/>
            <a:ext cx="3523808" cy="607309"/>
          </a:xfrm>
          <a:prstGeom prst="rect">
            <a:avLst/>
          </a:prstGeom>
          <a:effectLst/>
        </p:spPr>
        <p:txBody>
          <a:bodyPr wrap="square" lIns="162524" tIns="81262" rIns="162524" bIns="81262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Protect different documents base on respective security compliance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71C0C0BB-BB55-4E3E-945F-8655F49CC768}"/>
              </a:ext>
            </a:extLst>
          </p:cNvPr>
          <p:cNvSpPr/>
          <p:nvPr/>
        </p:nvSpPr>
        <p:spPr>
          <a:xfrm>
            <a:off x="6229345" y="4711293"/>
            <a:ext cx="3117556" cy="451562"/>
          </a:xfrm>
          <a:prstGeom prst="rect">
            <a:avLst/>
          </a:prstGeom>
        </p:spPr>
        <p:txBody>
          <a:bodyPr wrap="square" lIns="162524" tIns="81262" rIns="162524" bIns="81262">
            <a:spAutoFit/>
          </a:bodyPr>
          <a:lstStyle/>
          <a:p>
            <a:pPr algn="just" defTabSz="1625180" fontAlgn="base">
              <a:lnSpc>
                <a:spcPts val="2134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Security</a:t>
            </a:r>
            <a:endParaRPr lang="en-US" altLang="zh-CN" sz="1600" b="1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71">
            <a:extLst>
              <a:ext uri="{FF2B5EF4-FFF2-40B4-BE49-F238E27FC236}">
                <a16:creationId xmlns:a16="http://schemas.microsoft.com/office/drawing/2014/main" xmlns="" id="{123712BC-E719-4188-83C8-7E24F1B8FF1A}"/>
              </a:ext>
            </a:extLst>
          </p:cNvPr>
          <p:cNvSpPr txBox="1"/>
          <p:nvPr/>
        </p:nvSpPr>
        <p:spPr>
          <a:xfrm>
            <a:off x="6324879" y="2362980"/>
            <a:ext cx="3475580" cy="5355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Different from paper, it is hard to distinguish without opening documents in proper way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8" name="Picture 2" descr="âCitiâçå¾çæç´¢ç»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891" y="5895833"/>
            <a:ext cx="1068206" cy="6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75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5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4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4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4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4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5" grpId="1"/>
      <p:bldP spid="16" grpId="0"/>
      <p:bldP spid="17" grpId="0"/>
      <p:bldP spid="17" grpId="1"/>
      <p:bldP spid="18" grpId="0"/>
      <p:bldP spid="19" grpId="0"/>
      <p:bldP spid="19" grpId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67290" y="658906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</a:rPr>
              <a:t>Say Hello to Document Center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grpSp>
        <p:nvGrpSpPr>
          <p:cNvPr id="3" name="Group 157"/>
          <p:cNvGrpSpPr/>
          <p:nvPr/>
        </p:nvGrpSpPr>
        <p:grpSpPr>
          <a:xfrm>
            <a:off x="4113569" y="2300428"/>
            <a:ext cx="3393033" cy="4557572"/>
            <a:chOff x="4265562" y="1940657"/>
            <a:chExt cx="3660875" cy="4917341"/>
          </a:xfrm>
        </p:grpSpPr>
        <p:grpSp>
          <p:nvGrpSpPr>
            <p:cNvPr id="4" name="Group 3"/>
            <p:cNvGrpSpPr/>
            <p:nvPr/>
          </p:nvGrpSpPr>
          <p:grpSpPr>
            <a:xfrm>
              <a:off x="4265562" y="1940657"/>
              <a:ext cx="3660875" cy="3121872"/>
              <a:chOff x="4265562" y="1940657"/>
              <a:chExt cx="3660875" cy="3121872"/>
            </a:xfrm>
          </p:grpSpPr>
          <p:sp>
            <p:nvSpPr>
              <p:cNvPr id="20" name="Freeform: Shape 4"/>
              <p:cNvSpPr>
                <a:spLocks/>
              </p:cNvSpPr>
              <p:nvPr/>
            </p:nvSpPr>
            <p:spPr bwMode="auto">
              <a:xfrm>
                <a:off x="5450885" y="3828974"/>
                <a:ext cx="567942" cy="832017"/>
              </a:xfrm>
              <a:custGeom>
                <a:avLst/>
                <a:gdLst>
                  <a:gd name="T0" fmla="*/ 351 w 351"/>
                  <a:gd name="T1" fmla="*/ 514 h 514"/>
                  <a:gd name="T2" fmla="*/ 351 w 351"/>
                  <a:gd name="T3" fmla="*/ 316 h 514"/>
                  <a:gd name="T4" fmla="*/ 286 w 351"/>
                  <a:gd name="T5" fmla="*/ 257 h 514"/>
                  <a:gd name="T6" fmla="*/ 66 w 351"/>
                  <a:gd name="T7" fmla="*/ 257 h 514"/>
                  <a:gd name="T8" fmla="*/ 0 w 351"/>
                  <a:gd name="T9" fmla="*/ 199 h 514"/>
                  <a:gd name="T10" fmla="*/ 0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351" y="514"/>
                    </a:moveTo>
                    <a:cubicBezTo>
                      <a:pt x="351" y="316"/>
                      <a:pt x="351" y="316"/>
                      <a:pt x="351" y="316"/>
                    </a:cubicBezTo>
                    <a:cubicBezTo>
                      <a:pt x="351" y="283"/>
                      <a:pt x="322" y="257"/>
                      <a:pt x="286" y="257"/>
                    </a:cubicBezTo>
                    <a:cubicBezTo>
                      <a:pt x="66" y="257"/>
                      <a:pt x="66" y="257"/>
                      <a:pt x="66" y="257"/>
                    </a:cubicBezTo>
                    <a:cubicBezTo>
                      <a:pt x="30" y="257"/>
                      <a:pt x="0" y="231"/>
                      <a:pt x="0" y="19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: Shape 5"/>
              <p:cNvSpPr>
                <a:spLocks/>
              </p:cNvSpPr>
              <p:nvPr/>
            </p:nvSpPr>
            <p:spPr bwMode="auto">
              <a:xfrm>
                <a:off x="6127351" y="3828974"/>
                <a:ext cx="567942" cy="832017"/>
              </a:xfrm>
              <a:custGeom>
                <a:avLst/>
                <a:gdLst>
                  <a:gd name="T0" fmla="*/ 0 w 351"/>
                  <a:gd name="T1" fmla="*/ 514 h 514"/>
                  <a:gd name="T2" fmla="*/ 0 w 351"/>
                  <a:gd name="T3" fmla="*/ 316 h 514"/>
                  <a:gd name="T4" fmla="*/ 65 w 351"/>
                  <a:gd name="T5" fmla="*/ 257 h 514"/>
                  <a:gd name="T6" fmla="*/ 285 w 351"/>
                  <a:gd name="T7" fmla="*/ 257 h 514"/>
                  <a:gd name="T8" fmla="*/ 351 w 351"/>
                  <a:gd name="T9" fmla="*/ 199 h 514"/>
                  <a:gd name="T10" fmla="*/ 351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0" y="514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283"/>
                      <a:pt x="29" y="257"/>
                      <a:pt x="65" y="257"/>
                    </a:cubicBezTo>
                    <a:cubicBezTo>
                      <a:pt x="285" y="257"/>
                      <a:pt x="285" y="257"/>
                      <a:pt x="285" y="257"/>
                    </a:cubicBezTo>
                    <a:cubicBezTo>
                      <a:pt x="321" y="257"/>
                      <a:pt x="351" y="231"/>
                      <a:pt x="351" y="199"/>
                    </a:cubicBezTo>
                    <a:cubicBezTo>
                      <a:pt x="351" y="0"/>
                      <a:pt x="351" y="0"/>
                      <a:pt x="351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: Shape 6"/>
              <p:cNvSpPr>
                <a:spLocks/>
              </p:cNvSpPr>
              <p:nvPr/>
            </p:nvSpPr>
            <p:spPr bwMode="auto">
              <a:xfrm>
                <a:off x="4667101" y="2976458"/>
                <a:ext cx="381040" cy="555884"/>
              </a:xfrm>
              <a:custGeom>
                <a:avLst/>
                <a:gdLst>
                  <a:gd name="T0" fmla="*/ 235 w 235"/>
                  <a:gd name="T1" fmla="*/ 344 h 344"/>
                  <a:gd name="T2" fmla="*/ 235 w 235"/>
                  <a:gd name="T3" fmla="*/ 211 h 344"/>
                  <a:gd name="T4" fmla="*/ 191 w 235"/>
                  <a:gd name="T5" fmla="*/ 172 h 344"/>
                  <a:gd name="T6" fmla="*/ 44 w 235"/>
                  <a:gd name="T7" fmla="*/ 172 h 344"/>
                  <a:gd name="T8" fmla="*/ 0 w 235"/>
                  <a:gd name="T9" fmla="*/ 133 h 344"/>
                  <a:gd name="T10" fmla="*/ 0 w 235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4">
                    <a:moveTo>
                      <a:pt x="235" y="344"/>
                    </a:moveTo>
                    <a:cubicBezTo>
                      <a:pt x="235" y="211"/>
                      <a:pt x="235" y="211"/>
                      <a:pt x="235" y="211"/>
                    </a:cubicBezTo>
                    <a:cubicBezTo>
                      <a:pt x="235" y="189"/>
                      <a:pt x="215" y="172"/>
                      <a:pt x="191" y="172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20" y="172"/>
                      <a:pt x="0" y="154"/>
                      <a:pt x="0" y="13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: Shape 7"/>
              <p:cNvSpPr>
                <a:spLocks/>
              </p:cNvSpPr>
              <p:nvPr/>
            </p:nvSpPr>
            <p:spPr bwMode="auto">
              <a:xfrm>
                <a:off x="7193297" y="3323735"/>
                <a:ext cx="378628" cy="557090"/>
              </a:xfrm>
              <a:custGeom>
                <a:avLst/>
                <a:gdLst>
                  <a:gd name="T0" fmla="*/ 0 w 234"/>
                  <a:gd name="T1" fmla="*/ 344 h 344"/>
                  <a:gd name="T2" fmla="*/ 0 w 234"/>
                  <a:gd name="T3" fmla="*/ 211 h 344"/>
                  <a:gd name="T4" fmla="*/ 43 w 234"/>
                  <a:gd name="T5" fmla="*/ 172 h 344"/>
                  <a:gd name="T6" fmla="*/ 191 w 234"/>
                  <a:gd name="T7" fmla="*/ 172 h 344"/>
                  <a:gd name="T8" fmla="*/ 234 w 234"/>
                  <a:gd name="T9" fmla="*/ 133 h 344"/>
                  <a:gd name="T10" fmla="*/ 234 w 234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344">
                    <a:moveTo>
                      <a:pt x="0" y="344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190"/>
                      <a:pt x="19" y="172"/>
                      <a:pt x="43" y="172"/>
                    </a:cubicBezTo>
                    <a:cubicBezTo>
                      <a:pt x="191" y="172"/>
                      <a:pt x="191" y="172"/>
                      <a:pt x="191" y="172"/>
                    </a:cubicBezTo>
                    <a:cubicBezTo>
                      <a:pt x="215" y="172"/>
                      <a:pt x="234" y="154"/>
                      <a:pt x="234" y="133"/>
                    </a:cubicBezTo>
                    <a:cubicBezTo>
                      <a:pt x="234" y="0"/>
                      <a:pt x="234" y="0"/>
                      <a:pt x="234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: Shape 8"/>
              <p:cNvSpPr>
                <a:spLocks/>
              </p:cNvSpPr>
              <p:nvPr/>
            </p:nvSpPr>
            <p:spPr bwMode="auto">
              <a:xfrm>
                <a:off x="6495127" y="2197497"/>
                <a:ext cx="379834" cy="555884"/>
              </a:xfrm>
              <a:custGeom>
                <a:avLst/>
                <a:gdLst>
                  <a:gd name="T0" fmla="*/ 0 w 235"/>
                  <a:gd name="T1" fmla="*/ 343 h 343"/>
                  <a:gd name="T2" fmla="*/ 0 w 235"/>
                  <a:gd name="T3" fmla="*/ 210 h 343"/>
                  <a:gd name="T4" fmla="*/ 44 w 235"/>
                  <a:gd name="T5" fmla="*/ 171 h 343"/>
                  <a:gd name="T6" fmla="*/ 191 w 235"/>
                  <a:gd name="T7" fmla="*/ 171 h 343"/>
                  <a:gd name="T8" fmla="*/ 235 w 235"/>
                  <a:gd name="T9" fmla="*/ 132 h 343"/>
                  <a:gd name="T10" fmla="*/ 235 w 235"/>
                  <a:gd name="T11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3">
                    <a:moveTo>
                      <a:pt x="0" y="34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189"/>
                      <a:pt x="20" y="171"/>
                      <a:pt x="44" y="171"/>
                    </a:cubicBezTo>
                    <a:cubicBezTo>
                      <a:pt x="191" y="171"/>
                      <a:pt x="191" y="171"/>
                      <a:pt x="191" y="171"/>
                    </a:cubicBezTo>
                    <a:cubicBezTo>
                      <a:pt x="215" y="171"/>
                      <a:pt x="235" y="154"/>
                      <a:pt x="235" y="132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noFill/>
              <a:ln w="41275" cap="flat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Straight Connector 9"/>
              <p:cNvSpPr>
                <a:spLocks/>
              </p:cNvSpPr>
              <p:nvPr/>
            </p:nvSpPr>
            <p:spPr bwMode="auto">
              <a:xfrm>
                <a:off x="6074295" y="3655335"/>
                <a:ext cx="0" cy="1407194"/>
              </a:xfrm>
              <a:prstGeom prst="line">
                <a:avLst/>
              </a:pr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: Shape 10"/>
              <p:cNvSpPr>
                <a:spLocks/>
              </p:cNvSpPr>
              <p:nvPr/>
            </p:nvSpPr>
            <p:spPr bwMode="auto">
              <a:xfrm>
                <a:off x="5282070" y="2357871"/>
                <a:ext cx="1583244" cy="1002038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2 h 619"/>
                  <a:gd name="T4" fmla="*/ 781 w 978"/>
                  <a:gd name="T5" fmla="*/ 225 h 619"/>
                  <a:gd name="T6" fmla="*/ 764 w 978"/>
                  <a:gd name="T7" fmla="*/ 226 h 619"/>
                  <a:gd name="T8" fmla="*/ 498 w 978"/>
                  <a:gd name="T9" fmla="*/ 0 h 619"/>
                  <a:gd name="T10" fmla="*/ 231 w 978"/>
                  <a:gd name="T11" fmla="*/ 228 h 619"/>
                  <a:gd name="T12" fmla="*/ 197 w 978"/>
                  <a:gd name="T13" fmla="*/ 225 h 619"/>
                  <a:gd name="T14" fmla="*/ 0 w 978"/>
                  <a:gd name="T15" fmla="*/ 422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2"/>
                    </a:cubicBezTo>
                    <a:cubicBezTo>
                      <a:pt x="978" y="313"/>
                      <a:pt x="890" y="225"/>
                      <a:pt x="781" y="225"/>
                    </a:cubicBezTo>
                    <a:cubicBezTo>
                      <a:pt x="775" y="225"/>
                      <a:pt x="770" y="226"/>
                      <a:pt x="764" y="226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8"/>
                    </a:cubicBezTo>
                    <a:cubicBezTo>
                      <a:pt x="220" y="226"/>
                      <a:pt x="208" y="225"/>
                      <a:pt x="197" y="225"/>
                    </a:cubicBezTo>
                    <a:cubicBezTo>
                      <a:pt x="88" y="225"/>
                      <a:pt x="0" y="313"/>
                      <a:pt x="0" y="422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: Shape 11"/>
              <p:cNvSpPr>
                <a:spLocks/>
              </p:cNvSpPr>
              <p:nvPr/>
            </p:nvSpPr>
            <p:spPr bwMode="auto">
              <a:xfrm>
                <a:off x="5754752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8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6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9"/>
                    </a:cubicBezTo>
                    <a:cubicBezTo>
                      <a:pt x="220" y="227"/>
                      <a:pt x="209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: Shape 12"/>
              <p:cNvSpPr>
                <a:spLocks/>
              </p:cNvSpPr>
              <p:nvPr/>
            </p:nvSpPr>
            <p:spPr bwMode="auto">
              <a:xfrm>
                <a:off x="4809388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7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5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7" y="0"/>
                    </a:cubicBezTo>
                    <a:cubicBezTo>
                      <a:pt x="362" y="0"/>
                      <a:pt x="251" y="99"/>
                      <a:pt x="231" y="229"/>
                    </a:cubicBezTo>
                    <a:cubicBezTo>
                      <a:pt x="220" y="227"/>
                      <a:pt x="208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13"/>
              <p:cNvSpPr>
                <a:spLocks/>
              </p:cNvSpPr>
              <p:nvPr/>
            </p:nvSpPr>
            <p:spPr bwMode="auto">
              <a:xfrm>
                <a:off x="5746311" y="3343028"/>
                <a:ext cx="654761" cy="6523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: Shape 14"/>
              <p:cNvSpPr>
                <a:spLocks/>
              </p:cNvSpPr>
              <p:nvPr/>
            </p:nvSpPr>
            <p:spPr bwMode="auto">
              <a:xfrm>
                <a:off x="7263235" y="2934254"/>
                <a:ext cx="618587" cy="389480"/>
              </a:xfrm>
              <a:custGeom>
                <a:avLst/>
                <a:gdLst>
                  <a:gd name="T0" fmla="*/ 305 w 382"/>
                  <a:gd name="T1" fmla="*/ 241 h 241"/>
                  <a:gd name="T2" fmla="*/ 382 w 382"/>
                  <a:gd name="T3" fmla="*/ 164 h 241"/>
                  <a:gd name="T4" fmla="*/ 305 w 382"/>
                  <a:gd name="T5" fmla="*/ 88 h 241"/>
                  <a:gd name="T6" fmla="*/ 299 w 382"/>
                  <a:gd name="T7" fmla="*/ 88 h 241"/>
                  <a:gd name="T8" fmla="*/ 195 w 382"/>
                  <a:gd name="T9" fmla="*/ 0 h 241"/>
                  <a:gd name="T10" fmla="*/ 90 w 382"/>
                  <a:gd name="T11" fmla="*/ 89 h 241"/>
                  <a:gd name="T12" fmla="*/ 77 w 382"/>
                  <a:gd name="T13" fmla="*/ 88 h 241"/>
                  <a:gd name="T14" fmla="*/ 0 w 382"/>
                  <a:gd name="T15" fmla="*/ 164 h 241"/>
                  <a:gd name="T16" fmla="*/ 77 w 382"/>
                  <a:gd name="T17" fmla="*/ 241 h 241"/>
                  <a:gd name="T18" fmla="*/ 305 w 382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1">
                    <a:moveTo>
                      <a:pt x="305" y="241"/>
                    </a:moveTo>
                    <a:cubicBezTo>
                      <a:pt x="348" y="241"/>
                      <a:pt x="382" y="207"/>
                      <a:pt x="382" y="164"/>
                    </a:cubicBezTo>
                    <a:cubicBezTo>
                      <a:pt x="382" y="122"/>
                      <a:pt x="348" y="88"/>
                      <a:pt x="305" y="88"/>
                    </a:cubicBezTo>
                    <a:cubicBezTo>
                      <a:pt x="303" y="88"/>
                      <a:pt x="301" y="88"/>
                      <a:pt x="299" y="88"/>
                    </a:cubicBezTo>
                    <a:cubicBezTo>
                      <a:pt x="290" y="38"/>
                      <a:pt x="247" y="0"/>
                      <a:pt x="195" y="0"/>
                    </a:cubicBezTo>
                    <a:cubicBezTo>
                      <a:pt x="142" y="0"/>
                      <a:pt x="98" y="38"/>
                      <a:pt x="90" y="89"/>
                    </a:cubicBezTo>
                    <a:cubicBezTo>
                      <a:pt x="86" y="88"/>
                      <a:pt x="82" y="88"/>
                      <a:pt x="77" y="88"/>
                    </a:cubicBezTo>
                    <a:cubicBezTo>
                      <a:pt x="35" y="88"/>
                      <a:pt x="0" y="122"/>
                      <a:pt x="0" y="164"/>
                    </a:cubicBezTo>
                    <a:cubicBezTo>
                      <a:pt x="0" y="207"/>
                      <a:pt x="35" y="241"/>
                      <a:pt x="77" y="241"/>
                    </a:cubicBezTo>
                    <a:lnTo>
                      <a:pt x="305" y="2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: Shape 15"/>
              <p:cNvSpPr>
                <a:spLocks/>
              </p:cNvSpPr>
              <p:nvPr/>
            </p:nvSpPr>
            <p:spPr bwMode="auto">
              <a:xfrm>
                <a:off x="4359616" y="2726853"/>
                <a:ext cx="617381" cy="390686"/>
              </a:xfrm>
              <a:custGeom>
                <a:avLst/>
                <a:gdLst>
                  <a:gd name="T0" fmla="*/ 304 w 381"/>
                  <a:gd name="T1" fmla="*/ 241 h 241"/>
                  <a:gd name="T2" fmla="*/ 381 w 381"/>
                  <a:gd name="T3" fmla="*/ 165 h 241"/>
                  <a:gd name="T4" fmla="*/ 304 w 381"/>
                  <a:gd name="T5" fmla="*/ 88 h 241"/>
                  <a:gd name="T6" fmla="*/ 298 w 381"/>
                  <a:gd name="T7" fmla="*/ 88 h 241"/>
                  <a:gd name="T8" fmla="*/ 194 w 381"/>
                  <a:gd name="T9" fmla="*/ 0 h 241"/>
                  <a:gd name="T10" fmla="*/ 90 w 381"/>
                  <a:gd name="T11" fmla="*/ 89 h 241"/>
                  <a:gd name="T12" fmla="*/ 76 w 381"/>
                  <a:gd name="T13" fmla="*/ 88 h 241"/>
                  <a:gd name="T14" fmla="*/ 0 w 381"/>
                  <a:gd name="T15" fmla="*/ 165 h 241"/>
                  <a:gd name="T16" fmla="*/ 76 w 381"/>
                  <a:gd name="T17" fmla="*/ 241 h 241"/>
                  <a:gd name="T18" fmla="*/ 304 w 381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241">
                    <a:moveTo>
                      <a:pt x="304" y="241"/>
                    </a:moveTo>
                    <a:cubicBezTo>
                      <a:pt x="347" y="241"/>
                      <a:pt x="381" y="207"/>
                      <a:pt x="381" y="165"/>
                    </a:cubicBezTo>
                    <a:cubicBezTo>
                      <a:pt x="381" y="122"/>
                      <a:pt x="347" y="88"/>
                      <a:pt x="304" y="88"/>
                    </a:cubicBezTo>
                    <a:cubicBezTo>
                      <a:pt x="302" y="88"/>
                      <a:pt x="300" y="88"/>
                      <a:pt x="298" y="88"/>
                    </a:cubicBezTo>
                    <a:cubicBezTo>
                      <a:pt x="290" y="38"/>
                      <a:pt x="246" y="0"/>
                      <a:pt x="194" y="0"/>
                    </a:cubicBezTo>
                    <a:cubicBezTo>
                      <a:pt x="141" y="0"/>
                      <a:pt x="97" y="38"/>
                      <a:pt x="90" y="89"/>
                    </a:cubicBezTo>
                    <a:cubicBezTo>
                      <a:pt x="85" y="88"/>
                      <a:pt x="81" y="88"/>
                      <a:pt x="76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1"/>
                      <a:pt x="76" y="241"/>
                    </a:cubicBezTo>
                    <a:lnTo>
                      <a:pt x="304" y="2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Freeform: Shape 16"/>
              <p:cNvSpPr>
                <a:spLocks/>
              </p:cNvSpPr>
              <p:nvPr/>
            </p:nvSpPr>
            <p:spPr bwMode="auto">
              <a:xfrm>
                <a:off x="6566270" y="1959950"/>
                <a:ext cx="617381" cy="391892"/>
              </a:xfrm>
              <a:custGeom>
                <a:avLst/>
                <a:gdLst>
                  <a:gd name="T0" fmla="*/ 305 w 382"/>
                  <a:gd name="T1" fmla="*/ 242 h 242"/>
                  <a:gd name="T2" fmla="*/ 382 w 382"/>
                  <a:gd name="T3" fmla="*/ 165 h 242"/>
                  <a:gd name="T4" fmla="*/ 305 w 382"/>
                  <a:gd name="T5" fmla="*/ 88 h 242"/>
                  <a:gd name="T6" fmla="*/ 298 w 382"/>
                  <a:gd name="T7" fmla="*/ 88 h 242"/>
                  <a:gd name="T8" fmla="*/ 194 w 382"/>
                  <a:gd name="T9" fmla="*/ 0 h 242"/>
                  <a:gd name="T10" fmla="*/ 90 w 382"/>
                  <a:gd name="T11" fmla="*/ 89 h 242"/>
                  <a:gd name="T12" fmla="*/ 77 w 382"/>
                  <a:gd name="T13" fmla="*/ 88 h 242"/>
                  <a:gd name="T14" fmla="*/ 0 w 382"/>
                  <a:gd name="T15" fmla="*/ 165 h 242"/>
                  <a:gd name="T16" fmla="*/ 77 w 382"/>
                  <a:gd name="T17" fmla="*/ 242 h 242"/>
                  <a:gd name="T18" fmla="*/ 305 w 382"/>
                  <a:gd name="T1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2">
                    <a:moveTo>
                      <a:pt x="305" y="242"/>
                    </a:moveTo>
                    <a:cubicBezTo>
                      <a:pt x="347" y="242"/>
                      <a:pt x="382" y="207"/>
                      <a:pt x="382" y="165"/>
                    </a:cubicBezTo>
                    <a:cubicBezTo>
                      <a:pt x="382" y="122"/>
                      <a:pt x="347" y="88"/>
                      <a:pt x="305" y="88"/>
                    </a:cubicBezTo>
                    <a:cubicBezTo>
                      <a:pt x="303" y="88"/>
                      <a:pt x="300" y="88"/>
                      <a:pt x="298" y="88"/>
                    </a:cubicBezTo>
                    <a:cubicBezTo>
                      <a:pt x="290" y="38"/>
                      <a:pt x="247" y="0"/>
                      <a:pt x="194" y="0"/>
                    </a:cubicBezTo>
                    <a:cubicBezTo>
                      <a:pt x="142" y="0"/>
                      <a:pt x="98" y="39"/>
                      <a:pt x="90" y="89"/>
                    </a:cubicBezTo>
                    <a:cubicBezTo>
                      <a:pt x="86" y="88"/>
                      <a:pt x="81" y="88"/>
                      <a:pt x="77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2"/>
                      <a:pt x="77" y="242"/>
                    </a:cubicBezTo>
                    <a:lnTo>
                      <a:pt x="305" y="2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17"/>
              <p:cNvSpPr>
                <a:spLocks/>
              </p:cNvSpPr>
              <p:nvPr/>
            </p:nvSpPr>
            <p:spPr bwMode="auto">
              <a:xfrm>
                <a:off x="5027641" y="2156499"/>
                <a:ext cx="309896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Oval 18"/>
              <p:cNvSpPr>
                <a:spLocks/>
              </p:cNvSpPr>
              <p:nvPr/>
            </p:nvSpPr>
            <p:spPr bwMode="auto">
              <a:xfrm>
                <a:off x="7616541" y="3630013"/>
                <a:ext cx="309896" cy="3111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Oval 19"/>
              <p:cNvSpPr>
                <a:spLocks/>
              </p:cNvSpPr>
              <p:nvPr/>
            </p:nvSpPr>
            <p:spPr bwMode="auto">
              <a:xfrm>
                <a:off x="7556250" y="2190262"/>
                <a:ext cx="311102" cy="309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Oval 20"/>
              <p:cNvSpPr>
                <a:spLocks/>
              </p:cNvSpPr>
              <p:nvPr/>
            </p:nvSpPr>
            <p:spPr bwMode="auto">
              <a:xfrm>
                <a:off x="4265562" y="3699951"/>
                <a:ext cx="311102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Oval 21"/>
              <p:cNvSpPr>
                <a:spLocks/>
              </p:cNvSpPr>
              <p:nvPr/>
            </p:nvSpPr>
            <p:spPr bwMode="auto">
              <a:xfrm>
                <a:off x="7198121" y="2611094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Oval 22"/>
              <p:cNvSpPr>
                <a:spLocks/>
              </p:cNvSpPr>
              <p:nvPr/>
            </p:nvSpPr>
            <p:spPr bwMode="auto">
              <a:xfrm>
                <a:off x="5687226" y="1940657"/>
                <a:ext cx="229106" cy="2303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Oval 23"/>
              <p:cNvSpPr>
                <a:spLocks/>
              </p:cNvSpPr>
              <p:nvPr/>
            </p:nvSpPr>
            <p:spPr bwMode="auto">
              <a:xfrm>
                <a:off x="4378909" y="2180616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Oval 24"/>
              <p:cNvSpPr>
                <a:spLocks/>
              </p:cNvSpPr>
              <p:nvPr/>
            </p:nvSpPr>
            <p:spPr bwMode="auto">
              <a:xfrm>
                <a:off x="4806976" y="4220866"/>
                <a:ext cx="229106" cy="229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Oval 25"/>
              <p:cNvSpPr>
                <a:spLocks/>
              </p:cNvSpPr>
              <p:nvPr/>
            </p:nvSpPr>
            <p:spPr bwMode="auto">
              <a:xfrm>
                <a:off x="7065480" y="4220866"/>
                <a:ext cx="230312" cy="22910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: Shape 26"/>
              <p:cNvSpPr>
                <a:spLocks/>
              </p:cNvSpPr>
              <p:nvPr/>
            </p:nvSpPr>
            <p:spPr bwMode="auto">
              <a:xfrm>
                <a:off x="5126519" y="3379202"/>
                <a:ext cx="271310" cy="204990"/>
              </a:xfrm>
              <a:custGeom>
                <a:avLst/>
                <a:gdLst>
                  <a:gd name="T0" fmla="*/ 151 w 167"/>
                  <a:gd name="T1" fmla="*/ 22 h 127"/>
                  <a:gd name="T2" fmla="*/ 110 w 167"/>
                  <a:gd name="T3" fmla="*/ 0 h 127"/>
                  <a:gd name="T4" fmla="*/ 110 w 167"/>
                  <a:gd name="T5" fmla="*/ 15 h 127"/>
                  <a:gd name="T6" fmla="*/ 139 w 167"/>
                  <a:gd name="T7" fmla="*/ 30 h 127"/>
                  <a:gd name="T8" fmla="*/ 129 w 167"/>
                  <a:gd name="T9" fmla="*/ 79 h 127"/>
                  <a:gd name="T10" fmla="*/ 110 w 167"/>
                  <a:gd name="T11" fmla="*/ 85 h 127"/>
                  <a:gd name="T12" fmla="*/ 110 w 167"/>
                  <a:gd name="T13" fmla="*/ 100 h 127"/>
                  <a:gd name="T14" fmla="*/ 137 w 167"/>
                  <a:gd name="T15" fmla="*/ 91 h 127"/>
                  <a:gd name="T16" fmla="*/ 151 w 167"/>
                  <a:gd name="T17" fmla="*/ 22 h 127"/>
                  <a:gd name="T18" fmla="*/ 110 w 167"/>
                  <a:gd name="T19" fmla="*/ 0 h 127"/>
                  <a:gd name="T20" fmla="*/ 82 w 167"/>
                  <a:gd name="T21" fmla="*/ 8 h 127"/>
                  <a:gd name="T22" fmla="*/ 65 w 167"/>
                  <a:gd name="T23" fmla="*/ 72 h 127"/>
                  <a:gd name="T24" fmla="*/ 57 w 167"/>
                  <a:gd name="T25" fmla="*/ 77 h 127"/>
                  <a:gd name="T26" fmla="*/ 57 w 167"/>
                  <a:gd name="T27" fmla="*/ 76 h 127"/>
                  <a:gd name="T28" fmla="*/ 57 w 167"/>
                  <a:gd name="T29" fmla="*/ 76 h 127"/>
                  <a:gd name="T30" fmla="*/ 57 w 167"/>
                  <a:gd name="T31" fmla="*/ 76 h 127"/>
                  <a:gd name="T32" fmla="*/ 57 w 167"/>
                  <a:gd name="T33" fmla="*/ 76 h 127"/>
                  <a:gd name="T34" fmla="*/ 47 w 167"/>
                  <a:gd name="T35" fmla="*/ 78 h 127"/>
                  <a:gd name="T36" fmla="*/ 7 w 167"/>
                  <a:gd name="T37" fmla="*/ 105 h 127"/>
                  <a:gd name="T38" fmla="*/ 3 w 167"/>
                  <a:gd name="T39" fmla="*/ 121 h 127"/>
                  <a:gd name="T40" fmla="*/ 19 w 167"/>
                  <a:gd name="T41" fmla="*/ 124 h 127"/>
                  <a:gd name="T42" fmla="*/ 60 w 167"/>
                  <a:gd name="T43" fmla="*/ 97 h 127"/>
                  <a:gd name="T44" fmla="*/ 65 w 167"/>
                  <a:gd name="T45" fmla="*/ 88 h 127"/>
                  <a:gd name="T46" fmla="*/ 65 w 167"/>
                  <a:gd name="T47" fmla="*/ 88 h 127"/>
                  <a:gd name="T48" fmla="*/ 65 w 167"/>
                  <a:gd name="T49" fmla="*/ 88 h 127"/>
                  <a:gd name="T50" fmla="*/ 72 w 167"/>
                  <a:gd name="T51" fmla="*/ 83 h 127"/>
                  <a:gd name="T52" fmla="*/ 110 w 167"/>
                  <a:gd name="T53" fmla="*/ 100 h 127"/>
                  <a:gd name="T54" fmla="*/ 110 w 167"/>
                  <a:gd name="T55" fmla="*/ 85 h 127"/>
                  <a:gd name="T56" fmla="*/ 81 w 167"/>
                  <a:gd name="T57" fmla="*/ 69 h 127"/>
                  <a:gd name="T58" fmla="*/ 81 w 167"/>
                  <a:gd name="T59" fmla="*/ 69 h 127"/>
                  <a:gd name="T60" fmla="*/ 90 w 167"/>
                  <a:gd name="T61" fmla="*/ 21 h 127"/>
                  <a:gd name="T62" fmla="*/ 110 w 167"/>
                  <a:gd name="T63" fmla="*/ 15 h 127"/>
                  <a:gd name="T64" fmla="*/ 110 w 167"/>
                  <a:gd name="T6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" h="127">
                    <a:moveTo>
                      <a:pt x="151" y="22"/>
                    </a:moveTo>
                    <a:cubicBezTo>
                      <a:pt x="142" y="8"/>
                      <a:pt x="126" y="0"/>
                      <a:pt x="110" y="0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21" y="15"/>
                      <a:pt x="132" y="20"/>
                      <a:pt x="139" y="30"/>
                    </a:cubicBezTo>
                    <a:cubicBezTo>
                      <a:pt x="150" y="47"/>
                      <a:pt x="145" y="68"/>
                      <a:pt x="129" y="79"/>
                    </a:cubicBezTo>
                    <a:cubicBezTo>
                      <a:pt x="123" y="83"/>
                      <a:pt x="116" y="85"/>
                      <a:pt x="110" y="85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9" y="100"/>
                      <a:pt x="129" y="97"/>
                      <a:pt x="137" y="91"/>
                    </a:cubicBezTo>
                    <a:cubicBezTo>
                      <a:pt x="160" y="76"/>
                      <a:pt x="167" y="45"/>
                      <a:pt x="151" y="22"/>
                    </a:cubicBezTo>
                    <a:close/>
                    <a:moveTo>
                      <a:pt x="110" y="0"/>
                    </a:moveTo>
                    <a:cubicBezTo>
                      <a:pt x="100" y="0"/>
                      <a:pt x="91" y="3"/>
                      <a:pt x="82" y="8"/>
                    </a:cubicBezTo>
                    <a:cubicBezTo>
                      <a:pt x="61" y="22"/>
                      <a:pt x="54" y="50"/>
                      <a:pt x="65" y="7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4" y="75"/>
                      <a:pt x="50" y="76"/>
                      <a:pt x="47" y="78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1" y="108"/>
                      <a:pt x="0" y="115"/>
                      <a:pt x="3" y="121"/>
                    </a:cubicBezTo>
                    <a:cubicBezTo>
                      <a:pt x="7" y="126"/>
                      <a:pt x="14" y="127"/>
                      <a:pt x="19" y="124"/>
                    </a:cubicBezTo>
                    <a:cubicBezTo>
                      <a:pt x="60" y="97"/>
                      <a:pt x="60" y="97"/>
                      <a:pt x="60" y="97"/>
                    </a:cubicBezTo>
                    <a:cubicBezTo>
                      <a:pt x="63" y="95"/>
                      <a:pt x="65" y="92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82" y="94"/>
                      <a:pt x="96" y="100"/>
                      <a:pt x="110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98" y="85"/>
                      <a:pt x="87" y="79"/>
                      <a:pt x="81" y="69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0" y="53"/>
                      <a:pt x="74" y="31"/>
                      <a:pt x="90" y="21"/>
                    </a:cubicBezTo>
                    <a:cubicBezTo>
                      <a:pt x="96" y="17"/>
                      <a:pt x="103" y="15"/>
                      <a:pt x="110" y="1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27"/>
              <p:cNvSpPr>
                <a:spLocks/>
              </p:cNvSpPr>
              <p:nvPr/>
            </p:nvSpPr>
            <p:spPr bwMode="auto">
              <a:xfrm>
                <a:off x="7685273" y="3790388"/>
                <a:ext cx="80790" cy="807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: Shape 28"/>
              <p:cNvSpPr>
                <a:spLocks/>
              </p:cNvSpPr>
              <p:nvPr/>
            </p:nvSpPr>
            <p:spPr bwMode="auto">
              <a:xfrm>
                <a:off x="7726271" y="3678246"/>
                <a:ext cx="151934" cy="151934"/>
              </a:xfrm>
              <a:custGeom>
                <a:avLst/>
                <a:gdLst>
                  <a:gd name="T0" fmla="*/ 30 w 94"/>
                  <a:gd name="T1" fmla="*/ 64 h 94"/>
                  <a:gd name="T2" fmla="*/ 42 w 94"/>
                  <a:gd name="T3" fmla="*/ 94 h 94"/>
                  <a:gd name="T4" fmla="*/ 59 w 94"/>
                  <a:gd name="T5" fmla="*/ 94 h 94"/>
                  <a:gd name="T6" fmla="*/ 30 w 94"/>
                  <a:gd name="T7" fmla="*/ 42 h 94"/>
                  <a:gd name="T8" fmla="*/ 30 w 94"/>
                  <a:gd name="T9" fmla="*/ 64 h 94"/>
                  <a:gd name="T10" fmla="*/ 30 w 94"/>
                  <a:gd name="T11" fmla="*/ 23 h 94"/>
                  <a:gd name="T12" fmla="*/ 30 w 94"/>
                  <a:gd name="T13" fmla="*/ 5 h 94"/>
                  <a:gd name="T14" fmla="*/ 94 w 94"/>
                  <a:gd name="T15" fmla="*/ 94 h 94"/>
                  <a:gd name="T16" fmla="*/ 77 w 94"/>
                  <a:gd name="T17" fmla="*/ 94 h 94"/>
                  <a:gd name="T18" fmla="*/ 30 w 94"/>
                  <a:gd name="T19" fmla="*/ 23 h 94"/>
                  <a:gd name="T20" fmla="*/ 0 w 94"/>
                  <a:gd name="T21" fmla="*/ 51 h 94"/>
                  <a:gd name="T22" fmla="*/ 30 w 94"/>
                  <a:gd name="T23" fmla="*/ 64 h 94"/>
                  <a:gd name="T24" fmla="*/ 30 w 94"/>
                  <a:gd name="T25" fmla="*/ 42 h 94"/>
                  <a:gd name="T26" fmla="*/ 0 w 94"/>
                  <a:gd name="T27" fmla="*/ 35 h 94"/>
                  <a:gd name="T28" fmla="*/ 0 w 94"/>
                  <a:gd name="T29" fmla="*/ 51 h 94"/>
                  <a:gd name="T30" fmla="*/ 30 w 94"/>
                  <a:gd name="T31" fmla="*/ 5 h 94"/>
                  <a:gd name="T32" fmla="*/ 30 w 94"/>
                  <a:gd name="T33" fmla="*/ 23 h 94"/>
                  <a:gd name="T34" fmla="*/ 0 w 94"/>
                  <a:gd name="T35" fmla="*/ 17 h 94"/>
                  <a:gd name="T36" fmla="*/ 0 w 94"/>
                  <a:gd name="T37" fmla="*/ 0 h 94"/>
                  <a:gd name="T38" fmla="*/ 30 w 94"/>
                  <a:gd name="T39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94">
                    <a:moveTo>
                      <a:pt x="30" y="64"/>
                    </a:moveTo>
                    <a:cubicBezTo>
                      <a:pt x="38" y="71"/>
                      <a:pt x="42" y="82"/>
                      <a:pt x="42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72"/>
                      <a:pt x="47" y="53"/>
                      <a:pt x="30" y="42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30" y="23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67" y="18"/>
                      <a:pt x="94" y="53"/>
                      <a:pt x="94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62"/>
                      <a:pt x="57" y="34"/>
                      <a:pt x="30" y="23"/>
                    </a:cubicBezTo>
                    <a:close/>
                    <a:moveTo>
                      <a:pt x="0" y="51"/>
                    </a:moveTo>
                    <a:cubicBezTo>
                      <a:pt x="11" y="51"/>
                      <a:pt x="22" y="56"/>
                      <a:pt x="30" y="6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1" y="37"/>
                      <a:pt x="11" y="35"/>
                      <a:pt x="0" y="35"/>
                    </a:cubicBezTo>
                    <a:cubicBezTo>
                      <a:pt x="0" y="51"/>
                      <a:pt x="0" y="51"/>
                      <a:pt x="0" y="51"/>
                    </a:cubicBezTo>
                    <a:close/>
                    <a:moveTo>
                      <a:pt x="30" y="5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20" y="19"/>
                      <a:pt x="1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20" y="2"/>
                      <a:pt x="3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: Shape 29"/>
              <p:cNvSpPr>
                <a:spLocks/>
              </p:cNvSpPr>
              <p:nvPr/>
            </p:nvSpPr>
            <p:spPr bwMode="auto">
              <a:xfrm>
                <a:off x="5777663" y="2578537"/>
                <a:ext cx="224283" cy="224283"/>
              </a:xfrm>
              <a:custGeom>
                <a:avLst/>
                <a:gdLst>
                  <a:gd name="T0" fmla="*/ 69 w 139"/>
                  <a:gd name="T1" fmla="*/ 10 h 139"/>
                  <a:gd name="T2" fmla="*/ 76 w 139"/>
                  <a:gd name="T3" fmla="*/ 10 h 139"/>
                  <a:gd name="T4" fmla="*/ 79 w 139"/>
                  <a:gd name="T5" fmla="*/ 0 h 139"/>
                  <a:gd name="T6" fmla="*/ 100 w 139"/>
                  <a:gd name="T7" fmla="*/ 6 h 139"/>
                  <a:gd name="T8" fmla="*/ 97 w 139"/>
                  <a:gd name="T9" fmla="*/ 16 h 139"/>
                  <a:gd name="T10" fmla="*/ 116 w 139"/>
                  <a:gd name="T11" fmla="*/ 32 h 139"/>
                  <a:gd name="T12" fmla="*/ 125 w 139"/>
                  <a:gd name="T13" fmla="*/ 27 h 139"/>
                  <a:gd name="T14" fmla="*/ 136 w 139"/>
                  <a:gd name="T15" fmla="*/ 47 h 139"/>
                  <a:gd name="T16" fmla="*/ 127 w 139"/>
                  <a:gd name="T17" fmla="*/ 52 h 139"/>
                  <a:gd name="T18" fmla="*/ 129 w 139"/>
                  <a:gd name="T19" fmla="*/ 76 h 139"/>
                  <a:gd name="T20" fmla="*/ 139 w 139"/>
                  <a:gd name="T21" fmla="*/ 79 h 139"/>
                  <a:gd name="T22" fmla="*/ 133 w 139"/>
                  <a:gd name="T23" fmla="*/ 100 h 139"/>
                  <a:gd name="T24" fmla="*/ 123 w 139"/>
                  <a:gd name="T25" fmla="*/ 97 h 139"/>
                  <a:gd name="T26" fmla="*/ 107 w 139"/>
                  <a:gd name="T27" fmla="*/ 117 h 139"/>
                  <a:gd name="T28" fmla="*/ 112 w 139"/>
                  <a:gd name="T29" fmla="*/ 126 h 139"/>
                  <a:gd name="T30" fmla="*/ 92 w 139"/>
                  <a:gd name="T31" fmla="*/ 136 h 139"/>
                  <a:gd name="T32" fmla="*/ 87 w 139"/>
                  <a:gd name="T33" fmla="*/ 127 h 139"/>
                  <a:gd name="T34" fmla="*/ 69 w 139"/>
                  <a:gd name="T35" fmla="*/ 130 h 139"/>
                  <a:gd name="T36" fmla="*/ 69 w 139"/>
                  <a:gd name="T37" fmla="*/ 110 h 139"/>
                  <a:gd name="T38" fmla="*/ 108 w 139"/>
                  <a:gd name="T39" fmla="*/ 81 h 139"/>
                  <a:gd name="T40" fmla="*/ 81 w 139"/>
                  <a:gd name="T41" fmla="*/ 31 h 139"/>
                  <a:gd name="T42" fmla="*/ 69 w 139"/>
                  <a:gd name="T43" fmla="*/ 29 h 139"/>
                  <a:gd name="T44" fmla="*/ 69 w 139"/>
                  <a:gd name="T45" fmla="*/ 10 h 139"/>
                  <a:gd name="T46" fmla="*/ 32 w 139"/>
                  <a:gd name="T47" fmla="*/ 23 h 139"/>
                  <a:gd name="T48" fmla="*/ 27 w 139"/>
                  <a:gd name="T49" fmla="*/ 14 h 139"/>
                  <a:gd name="T50" fmla="*/ 46 w 139"/>
                  <a:gd name="T51" fmla="*/ 3 h 139"/>
                  <a:gd name="T52" fmla="*/ 51 w 139"/>
                  <a:gd name="T53" fmla="*/ 12 h 139"/>
                  <a:gd name="T54" fmla="*/ 69 w 139"/>
                  <a:gd name="T55" fmla="*/ 10 h 139"/>
                  <a:gd name="T56" fmla="*/ 69 w 139"/>
                  <a:gd name="T57" fmla="*/ 29 h 139"/>
                  <a:gd name="T58" fmla="*/ 31 w 139"/>
                  <a:gd name="T59" fmla="*/ 58 h 139"/>
                  <a:gd name="T60" fmla="*/ 58 w 139"/>
                  <a:gd name="T61" fmla="*/ 108 h 139"/>
                  <a:gd name="T62" fmla="*/ 58 w 139"/>
                  <a:gd name="T63" fmla="*/ 108 h 139"/>
                  <a:gd name="T64" fmla="*/ 69 w 139"/>
                  <a:gd name="T65" fmla="*/ 110 h 139"/>
                  <a:gd name="T66" fmla="*/ 69 w 139"/>
                  <a:gd name="T67" fmla="*/ 130 h 139"/>
                  <a:gd name="T68" fmla="*/ 63 w 139"/>
                  <a:gd name="T69" fmla="*/ 129 h 139"/>
                  <a:gd name="T70" fmla="*/ 60 w 139"/>
                  <a:gd name="T71" fmla="*/ 139 h 139"/>
                  <a:gd name="T72" fmla="*/ 39 w 139"/>
                  <a:gd name="T73" fmla="*/ 133 h 139"/>
                  <a:gd name="T74" fmla="*/ 42 w 139"/>
                  <a:gd name="T75" fmla="*/ 123 h 139"/>
                  <a:gd name="T76" fmla="*/ 22 w 139"/>
                  <a:gd name="T77" fmla="*/ 107 h 139"/>
                  <a:gd name="T78" fmla="*/ 13 w 139"/>
                  <a:gd name="T79" fmla="*/ 112 h 139"/>
                  <a:gd name="T80" fmla="*/ 3 w 139"/>
                  <a:gd name="T81" fmla="*/ 93 h 139"/>
                  <a:gd name="T82" fmla="*/ 12 w 139"/>
                  <a:gd name="T83" fmla="*/ 88 h 139"/>
                  <a:gd name="T84" fmla="*/ 10 w 139"/>
                  <a:gd name="T85" fmla="*/ 63 h 139"/>
                  <a:gd name="T86" fmla="*/ 0 w 139"/>
                  <a:gd name="T87" fmla="*/ 60 h 139"/>
                  <a:gd name="T88" fmla="*/ 6 w 139"/>
                  <a:gd name="T89" fmla="*/ 39 h 139"/>
                  <a:gd name="T90" fmla="*/ 16 w 139"/>
                  <a:gd name="T91" fmla="*/ 42 h 139"/>
                  <a:gd name="T92" fmla="*/ 32 w 139"/>
                  <a:gd name="T93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139">
                    <a:moveTo>
                      <a:pt x="69" y="10"/>
                    </a:moveTo>
                    <a:cubicBezTo>
                      <a:pt x="71" y="10"/>
                      <a:pt x="74" y="10"/>
                      <a:pt x="76" y="1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5" y="20"/>
                      <a:pt x="111" y="26"/>
                      <a:pt x="116" y="32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9" y="59"/>
                      <a:pt x="130" y="68"/>
                      <a:pt x="129" y="76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5"/>
                      <a:pt x="113" y="112"/>
                      <a:pt x="107" y="117"/>
                    </a:cubicBezTo>
                    <a:cubicBezTo>
                      <a:pt x="112" y="126"/>
                      <a:pt x="112" y="126"/>
                      <a:pt x="112" y="126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2" y="129"/>
                      <a:pt x="76" y="130"/>
                      <a:pt x="69" y="13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87" y="110"/>
                      <a:pt x="103" y="99"/>
                      <a:pt x="108" y="81"/>
                    </a:cubicBezTo>
                    <a:cubicBezTo>
                      <a:pt x="114" y="60"/>
                      <a:pt x="102" y="38"/>
                      <a:pt x="81" y="31"/>
                    </a:cubicBezTo>
                    <a:cubicBezTo>
                      <a:pt x="77" y="30"/>
                      <a:pt x="73" y="29"/>
                      <a:pt x="69" y="29"/>
                    </a:cubicBezTo>
                    <a:lnTo>
                      <a:pt x="69" y="10"/>
                    </a:lnTo>
                    <a:close/>
                    <a:moveTo>
                      <a:pt x="32" y="23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7" y="11"/>
                      <a:pt x="63" y="10"/>
                      <a:pt x="69" y="10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52" y="29"/>
                      <a:pt x="36" y="41"/>
                      <a:pt x="31" y="58"/>
                    </a:cubicBezTo>
                    <a:cubicBezTo>
                      <a:pt x="24" y="79"/>
                      <a:pt x="36" y="102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61" y="109"/>
                      <a:pt x="65" y="110"/>
                      <a:pt x="69" y="11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7" y="130"/>
                      <a:pt x="65" y="130"/>
                      <a:pt x="63" y="12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34" y="119"/>
                      <a:pt x="27" y="114"/>
                      <a:pt x="22" y="107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0"/>
                      <a:pt x="9" y="72"/>
                      <a:pt x="10" y="6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20" y="34"/>
                      <a:pt x="25" y="28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Freeform: Shape 30"/>
              <p:cNvSpPr>
                <a:spLocks/>
              </p:cNvSpPr>
              <p:nvPr/>
            </p:nvSpPr>
            <p:spPr bwMode="auto">
              <a:xfrm>
                <a:off x="5938037" y="2888433"/>
                <a:ext cx="237547" cy="229106"/>
              </a:xfrm>
              <a:custGeom>
                <a:avLst/>
                <a:gdLst>
                  <a:gd name="T0" fmla="*/ 74 w 147"/>
                  <a:gd name="T1" fmla="*/ 0 h 141"/>
                  <a:gd name="T2" fmla="*/ 147 w 147"/>
                  <a:gd name="T3" fmla="*/ 63 h 141"/>
                  <a:gd name="T4" fmla="*/ 117 w 147"/>
                  <a:gd name="T5" fmla="*/ 115 h 141"/>
                  <a:gd name="T6" fmla="*/ 128 w 147"/>
                  <a:gd name="T7" fmla="*/ 141 h 141"/>
                  <a:gd name="T8" fmla="*/ 102 w 147"/>
                  <a:gd name="T9" fmla="*/ 122 h 141"/>
                  <a:gd name="T10" fmla="*/ 74 w 147"/>
                  <a:gd name="T11" fmla="*/ 127 h 141"/>
                  <a:gd name="T12" fmla="*/ 0 w 147"/>
                  <a:gd name="T13" fmla="*/ 63 h 141"/>
                  <a:gd name="T14" fmla="*/ 74 w 147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1">
                    <a:moveTo>
                      <a:pt x="74" y="0"/>
                    </a:moveTo>
                    <a:cubicBezTo>
                      <a:pt x="114" y="0"/>
                      <a:pt x="147" y="28"/>
                      <a:pt x="147" y="63"/>
                    </a:cubicBezTo>
                    <a:cubicBezTo>
                      <a:pt x="147" y="84"/>
                      <a:pt x="135" y="103"/>
                      <a:pt x="117" y="115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02" y="122"/>
                      <a:pt x="102" y="122"/>
                      <a:pt x="102" y="122"/>
                    </a:cubicBezTo>
                    <a:cubicBezTo>
                      <a:pt x="93" y="125"/>
                      <a:pt x="84" y="127"/>
                      <a:pt x="74" y="127"/>
                    </a:cubicBezTo>
                    <a:cubicBezTo>
                      <a:pt x="33" y="127"/>
                      <a:pt x="0" y="98"/>
                      <a:pt x="0" y="63"/>
                    </a:cubicBezTo>
                    <a:cubicBezTo>
                      <a:pt x="0" y="28"/>
                      <a:pt x="33" y="0"/>
                      <a:pt x="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31"/>
              <p:cNvSpPr>
                <a:spLocks/>
              </p:cNvSpPr>
              <p:nvPr/>
            </p:nvSpPr>
            <p:spPr bwMode="auto">
              <a:xfrm>
                <a:off x="6093588" y="2977664"/>
                <a:ext cx="31351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32"/>
              <p:cNvSpPr>
                <a:spLocks/>
              </p:cNvSpPr>
              <p:nvPr/>
            </p:nvSpPr>
            <p:spPr bwMode="auto">
              <a:xfrm>
                <a:off x="6041738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33"/>
              <p:cNvSpPr>
                <a:spLocks/>
              </p:cNvSpPr>
              <p:nvPr/>
            </p:nvSpPr>
            <p:spPr bwMode="auto">
              <a:xfrm>
                <a:off x="5987476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: Shape 34"/>
              <p:cNvSpPr>
                <a:spLocks/>
              </p:cNvSpPr>
              <p:nvPr/>
            </p:nvSpPr>
            <p:spPr bwMode="auto">
              <a:xfrm>
                <a:off x="5138577" y="2232466"/>
                <a:ext cx="132640" cy="157963"/>
              </a:xfrm>
              <a:custGeom>
                <a:avLst/>
                <a:gdLst>
                  <a:gd name="T0" fmla="*/ 0 w 110"/>
                  <a:gd name="T1" fmla="*/ 0 h 131"/>
                  <a:gd name="T2" fmla="*/ 110 w 110"/>
                  <a:gd name="T3" fmla="*/ 65 h 131"/>
                  <a:gd name="T4" fmla="*/ 0 w 110"/>
                  <a:gd name="T5" fmla="*/ 131 h 131"/>
                  <a:gd name="T6" fmla="*/ 0 w 11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31">
                    <a:moveTo>
                      <a:pt x="0" y="0"/>
                    </a:moveTo>
                    <a:lnTo>
                      <a:pt x="110" y="65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Freeform: Shape 35"/>
              <p:cNvSpPr>
                <a:spLocks/>
              </p:cNvSpPr>
              <p:nvPr/>
            </p:nvSpPr>
            <p:spPr bwMode="auto">
              <a:xfrm>
                <a:off x="5968182" y="3673423"/>
                <a:ext cx="108524" cy="89231"/>
              </a:xfrm>
              <a:custGeom>
                <a:avLst/>
                <a:gdLst>
                  <a:gd name="T0" fmla="*/ 0 w 90"/>
                  <a:gd name="T1" fmla="*/ 66 h 74"/>
                  <a:gd name="T2" fmla="*/ 84 w 90"/>
                  <a:gd name="T3" fmla="*/ 0 h 74"/>
                  <a:gd name="T4" fmla="*/ 90 w 90"/>
                  <a:gd name="T5" fmla="*/ 8 h 74"/>
                  <a:gd name="T6" fmla="*/ 7 w 90"/>
                  <a:gd name="T7" fmla="*/ 74 h 74"/>
                  <a:gd name="T8" fmla="*/ 0 w 90"/>
                  <a:gd name="T9" fmla="*/ 6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4">
                    <a:moveTo>
                      <a:pt x="0" y="66"/>
                    </a:moveTo>
                    <a:lnTo>
                      <a:pt x="84" y="0"/>
                    </a:lnTo>
                    <a:lnTo>
                      <a:pt x="90" y="8"/>
                    </a:lnTo>
                    <a:lnTo>
                      <a:pt x="7" y="7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Freeform: Shape 36"/>
              <p:cNvSpPr>
                <a:spLocks/>
              </p:cNvSpPr>
              <p:nvPr/>
            </p:nvSpPr>
            <p:spPr bwMode="auto">
              <a:xfrm>
                <a:off x="6069471" y="3673423"/>
                <a:ext cx="109730" cy="89231"/>
              </a:xfrm>
              <a:custGeom>
                <a:avLst/>
                <a:gdLst>
                  <a:gd name="T0" fmla="*/ 84 w 91"/>
                  <a:gd name="T1" fmla="*/ 74 h 74"/>
                  <a:gd name="T2" fmla="*/ 0 w 91"/>
                  <a:gd name="T3" fmla="*/ 8 h 74"/>
                  <a:gd name="T4" fmla="*/ 6 w 91"/>
                  <a:gd name="T5" fmla="*/ 0 h 74"/>
                  <a:gd name="T6" fmla="*/ 91 w 91"/>
                  <a:gd name="T7" fmla="*/ 66 h 74"/>
                  <a:gd name="T8" fmla="*/ 84 w 9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4">
                    <a:moveTo>
                      <a:pt x="84" y="74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91" y="66"/>
                    </a:lnTo>
                    <a:lnTo>
                      <a:pt x="8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37"/>
              <p:cNvSpPr>
                <a:spLocks/>
              </p:cNvSpPr>
              <p:nvPr/>
            </p:nvSpPr>
            <p:spPr bwMode="auto">
              <a:xfrm>
                <a:off x="6067060" y="3549223"/>
                <a:ext cx="13264" cy="129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: Shape 38"/>
              <p:cNvSpPr>
                <a:spLocks/>
              </p:cNvSpPr>
              <p:nvPr/>
            </p:nvSpPr>
            <p:spPr bwMode="auto">
              <a:xfrm>
                <a:off x="6020033" y="3496167"/>
                <a:ext cx="107318" cy="106112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1" y="44"/>
                    </a:cubicBezTo>
                    <a:cubicBezTo>
                      <a:pt x="16" y="40"/>
                      <a:pt x="13" y="33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3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Freeform: Shape 39"/>
              <p:cNvSpPr>
                <a:spLocks/>
              </p:cNvSpPr>
              <p:nvPr/>
            </p:nvSpPr>
            <p:spPr bwMode="auto">
              <a:xfrm>
                <a:off x="5918744" y="3683069"/>
                <a:ext cx="106112" cy="107318"/>
              </a:xfrm>
              <a:custGeom>
                <a:avLst/>
                <a:gdLst>
                  <a:gd name="T0" fmla="*/ 44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4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4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56"/>
                      <a:pt x="10" y="48"/>
                      <a:pt x="21" y="44"/>
                    </a:cubicBezTo>
                    <a:cubicBezTo>
                      <a:pt x="16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49" y="40"/>
                      <a:pt x="4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Freeform: Shape 40"/>
              <p:cNvSpPr>
                <a:spLocks/>
              </p:cNvSpPr>
              <p:nvPr/>
            </p:nvSpPr>
            <p:spPr bwMode="auto">
              <a:xfrm>
                <a:off x="6122528" y="3683069"/>
                <a:ext cx="106112" cy="107318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2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6" y="48"/>
                      <a:pt x="64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2" y="44"/>
                    </a:cubicBezTo>
                    <a:cubicBezTo>
                      <a:pt x="17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Oval 41"/>
              <p:cNvSpPr>
                <a:spLocks/>
              </p:cNvSpPr>
              <p:nvPr/>
            </p:nvSpPr>
            <p:spPr bwMode="auto">
              <a:xfrm>
                <a:off x="6041738" y="3644483"/>
                <a:ext cx="63909" cy="663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: Shape 42"/>
              <p:cNvSpPr>
                <a:spLocks/>
              </p:cNvSpPr>
              <p:nvPr/>
            </p:nvSpPr>
            <p:spPr bwMode="auto">
              <a:xfrm>
                <a:off x="6823110" y="3470845"/>
                <a:ext cx="132640" cy="154345"/>
              </a:xfrm>
              <a:custGeom>
                <a:avLst/>
                <a:gdLst>
                  <a:gd name="T0" fmla="*/ 0 w 110"/>
                  <a:gd name="T1" fmla="*/ 21 h 128"/>
                  <a:gd name="T2" fmla="*/ 24 w 110"/>
                  <a:gd name="T3" fmla="*/ 0 h 128"/>
                  <a:gd name="T4" fmla="*/ 110 w 110"/>
                  <a:gd name="T5" fmla="*/ 108 h 128"/>
                  <a:gd name="T6" fmla="*/ 86 w 110"/>
                  <a:gd name="T7" fmla="*/ 128 h 128"/>
                  <a:gd name="T8" fmla="*/ 0 w 110"/>
                  <a:gd name="T9" fmla="*/ 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8">
                    <a:moveTo>
                      <a:pt x="0" y="21"/>
                    </a:moveTo>
                    <a:lnTo>
                      <a:pt x="24" y="0"/>
                    </a:lnTo>
                    <a:lnTo>
                      <a:pt x="110" y="108"/>
                    </a:lnTo>
                    <a:lnTo>
                      <a:pt x="86" y="12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Freeform: Shape 43"/>
              <p:cNvSpPr>
                <a:spLocks/>
              </p:cNvSpPr>
              <p:nvPr/>
            </p:nvSpPr>
            <p:spPr bwMode="auto">
              <a:xfrm>
                <a:off x="6832757" y="3482903"/>
                <a:ext cx="113347" cy="131435"/>
              </a:xfrm>
              <a:custGeom>
                <a:avLst/>
                <a:gdLst>
                  <a:gd name="T0" fmla="*/ 0 w 94"/>
                  <a:gd name="T1" fmla="*/ 12 h 109"/>
                  <a:gd name="T2" fmla="*/ 79 w 94"/>
                  <a:gd name="T3" fmla="*/ 109 h 109"/>
                  <a:gd name="T4" fmla="*/ 94 w 94"/>
                  <a:gd name="T5" fmla="*/ 96 h 109"/>
                  <a:gd name="T6" fmla="*/ 16 w 94"/>
                  <a:gd name="T7" fmla="*/ 0 h 109"/>
                  <a:gd name="T8" fmla="*/ 0 w 94"/>
                  <a:gd name="T9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09">
                    <a:moveTo>
                      <a:pt x="0" y="12"/>
                    </a:moveTo>
                    <a:lnTo>
                      <a:pt x="79" y="109"/>
                    </a:lnTo>
                    <a:lnTo>
                      <a:pt x="94" y="96"/>
                    </a:lnTo>
                    <a:lnTo>
                      <a:pt x="1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: Shape 44"/>
              <p:cNvSpPr>
                <a:spLocks/>
              </p:cNvSpPr>
              <p:nvPr/>
            </p:nvSpPr>
            <p:spPr bwMode="auto">
              <a:xfrm>
                <a:off x="6780906" y="3425024"/>
                <a:ext cx="100083" cy="100083"/>
              </a:xfrm>
              <a:custGeom>
                <a:avLst/>
                <a:gdLst>
                  <a:gd name="T0" fmla="*/ 26 w 62"/>
                  <a:gd name="T1" fmla="*/ 1 h 62"/>
                  <a:gd name="T2" fmla="*/ 52 w 62"/>
                  <a:gd name="T3" fmla="*/ 12 h 62"/>
                  <a:gd name="T4" fmla="*/ 47 w 62"/>
                  <a:gd name="T5" fmla="*/ 52 h 62"/>
                  <a:gd name="T6" fmla="*/ 7 w 62"/>
                  <a:gd name="T7" fmla="*/ 47 h 62"/>
                  <a:gd name="T8" fmla="*/ 3 w 62"/>
                  <a:gd name="T9" fmla="*/ 20 h 62"/>
                  <a:gd name="T10" fmla="*/ 13 w 62"/>
                  <a:gd name="T11" fmla="*/ 33 h 62"/>
                  <a:gd name="T12" fmla="*/ 18 w 62"/>
                  <a:gd name="T13" fmla="*/ 39 h 62"/>
                  <a:gd name="T14" fmla="*/ 27 w 62"/>
                  <a:gd name="T15" fmla="*/ 38 h 62"/>
                  <a:gd name="T16" fmla="*/ 35 w 62"/>
                  <a:gd name="T17" fmla="*/ 37 h 62"/>
                  <a:gd name="T18" fmla="*/ 38 w 62"/>
                  <a:gd name="T19" fmla="*/ 29 h 62"/>
                  <a:gd name="T20" fmla="*/ 41 w 62"/>
                  <a:gd name="T21" fmla="*/ 21 h 62"/>
                  <a:gd name="T22" fmla="*/ 36 w 62"/>
                  <a:gd name="T23" fmla="*/ 14 h 62"/>
                  <a:gd name="T24" fmla="*/ 26 w 62"/>
                  <a:gd name="T2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26" y="1"/>
                    </a:moveTo>
                    <a:cubicBezTo>
                      <a:pt x="35" y="0"/>
                      <a:pt x="45" y="4"/>
                      <a:pt x="52" y="12"/>
                    </a:cubicBezTo>
                    <a:cubicBezTo>
                      <a:pt x="62" y="24"/>
                      <a:pt x="60" y="42"/>
                      <a:pt x="47" y="52"/>
                    </a:cubicBezTo>
                    <a:cubicBezTo>
                      <a:pt x="35" y="62"/>
                      <a:pt x="17" y="60"/>
                      <a:pt x="7" y="47"/>
                    </a:cubicBezTo>
                    <a:cubicBezTo>
                      <a:pt x="1" y="39"/>
                      <a:pt x="0" y="29"/>
                      <a:pt x="3" y="20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6" y="14"/>
                      <a:pt x="36" y="14"/>
                      <a:pt x="36" y="14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: Shape 45"/>
              <p:cNvSpPr>
                <a:spLocks/>
              </p:cNvSpPr>
              <p:nvPr/>
            </p:nvSpPr>
            <p:spPr bwMode="auto">
              <a:xfrm>
                <a:off x="6899077" y="3572134"/>
                <a:ext cx="100083" cy="100083"/>
              </a:xfrm>
              <a:custGeom>
                <a:avLst/>
                <a:gdLst>
                  <a:gd name="T0" fmla="*/ 59 w 62"/>
                  <a:gd name="T1" fmla="*/ 42 h 62"/>
                  <a:gd name="T2" fmla="*/ 54 w 62"/>
                  <a:gd name="T3" fmla="*/ 15 h 62"/>
                  <a:gd name="T4" fmla="*/ 14 w 62"/>
                  <a:gd name="T5" fmla="*/ 10 h 62"/>
                  <a:gd name="T6" fmla="*/ 10 w 62"/>
                  <a:gd name="T7" fmla="*/ 50 h 62"/>
                  <a:gd name="T8" fmla="*/ 35 w 62"/>
                  <a:gd name="T9" fmla="*/ 61 h 62"/>
                  <a:gd name="T10" fmla="*/ 25 w 62"/>
                  <a:gd name="T11" fmla="*/ 48 h 62"/>
                  <a:gd name="T12" fmla="*/ 20 w 62"/>
                  <a:gd name="T13" fmla="*/ 41 h 62"/>
                  <a:gd name="T14" fmla="*/ 23 w 62"/>
                  <a:gd name="T15" fmla="*/ 33 h 62"/>
                  <a:gd name="T16" fmla="*/ 26 w 62"/>
                  <a:gd name="T17" fmla="*/ 25 h 62"/>
                  <a:gd name="T18" fmla="*/ 35 w 62"/>
                  <a:gd name="T19" fmla="*/ 24 h 62"/>
                  <a:gd name="T20" fmla="*/ 43 w 62"/>
                  <a:gd name="T21" fmla="*/ 23 h 62"/>
                  <a:gd name="T22" fmla="*/ 48 w 62"/>
                  <a:gd name="T23" fmla="*/ 29 h 62"/>
                  <a:gd name="T24" fmla="*/ 59 w 62"/>
                  <a:gd name="T25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9" y="42"/>
                    </a:moveTo>
                    <a:cubicBezTo>
                      <a:pt x="62" y="33"/>
                      <a:pt x="60" y="23"/>
                      <a:pt x="54" y="15"/>
                    </a:cubicBezTo>
                    <a:cubicBezTo>
                      <a:pt x="44" y="2"/>
                      <a:pt x="26" y="0"/>
                      <a:pt x="14" y="10"/>
                    </a:cubicBezTo>
                    <a:cubicBezTo>
                      <a:pt x="2" y="20"/>
                      <a:pt x="0" y="38"/>
                      <a:pt x="10" y="50"/>
                    </a:cubicBezTo>
                    <a:cubicBezTo>
                      <a:pt x="16" y="58"/>
                      <a:pt x="26" y="62"/>
                      <a:pt x="35" y="61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8" y="29"/>
                      <a:pt x="48" y="29"/>
                      <a:pt x="48" y="29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: Shape 46"/>
              <p:cNvSpPr>
                <a:spLocks/>
              </p:cNvSpPr>
              <p:nvPr/>
            </p:nvSpPr>
            <p:spPr bwMode="auto">
              <a:xfrm>
                <a:off x="6907518" y="3579369"/>
                <a:ext cx="81996" cy="80790"/>
              </a:xfrm>
              <a:custGeom>
                <a:avLst/>
                <a:gdLst>
                  <a:gd name="T0" fmla="*/ 51 w 51"/>
                  <a:gd name="T1" fmla="*/ 26 h 50"/>
                  <a:gd name="T2" fmla="*/ 45 w 51"/>
                  <a:gd name="T3" fmla="*/ 12 h 50"/>
                  <a:gd name="T4" fmla="*/ 12 w 51"/>
                  <a:gd name="T5" fmla="*/ 9 h 50"/>
                  <a:gd name="T6" fmla="*/ 8 w 51"/>
                  <a:gd name="T7" fmla="*/ 42 h 50"/>
                  <a:gd name="T8" fmla="*/ 20 w 51"/>
                  <a:gd name="T9" fmla="*/ 50 h 50"/>
                  <a:gd name="T10" fmla="*/ 10 w 51"/>
                  <a:gd name="T11" fmla="*/ 37 h 50"/>
                  <a:gd name="T12" fmla="*/ 18 w 51"/>
                  <a:gd name="T13" fmla="*/ 16 h 50"/>
                  <a:gd name="T14" fmla="*/ 40 w 51"/>
                  <a:gd name="T15" fmla="*/ 13 h 50"/>
                  <a:gd name="T16" fmla="*/ 51 w 51"/>
                  <a:gd name="T17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51" y="26"/>
                    </a:moveTo>
                    <a:cubicBezTo>
                      <a:pt x="50" y="21"/>
                      <a:pt x="49" y="16"/>
                      <a:pt x="45" y="12"/>
                    </a:cubicBezTo>
                    <a:cubicBezTo>
                      <a:pt x="37" y="2"/>
                      <a:pt x="22" y="0"/>
                      <a:pt x="12" y="9"/>
                    </a:cubicBezTo>
                    <a:cubicBezTo>
                      <a:pt x="2" y="17"/>
                      <a:pt x="0" y="32"/>
                      <a:pt x="8" y="42"/>
                    </a:cubicBezTo>
                    <a:cubicBezTo>
                      <a:pt x="11" y="46"/>
                      <a:pt x="16" y="49"/>
                      <a:pt x="20" y="50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40" y="13"/>
                      <a:pt x="40" y="13"/>
                      <a:pt x="40" y="13"/>
                    </a:cubicBez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: Shape 47"/>
              <p:cNvSpPr>
                <a:spLocks/>
              </p:cNvSpPr>
              <p:nvPr/>
            </p:nvSpPr>
            <p:spPr bwMode="auto">
              <a:xfrm>
                <a:off x="6790553" y="3434670"/>
                <a:ext cx="80790" cy="80790"/>
              </a:xfrm>
              <a:custGeom>
                <a:avLst/>
                <a:gdLst>
                  <a:gd name="T0" fmla="*/ 0 w 50"/>
                  <a:gd name="T1" fmla="*/ 25 h 50"/>
                  <a:gd name="T2" fmla="*/ 5 w 50"/>
                  <a:gd name="T3" fmla="*/ 38 h 50"/>
                  <a:gd name="T4" fmla="*/ 38 w 50"/>
                  <a:gd name="T5" fmla="*/ 42 h 50"/>
                  <a:gd name="T6" fmla="*/ 42 w 50"/>
                  <a:gd name="T7" fmla="*/ 9 h 50"/>
                  <a:gd name="T8" fmla="*/ 30 w 50"/>
                  <a:gd name="T9" fmla="*/ 0 h 50"/>
                  <a:gd name="T10" fmla="*/ 40 w 50"/>
                  <a:gd name="T11" fmla="*/ 14 h 50"/>
                  <a:gd name="T12" fmla="*/ 32 w 50"/>
                  <a:gd name="T13" fmla="*/ 35 h 50"/>
                  <a:gd name="T14" fmla="*/ 10 w 50"/>
                  <a:gd name="T15" fmla="*/ 38 h 50"/>
                  <a:gd name="T16" fmla="*/ 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0" y="25"/>
                    </a:moveTo>
                    <a:cubicBezTo>
                      <a:pt x="0" y="30"/>
                      <a:pt x="2" y="34"/>
                      <a:pt x="5" y="38"/>
                    </a:cubicBezTo>
                    <a:cubicBezTo>
                      <a:pt x="13" y="49"/>
                      <a:pt x="28" y="50"/>
                      <a:pt x="38" y="42"/>
                    </a:cubicBezTo>
                    <a:cubicBezTo>
                      <a:pt x="49" y="34"/>
                      <a:pt x="50" y="19"/>
                      <a:pt x="42" y="9"/>
                    </a:cubicBezTo>
                    <a:cubicBezTo>
                      <a:pt x="39" y="5"/>
                      <a:pt x="35" y="2"/>
                      <a:pt x="30" y="0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Freeform: Shape 48"/>
              <p:cNvSpPr>
                <a:spLocks/>
              </p:cNvSpPr>
              <p:nvPr/>
            </p:nvSpPr>
            <p:spPr bwMode="auto">
              <a:xfrm>
                <a:off x="7637040" y="2275875"/>
                <a:ext cx="149522" cy="138669"/>
              </a:xfrm>
              <a:custGeom>
                <a:avLst/>
                <a:gdLst>
                  <a:gd name="T0" fmla="*/ 16 w 92"/>
                  <a:gd name="T1" fmla="*/ 86 h 86"/>
                  <a:gd name="T2" fmla="*/ 31 w 92"/>
                  <a:gd name="T3" fmla="*/ 71 h 86"/>
                  <a:gd name="T4" fmla="*/ 31 w 92"/>
                  <a:gd name="T5" fmla="*/ 71 h 86"/>
                  <a:gd name="T6" fmla="*/ 31 w 92"/>
                  <a:gd name="T7" fmla="*/ 20 h 86"/>
                  <a:gd name="T8" fmla="*/ 82 w 92"/>
                  <a:gd name="T9" fmla="*/ 20 h 86"/>
                  <a:gd name="T10" fmla="*/ 82 w 92"/>
                  <a:gd name="T11" fmla="*/ 56 h 86"/>
                  <a:gd name="T12" fmla="*/ 76 w 92"/>
                  <a:gd name="T13" fmla="*/ 55 h 86"/>
                  <a:gd name="T14" fmla="*/ 60 w 92"/>
                  <a:gd name="T15" fmla="*/ 71 h 86"/>
                  <a:gd name="T16" fmla="*/ 76 w 92"/>
                  <a:gd name="T17" fmla="*/ 86 h 86"/>
                  <a:gd name="T18" fmla="*/ 92 w 92"/>
                  <a:gd name="T19" fmla="*/ 71 h 86"/>
                  <a:gd name="T20" fmla="*/ 92 w 92"/>
                  <a:gd name="T21" fmla="*/ 71 h 86"/>
                  <a:gd name="T22" fmla="*/ 92 w 92"/>
                  <a:gd name="T23" fmla="*/ 71 h 86"/>
                  <a:gd name="T24" fmla="*/ 92 w 92"/>
                  <a:gd name="T25" fmla="*/ 20 h 86"/>
                  <a:gd name="T26" fmla="*/ 92 w 92"/>
                  <a:gd name="T27" fmla="*/ 0 h 86"/>
                  <a:gd name="T28" fmla="*/ 82 w 92"/>
                  <a:gd name="T29" fmla="*/ 0 h 86"/>
                  <a:gd name="T30" fmla="*/ 31 w 92"/>
                  <a:gd name="T31" fmla="*/ 0 h 86"/>
                  <a:gd name="T32" fmla="*/ 21 w 92"/>
                  <a:gd name="T33" fmla="*/ 0 h 86"/>
                  <a:gd name="T34" fmla="*/ 21 w 92"/>
                  <a:gd name="T35" fmla="*/ 20 h 86"/>
                  <a:gd name="T36" fmla="*/ 21 w 92"/>
                  <a:gd name="T37" fmla="*/ 56 h 86"/>
                  <a:gd name="T38" fmla="*/ 16 w 92"/>
                  <a:gd name="T39" fmla="*/ 55 h 86"/>
                  <a:gd name="T40" fmla="*/ 0 w 92"/>
                  <a:gd name="T41" fmla="*/ 71 h 86"/>
                  <a:gd name="T42" fmla="*/ 16 w 92"/>
                  <a:gd name="T4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2" h="86">
                    <a:moveTo>
                      <a:pt x="16" y="86"/>
                    </a:moveTo>
                    <a:cubicBezTo>
                      <a:pt x="24" y="86"/>
                      <a:pt x="31" y="79"/>
                      <a:pt x="31" y="71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0" y="55"/>
                      <a:pt x="78" y="55"/>
                      <a:pt x="76" y="55"/>
                    </a:cubicBezTo>
                    <a:cubicBezTo>
                      <a:pt x="67" y="55"/>
                      <a:pt x="60" y="62"/>
                      <a:pt x="60" y="71"/>
                    </a:cubicBezTo>
                    <a:cubicBezTo>
                      <a:pt x="60" y="79"/>
                      <a:pt x="67" y="86"/>
                      <a:pt x="76" y="86"/>
                    </a:cubicBezTo>
                    <a:cubicBezTo>
                      <a:pt x="85" y="86"/>
                      <a:pt x="92" y="79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5"/>
                      <a:pt x="18" y="55"/>
                      <a:pt x="16" y="55"/>
                    </a:cubicBezTo>
                    <a:cubicBezTo>
                      <a:pt x="7" y="55"/>
                      <a:pt x="0" y="62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: Shape 49"/>
              <p:cNvSpPr>
                <a:spLocks/>
              </p:cNvSpPr>
              <p:nvPr/>
            </p:nvSpPr>
            <p:spPr bwMode="auto">
              <a:xfrm>
                <a:off x="4422319" y="2232466"/>
                <a:ext cx="141081" cy="104906"/>
              </a:xfrm>
              <a:custGeom>
                <a:avLst/>
                <a:gdLst>
                  <a:gd name="T0" fmla="*/ 44 w 87"/>
                  <a:gd name="T1" fmla="*/ 0 h 65"/>
                  <a:gd name="T2" fmla="*/ 0 w 87"/>
                  <a:gd name="T3" fmla="*/ 43 h 65"/>
                  <a:gd name="T4" fmla="*/ 5 w 87"/>
                  <a:gd name="T5" fmla="*/ 64 h 65"/>
                  <a:gd name="T6" fmla="*/ 5 w 87"/>
                  <a:gd name="T7" fmla="*/ 53 h 65"/>
                  <a:gd name="T8" fmla="*/ 7 w 87"/>
                  <a:gd name="T9" fmla="*/ 47 h 65"/>
                  <a:gd name="T10" fmla="*/ 7 w 87"/>
                  <a:gd name="T11" fmla="*/ 43 h 65"/>
                  <a:gd name="T12" fmla="*/ 44 w 87"/>
                  <a:gd name="T13" fmla="*/ 7 h 65"/>
                  <a:gd name="T14" fmla="*/ 80 w 87"/>
                  <a:gd name="T15" fmla="*/ 43 h 65"/>
                  <a:gd name="T16" fmla="*/ 80 w 87"/>
                  <a:gd name="T17" fmla="*/ 47 h 65"/>
                  <a:gd name="T18" fmla="*/ 82 w 87"/>
                  <a:gd name="T19" fmla="*/ 53 h 65"/>
                  <a:gd name="T20" fmla="*/ 82 w 87"/>
                  <a:gd name="T21" fmla="*/ 65 h 65"/>
                  <a:gd name="T22" fmla="*/ 87 w 87"/>
                  <a:gd name="T23" fmla="*/ 43 h 65"/>
                  <a:gd name="T24" fmla="*/ 44 w 87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65"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3"/>
                    </a:cubicBezTo>
                    <a:cubicBezTo>
                      <a:pt x="7" y="23"/>
                      <a:pt x="24" y="7"/>
                      <a:pt x="44" y="7"/>
                    </a:cubicBezTo>
                    <a:cubicBezTo>
                      <a:pt x="64" y="7"/>
                      <a:pt x="80" y="23"/>
                      <a:pt x="80" y="43"/>
                    </a:cubicBezTo>
                    <a:cubicBezTo>
                      <a:pt x="80" y="45"/>
                      <a:pt x="80" y="46"/>
                      <a:pt x="80" y="47"/>
                    </a:cubicBezTo>
                    <a:cubicBezTo>
                      <a:pt x="81" y="49"/>
                      <a:pt x="82" y="51"/>
                      <a:pt x="82" y="5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5" y="58"/>
                      <a:pt x="87" y="51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: Shape 50"/>
              <p:cNvSpPr>
                <a:spLocks/>
              </p:cNvSpPr>
              <p:nvPr/>
            </p:nvSpPr>
            <p:spPr bwMode="auto">
              <a:xfrm>
                <a:off x="4435583" y="2303609"/>
                <a:ext cx="31351" cy="54262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7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Freeform: Shape 51"/>
              <p:cNvSpPr>
                <a:spLocks/>
              </p:cNvSpPr>
              <p:nvPr/>
            </p:nvSpPr>
            <p:spPr bwMode="auto">
              <a:xfrm>
                <a:off x="4519990" y="2303609"/>
                <a:ext cx="31351" cy="54262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: Shape 52"/>
              <p:cNvSpPr>
                <a:spLocks/>
              </p:cNvSpPr>
              <p:nvPr/>
            </p:nvSpPr>
            <p:spPr bwMode="auto">
              <a:xfrm>
                <a:off x="4341529" y="3768683"/>
                <a:ext cx="159168" cy="159168"/>
              </a:xfrm>
              <a:custGeom>
                <a:avLst/>
                <a:gdLst>
                  <a:gd name="T0" fmla="*/ 72 w 132"/>
                  <a:gd name="T1" fmla="*/ 51 h 132"/>
                  <a:gd name="T2" fmla="*/ 72 w 132"/>
                  <a:gd name="T3" fmla="*/ 41 h 132"/>
                  <a:gd name="T4" fmla="*/ 97 w 132"/>
                  <a:gd name="T5" fmla="*/ 41 h 132"/>
                  <a:gd name="T6" fmla="*/ 97 w 132"/>
                  <a:gd name="T7" fmla="*/ 0 h 132"/>
                  <a:gd name="T8" fmla="*/ 35 w 132"/>
                  <a:gd name="T9" fmla="*/ 0 h 132"/>
                  <a:gd name="T10" fmla="*/ 35 w 132"/>
                  <a:gd name="T11" fmla="*/ 41 h 132"/>
                  <a:gd name="T12" fmla="*/ 61 w 132"/>
                  <a:gd name="T13" fmla="*/ 41 h 132"/>
                  <a:gd name="T14" fmla="*/ 61 w 132"/>
                  <a:gd name="T15" fmla="*/ 51 h 132"/>
                  <a:gd name="T16" fmla="*/ 26 w 132"/>
                  <a:gd name="T17" fmla="*/ 51 h 132"/>
                  <a:gd name="T18" fmla="*/ 26 w 132"/>
                  <a:gd name="T19" fmla="*/ 46 h 132"/>
                  <a:gd name="T20" fmla="*/ 11 w 132"/>
                  <a:gd name="T21" fmla="*/ 46 h 132"/>
                  <a:gd name="T22" fmla="*/ 11 w 132"/>
                  <a:gd name="T23" fmla="*/ 51 h 132"/>
                  <a:gd name="T24" fmla="*/ 0 w 132"/>
                  <a:gd name="T25" fmla="*/ 51 h 132"/>
                  <a:gd name="T26" fmla="*/ 0 w 132"/>
                  <a:gd name="T27" fmla="*/ 132 h 132"/>
                  <a:gd name="T28" fmla="*/ 132 w 132"/>
                  <a:gd name="T29" fmla="*/ 132 h 132"/>
                  <a:gd name="T30" fmla="*/ 132 w 132"/>
                  <a:gd name="T31" fmla="*/ 51 h 132"/>
                  <a:gd name="T32" fmla="*/ 72 w 132"/>
                  <a:gd name="T3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132">
                    <a:moveTo>
                      <a:pt x="72" y="51"/>
                    </a:moveTo>
                    <a:lnTo>
                      <a:pt x="72" y="41"/>
                    </a:lnTo>
                    <a:lnTo>
                      <a:pt x="97" y="41"/>
                    </a:lnTo>
                    <a:lnTo>
                      <a:pt x="97" y="0"/>
                    </a:lnTo>
                    <a:lnTo>
                      <a:pt x="35" y="0"/>
                    </a:lnTo>
                    <a:lnTo>
                      <a:pt x="35" y="41"/>
                    </a:lnTo>
                    <a:lnTo>
                      <a:pt x="61" y="41"/>
                    </a:lnTo>
                    <a:lnTo>
                      <a:pt x="61" y="51"/>
                    </a:lnTo>
                    <a:lnTo>
                      <a:pt x="26" y="51"/>
                    </a:lnTo>
                    <a:lnTo>
                      <a:pt x="26" y="46"/>
                    </a:lnTo>
                    <a:lnTo>
                      <a:pt x="11" y="46"/>
                    </a:lnTo>
                    <a:lnTo>
                      <a:pt x="11" y="51"/>
                    </a:lnTo>
                    <a:lnTo>
                      <a:pt x="0" y="51"/>
                    </a:lnTo>
                    <a:lnTo>
                      <a:pt x="0" y="132"/>
                    </a:lnTo>
                    <a:lnTo>
                      <a:pt x="132" y="132"/>
                    </a:lnTo>
                    <a:lnTo>
                      <a:pt x="132" y="51"/>
                    </a:ln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: Shape 53"/>
              <p:cNvSpPr>
                <a:spLocks/>
              </p:cNvSpPr>
              <p:nvPr/>
            </p:nvSpPr>
            <p:spPr bwMode="auto">
              <a:xfrm>
                <a:off x="4469346" y="3842238"/>
                <a:ext cx="18087" cy="6029"/>
              </a:xfrm>
              <a:custGeom>
                <a:avLst/>
                <a:gdLst>
                  <a:gd name="T0" fmla="*/ 15 w 15"/>
                  <a:gd name="T1" fmla="*/ 5 h 5"/>
                  <a:gd name="T2" fmla="*/ 15 w 15"/>
                  <a:gd name="T3" fmla="*/ 5 h 5"/>
                  <a:gd name="T4" fmla="*/ 0 w 15"/>
                  <a:gd name="T5" fmla="*/ 5 h 5"/>
                  <a:gd name="T6" fmla="*/ 0 w 15"/>
                  <a:gd name="T7" fmla="*/ 0 h 5"/>
                  <a:gd name="T8" fmla="*/ 15 w 15"/>
                  <a:gd name="T9" fmla="*/ 0 h 5"/>
                  <a:gd name="T10" fmla="*/ 15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5" y="5"/>
                    </a:move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DA8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: Shape 54"/>
              <p:cNvSpPr>
                <a:spLocks/>
              </p:cNvSpPr>
              <p:nvPr/>
            </p:nvSpPr>
            <p:spPr bwMode="auto">
              <a:xfrm>
                <a:off x="4390967" y="3848267"/>
                <a:ext cx="61497" cy="61497"/>
              </a:xfrm>
              <a:custGeom>
                <a:avLst/>
                <a:gdLst>
                  <a:gd name="T0" fmla="*/ 19 w 38"/>
                  <a:gd name="T1" fmla="*/ 38 h 38"/>
                  <a:gd name="T2" fmla="*/ 19 w 38"/>
                  <a:gd name="T3" fmla="*/ 38 h 38"/>
                  <a:gd name="T4" fmla="*/ 0 w 38"/>
                  <a:gd name="T5" fmla="*/ 19 h 38"/>
                  <a:gd name="T6" fmla="*/ 19 w 38"/>
                  <a:gd name="T7" fmla="*/ 0 h 38"/>
                  <a:gd name="T8" fmla="*/ 38 w 38"/>
                  <a:gd name="T9" fmla="*/ 19 h 38"/>
                  <a:gd name="T10" fmla="*/ 19 w 38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8">
                    <a:moveTo>
                      <a:pt x="19" y="38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ubicBezTo>
                      <a:pt x="38" y="29"/>
                      <a:pt x="29" y="38"/>
                      <a:pt x="19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: Shape 55"/>
              <p:cNvSpPr>
                <a:spLocks/>
              </p:cNvSpPr>
              <p:nvPr/>
            </p:nvSpPr>
            <p:spPr bwMode="auto">
              <a:xfrm>
                <a:off x="4393379" y="3777123"/>
                <a:ext cx="55468" cy="33763"/>
              </a:xfrm>
              <a:custGeom>
                <a:avLst/>
                <a:gdLst>
                  <a:gd name="T0" fmla="*/ 0 w 46"/>
                  <a:gd name="T1" fmla="*/ 28 h 28"/>
                  <a:gd name="T2" fmla="*/ 0 w 46"/>
                  <a:gd name="T3" fmla="*/ 28 h 28"/>
                  <a:gd name="T4" fmla="*/ 0 w 46"/>
                  <a:gd name="T5" fmla="*/ 0 h 28"/>
                  <a:gd name="T6" fmla="*/ 46 w 46"/>
                  <a:gd name="T7" fmla="*/ 0 h 28"/>
                  <a:gd name="T8" fmla="*/ 46 w 46"/>
                  <a:gd name="T9" fmla="*/ 28 h 28"/>
                  <a:gd name="T10" fmla="*/ 0 w 46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Freeform: Shape 56"/>
              <p:cNvSpPr>
                <a:spLocks/>
              </p:cNvSpPr>
              <p:nvPr/>
            </p:nvSpPr>
            <p:spPr bwMode="auto">
              <a:xfrm>
                <a:off x="6676000" y="3720450"/>
                <a:ext cx="203784" cy="100083"/>
              </a:xfrm>
              <a:custGeom>
                <a:avLst/>
                <a:gdLst>
                  <a:gd name="T0" fmla="*/ 108 w 126"/>
                  <a:gd name="T1" fmla="*/ 44 h 62"/>
                  <a:gd name="T2" fmla="*/ 126 w 126"/>
                  <a:gd name="T3" fmla="*/ 22 h 62"/>
                  <a:gd name="T4" fmla="*/ 108 w 126"/>
                  <a:gd name="T5" fmla="*/ 0 h 62"/>
                  <a:gd name="T6" fmla="*/ 108 w 126"/>
                  <a:gd name="T7" fmla="*/ 10 h 62"/>
                  <a:gd name="T8" fmla="*/ 116 w 126"/>
                  <a:gd name="T9" fmla="*/ 22 h 62"/>
                  <a:gd name="T10" fmla="*/ 108 w 126"/>
                  <a:gd name="T11" fmla="*/ 34 h 62"/>
                  <a:gd name="T12" fmla="*/ 108 w 126"/>
                  <a:gd name="T13" fmla="*/ 44 h 62"/>
                  <a:gd name="T14" fmla="*/ 53 w 126"/>
                  <a:gd name="T15" fmla="*/ 62 h 62"/>
                  <a:gd name="T16" fmla="*/ 94 w 126"/>
                  <a:gd name="T17" fmla="*/ 42 h 62"/>
                  <a:gd name="T18" fmla="*/ 104 w 126"/>
                  <a:gd name="T19" fmla="*/ 44 h 62"/>
                  <a:gd name="T20" fmla="*/ 108 w 126"/>
                  <a:gd name="T21" fmla="*/ 44 h 62"/>
                  <a:gd name="T22" fmla="*/ 108 w 126"/>
                  <a:gd name="T23" fmla="*/ 34 h 62"/>
                  <a:gd name="T24" fmla="*/ 104 w 126"/>
                  <a:gd name="T25" fmla="*/ 35 h 62"/>
                  <a:gd name="T26" fmla="*/ 100 w 126"/>
                  <a:gd name="T27" fmla="*/ 34 h 62"/>
                  <a:gd name="T28" fmla="*/ 106 w 126"/>
                  <a:gd name="T29" fmla="*/ 10 h 62"/>
                  <a:gd name="T30" fmla="*/ 106 w 126"/>
                  <a:gd name="T31" fmla="*/ 10 h 62"/>
                  <a:gd name="T32" fmla="*/ 106 w 126"/>
                  <a:gd name="T33" fmla="*/ 10 h 62"/>
                  <a:gd name="T34" fmla="*/ 108 w 126"/>
                  <a:gd name="T35" fmla="*/ 10 h 62"/>
                  <a:gd name="T36" fmla="*/ 108 w 126"/>
                  <a:gd name="T37" fmla="*/ 0 h 62"/>
                  <a:gd name="T38" fmla="*/ 105 w 126"/>
                  <a:gd name="T39" fmla="*/ 0 h 62"/>
                  <a:gd name="T40" fmla="*/ 105 w 126"/>
                  <a:gd name="T41" fmla="*/ 0 h 62"/>
                  <a:gd name="T42" fmla="*/ 1 w 126"/>
                  <a:gd name="T43" fmla="*/ 0 h 62"/>
                  <a:gd name="T44" fmla="*/ 0 w 126"/>
                  <a:gd name="T45" fmla="*/ 10 h 62"/>
                  <a:gd name="T46" fmla="*/ 53 w 126"/>
                  <a:gd name="T4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2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7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2"/>
                    </a:moveTo>
                    <a:cubicBezTo>
                      <a:pt x="70" y="62"/>
                      <a:pt x="85" y="54"/>
                      <a:pt x="94" y="42"/>
                    </a:cubicBezTo>
                    <a:cubicBezTo>
                      <a:pt x="97" y="44"/>
                      <a:pt x="100" y="44"/>
                      <a:pt x="104" y="44"/>
                    </a:cubicBezTo>
                    <a:cubicBezTo>
                      <a:pt x="105" y="44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5" y="35"/>
                      <a:pt x="104" y="35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0" y="6"/>
                      <a:pt x="0" y="10"/>
                    </a:cubicBezTo>
                    <a:cubicBezTo>
                      <a:pt x="0" y="39"/>
                      <a:pt x="24" y="62"/>
                      <a:pt x="53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Rectangle 57"/>
              <p:cNvSpPr>
                <a:spLocks/>
              </p:cNvSpPr>
              <p:nvPr/>
            </p:nvSpPr>
            <p:spPr bwMode="auto">
              <a:xfrm>
                <a:off x="6676000" y="3830180"/>
                <a:ext cx="184491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Freeform: Shape 58"/>
              <p:cNvSpPr>
                <a:spLocks/>
              </p:cNvSpPr>
              <p:nvPr/>
            </p:nvSpPr>
            <p:spPr bwMode="auto">
              <a:xfrm>
                <a:off x="6718204" y="3630013"/>
                <a:ext cx="33763" cy="84408"/>
              </a:xfrm>
              <a:custGeom>
                <a:avLst/>
                <a:gdLst>
                  <a:gd name="T0" fmla="*/ 7 w 21"/>
                  <a:gd name="T1" fmla="*/ 40 h 52"/>
                  <a:gd name="T2" fmla="*/ 10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3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7 w 21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7" y="40"/>
                    </a:moveTo>
                    <a:cubicBezTo>
                      <a:pt x="1" y="42"/>
                      <a:pt x="4" y="52"/>
                      <a:pt x="10" y="50"/>
                    </a:cubicBezTo>
                    <a:cubicBezTo>
                      <a:pt x="18" y="47"/>
                      <a:pt x="21" y="40"/>
                      <a:pt x="19" y="32"/>
                    </a:cubicBezTo>
                    <a:cubicBezTo>
                      <a:pt x="18" y="28"/>
                      <a:pt x="16" y="25"/>
                      <a:pt x="14" y="21"/>
                    </a:cubicBezTo>
                    <a:cubicBezTo>
                      <a:pt x="13" y="19"/>
                      <a:pt x="11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2" y="8"/>
                      <a:pt x="0" y="16"/>
                      <a:pt x="3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Freeform: Shape 59"/>
              <p:cNvSpPr>
                <a:spLocks/>
              </p:cNvSpPr>
              <p:nvPr/>
            </p:nvSpPr>
            <p:spPr bwMode="auto">
              <a:xfrm>
                <a:off x="6766436" y="3630013"/>
                <a:ext cx="32557" cy="84408"/>
              </a:xfrm>
              <a:custGeom>
                <a:avLst/>
                <a:gdLst>
                  <a:gd name="T0" fmla="*/ 7 w 20"/>
                  <a:gd name="T1" fmla="*/ 40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8 w 20"/>
                  <a:gd name="T11" fmla="*/ 4 h 52"/>
                  <a:gd name="T12" fmla="*/ 2 w 20"/>
                  <a:gd name="T13" fmla="*/ 22 h 52"/>
                  <a:gd name="T14" fmla="*/ 7 w 20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40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40"/>
                      <a:pt x="18" y="32"/>
                    </a:cubicBezTo>
                    <a:cubicBezTo>
                      <a:pt x="17" y="28"/>
                      <a:pt x="15" y="25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1" y="8"/>
                      <a:pt x="0" y="16"/>
                      <a:pt x="2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reeform: Shape 60"/>
              <p:cNvSpPr>
                <a:spLocks/>
              </p:cNvSpPr>
              <p:nvPr/>
            </p:nvSpPr>
            <p:spPr bwMode="auto">
              <a:xfrm>
                <a:off x="6914753" y="2069680"/>
                <a:ext cx="83202" cy="84408"/>
              </a:xfrm>
              <a:custGeom>
                <a:avLst/>
                <a:gdLst>
                  <a:gd name="T0" fmla="*/ 11 w 51"/>
                  <a:gd name="T1" fmla="*/ 48 h 52"/>
                  <a:gd name="T2" fmla="*/ 25 w 51"/>
                  <a:gd name="T3" fmla="*/ 52 h 52"/>
                  <a:gd name="T4" fmla="*/ 51 w 51"/>
                  <a:gd name="T5" fmla="*/ 26 h 52"/>
                  <a:gd name="T6" fmla="*/ 25 w 51"/>
                  <a:gd name="T7" fmla="*/ 0 h 52"/>
                  <a:gd name="T8" fmla="*/ 0 w 51"/>
                  <a:gd name="T9" fmla="*/ 22 h 52"/>
                  <a:gd name="T10" fmla="*/ 25 w 51"/>
                  <a:gd name="T11" fmla="*/ 22 h 52"/>
                  <a:gd name="T12" fmla="*/ 34 w 51"/>
                  <a:gd name="T13" fmla="*/ 22 h 52"/>
                  <a:gd name="T14" fmla="*/ 28 w 51"/>
                  <a:gd name="T15" fmla="*/ 29 h 52"/>
                  <a:gd name="T16" fmla="*/ 11 w 51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1" y="48"/>
                    </a:moveTo>
                    <a:cubicBezTo>
                      <a:pt x="15" y="50"/>
                      <a:pt x="20" y="52"/>
                      <a:pt x="25" y="52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ubicBezTo>
                      <a:pt x="12" y="0"/>
                      <a:pt x="2" y="10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28" y="29"/>
                      <a:pt x="28" y="29"/>
                      <a:pt x="28" y="29"/>
                    </a:cubicBez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reeform: Shape 61"/>
              <p:cNvSpPr>
                <a:spLocks/>
              </p:cNvSpPr>
              <p:nvPr/>
            </p:nvSpPr>
            <p:spPr bwMode="auto">
              <a:xfrm>
                <a:off x="6784524" y="2111884"/>
                <a:ext cx="171227" cy="161580"/>
              </a:xfrm>
              <a:custGeom>
                <a:avLst/>
                <a:gdLst>
                  <a:gd name="T0" fmla="*/ 47 w 106"/>
                  <a:gd name="T1" fmla="*/ 54 h 100"/>
                  <a:gd name="T2" fmla="*/ 47 w 106"/>
                  <a:gd name="T3" fmla="*/ 56 h 100"/>
                  <a:gd name="T4" fmla="*/ 47 w 106"/>
                  <a:gd name="T5" fmla="*/ 59 h 100"/>
                  <a:gd name="T6" fmla="*/ 47 w 106"/>
                  <a:gd name="T7" fmla="*/ 91 h 100"/>
                  <a:gd name="T8" fmla="*/ 35 w 106"/>
                  <a:gd name="T9" fmla="*/ 100 h 100"/>
                  <a:gd name="T10" fmla="*/ 70 w 106"/>
                  <a:gd name="T11" fmla="*/ 100 h 100"/>
                  <a:gd name="T12" fmla="*/ 59 w 106"/>
                  <a:gd name="T13" fmla="*/ 91 h 100"/>
                  <a:gd name="T14" fmla="*/ 59 w 106"/>
                  <a:gd name="T15" fmla="*/ 59 h 100"/>
                  <a:gd name="T16" fmla="*/ 59 w 106"/>
                  <a:gd name="T17" fmla="*/ 56 h 100"/>
                  <a:gd name="T18" fmla="*/ 59 w 106"/>
                  <a:gd name="T19" fmla="*/ 54 h 100"/>
                  <a:gd name="T20" fmla="*/ 89 w 106"/>
                  <a:gd name="T21" fmla="*/ 19 h 100"/>
                  <a:gd name="T22" fmla="*/ 106 w 106"/>
                  <a:gd name="T23" fmla="*/ 0 h 100"/>
                  <a:gd name="T24" fmla="*/ 80 w 106"/>
                  <a:gd name="T25" fmla="*/ 0 h 100"/>
                  <a:gd name="T26" fmla="*/ 0 w 106"/>
                  <a:gd name="T27" fmla="*/ 0 h 100"/>
                  <a:gd name="T28" fmla="*/ 47 w 106"/>
                  <a:gd name="T29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00">
                    <a:moveTo>
                      <a:pt x="47" y="54"/>
                    </a:move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0" y="92"/>
                      <a:pt x="35" y="96"/>
                      <a:pt x="35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96"/>
                      <a:pt x="65" y="93"/>
                      <a:pt x="59" y="91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7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Freeform: Shape 62"/>
              <p:cNvSpPr>
                <a:spLocks/>
              </p:cNvSpPr>
              <p:nvPr/>
            </p:nvSpPr>
            <p:spPr bwMode="auto">
              <a:xfrm>
                <a:off x="4504315" y="2902903"/>
                <a:ext cx="314719" cy="32557"/>
              </a:xfrm>
              <a:custGeom>
                <a:avLst/>
                <a:gdLst>
                  <a:gd name="T0" fmla="*/ 171 w 195"/>
                  <a:gd name="T1" fmla="*/ 20 h 20"/>
                  <a:gd name="T2" fmla="*/ 177 w 195"/>
                  <a:gd name="T3" fmla="*/ 20 h 20"/>
                  <a:gd name="T4" fmla="*/ 177 w 195"/>
                  <a:gd name="T5" fmla="*/ 0 h 20"/>
                  <a:gd name="T6" fmla="*/ 171 w 195"/>
                  <a:gd name="T7" fmla="*/ 0 h 20"/>
                  <a:gd name="T8" fmla="*/ 171 w 195"/>
                  <a:gd name="T9" fmla="*/ 2 h 20"/>
                  <a:gd name="T10" fmla="*/ 179 w 195"/>
                  <a:gd name="T11" fmla="*/ 10 h 20"/>
                  <a:gd name="T12" fmla="*/ 171 w 195"/>
                  <a:gd name="T13" fmla="*/ 18 h 20"/>
                  <a:gd name="T14" fmla="*/ 171 w 195"/>
                  <a:gd name="T15" fmla="*/ 20 h 20"/>
                  <a:gd name="T16" fmla="*/ 25 w 195"/>
                  <a:gd name="T17" fmla="*/ 20 h 20"/>
                  <a:gd name="T18" fmla="*/ 171 w 195"/>
                  <a:gd name="T19" fmla="*/ 20 h 20"/>
                  <a:gd name="T20" fmla="*/ 171 w 195"/>
                  <a:gd name="T21" fmla="*/ 18 h 20"/>
                  <a:gd name="T22" fmla="*/ 162 w 195"/>
                  <a:gd name="T23" fmla="*/ 10 h 20"/>
                  <a:gd name="T24" fmla="*/ 171 w 195"/>
                  <a:gd name="T25" fmla="*/ 2 h 20"/>
                  <a:gd name="T26" fmla="*/ 171 w 195"/>
                  <a:gd name="T27" fmla="*/ 0 h 20"/>
                  <a:gd name="T28" fmla="*/ 25 w 195"/>
                  <a:gd name="T29" fmla="*/ 0 h 20"/>
                  <a:gd name="T30" fmla="*/ 25 w 195"/>
                  <a:gd name="T31" fmla="*/ 2 h 20"/>
                  <a:gd name="T32" fmla="*/ 33 w 195"/>
                  <a:gd name="T33" fmla="*/ 10 h 20"/>
                  <a:gd name="T34" fmla="*/ 25 w 195"/>
                  <a:gd name="T35" fmla="*/ 18 h 20"/>
                  <a:gd name="T36" fmla="*/ 25 w 195"/>
                  <a:gd name="T37" fmla="*/ 20 h 20"/>
                  <a:gd name="T38" fmla="*/ 19 w 195"/>
                  <a:gd name="T39" fmla="*/ 20 h 20"/>
                  <a:gd name="T40" fmla="*/ 25 w 195"/>
                  <a:gd name="T41" fmla="*/ 20 h 20"/>
                  <a:gd name="T42" fmla="*/ 25 w 195"/>
                  <a:gd name="T43" fmla="*/ 18 h 20"/>
                  <a:gd name="T44" fmla="*/ 16 w 195"/>
                  <a:gd name="T45" fmla="*/ 10 h 20"/>
                  <a:gd name="T46" fmla="*/ 25 w 195"/>
                  <a:gd name="T47" fmla="*/ 2 h 20"/>
                  <a:gd name="T48" fmla="*/ 25 w 195"/>
                  <a:gd name="T49" fmla="*/ 0 h 20"/>
                  <a:gd name="T50" fmla="*/ 19 w 195"/>
                  <a:gd name="T51" fmla="*/ 0 h 20"/>
                  <a:gd name="T52" fmla="*/ 19 w 195"/>
                  <a:gd name="T5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20">
                    <a:moveTo>
                      <a:pt x="171" y="20"/>
                    </a:moveTo>
                    <a:cubicBezTo>
                      <a:pt x="177" y="20"/>
                      <a:pt x="177" y="20"/>
                      <a:pt x="177" y="20"/>
                    </a:cubicBezTo>
                    <a:cubicBezTo>
                      <a:pt x="194" y="20"/>
                      <a:pt x="195" y="0"/>
                      <a:pt x="177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2"/>
                      <a:pt x="171" y="2"/>
                      <a:pt x="171" y="2"/>
                    </a:cubicBezTo>
                    <a:cubicBezTo>
                      <a:pt x="175" y="2"/>
                      <a:pt x="179" y="5"/>
                      <a:pt x="179" y="10"/>
                    </a:cubicBezTo>
                    <a:cubicBezTo>
                      <a:pt x="179" y="15"/>
                      <a:pt x="175" y="18"/>
                      <a:pt x="171" y="18"/>
                    </a:cubicBezTo>
                    <a:lnTo>
                      <a:pt x="171" y="20"/>
                    </a:lnTo>
                    <a:close/>
                    <a:moveTo>
                      <a:pt x="25" y="20"/>
                    </a:move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6" y="18"/>
                      <a:pt x="162" y="15"/>
                      <a:pt x="162" y="10"/>
                    </a:cubicBezTo>
                    <a:cubicBezTo>
                      <a:pt x="162" y="5"/>
                      <a:pt x="166" y="2"/>
                      <a:pt x="171" y="2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22" y="0"/>
                      <a:pt x="73" y="0"/>
                      <a:pt x="25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2"/>
                      <a:pt x="33" y="5"/>
                      <a:pt x="33" y="10"/>
                    </a:cubicBezTo>
                    <a:cubicBezTo>
                      <a:pt x="33" y="15"/>
                      <a:pt x="29" y="18"/>
                      <a:pt x="25" y="18"/>
                    </a:cubicBezTo>
                    <a:lnTo>
                      <a:pt x="25" y="20"/>
                    </a:lnTo>
                    <a:close/>
                    <a:moveTo>
                      <a:pt x="19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6" y="15"/>
                      <a:pt x="16" y="10"/>
                    </a:cubicBezTo>
                    <a:cubicBezTo>
                      <a:pt x="16" y="5"/>
                      <a:pt x="20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1" y="20"/>
                      <a:pt x="19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Oval 63"/>
              <p:cNvSpPr>
                <a:spLocks/>
              </p:cNvSpPr>
              <p:nvPr/>
            </p:nvSpPr>
            <p:spPr bwMode="auto">
              <a:xfrm>
                <a:off x="4665895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Freeform: Shape 64"/>
              <p:cNvSpPr>
                <a:spLocks/>
              </p:cNvSpPr>
              <p:nvPr/>
            </p:nvSpPr>
            <p:spPr bwMode="auto">
              <a:xfrm>
                <a:off x="4681571" y="2810054"/>
                <a:ext cx="104906" cy="115759"/>
              </a:xfrm>
              <a:custGeom>
                <a:avLst/>
                <a:gdLst>
                  <a:gd name="T0" fmla="*/ 64 w 65"/>
                  <a:gd name="T1" fmla="*/ 66 h 72"/>
                  <a:gd name="T2" fmla="*/ 6 w 65"/>
                  <a:gd name="T3" fmla="*/ 2 h 72"/>
                  <a:gd name="T4" fmla="*/ 1 w 65"/>
                  <a:gd name="T5" fmla="*/ 1 h 72"/>
                  <a:gd name="T6" fmla="*/ 1 w 65"/>
                  <a:gd name="T7" fmla="*/ 1 h 72"/>
                  <a:gd name="T8" fmla="*/ 1 w 65"/>
                  <a:gd name="T9" fmla="*/ 6 h 72"/>
                  <a:gd name="T10" fmla="*/ 58 w 65"/>
                  <a:gd name="T11" fmla="*/ 71 h 72"/>
                  <a:gd name="T12" fmla="*/ 64 w 65"/>
                  <a:gd name="T13" fmla="*/ 71 h 72"/>
                  <a:gd name="T14" fmla="*/ 64 w 65"/>
                  <a:gd name="T15" fmla="*/ 71 h 72"/>
                  <a:gd name="T16" fmla="*/ 64 w 65"/>
                  <a:gd name="T17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72">
                    <a:moveTo>
                      <a:pt x="64" y="6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60" y="72"/>
                      <a:pt x="62" y="72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5" y="70"/>
                      <a:pt x="65" y="67"/>
                      <a:pt x="6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Oval 65"/>
              <p:cNvSpPr>
                <a:spLocks/>
              </p:cNvSpPr>
              <p:nvPr/>
            </p:nvSpPr>
            <p:spPr bwMode="auto">
              <a:xfrm>
                <a:off x="4629720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reeform: Shape 66"/>
              <p:cNvSpPr>
                <a:spLocks/>
              </p:cNvSpPr>
              <p:nvPr/>
            </p:nvSpPr>
            <p:spPr bwMode="auto">
              <a:xfrm>
                <a:off x="4535666" y="2800408"/>
                <a:ext cx="115759" cy="125405"/>
              </a:xfrm>
              <a:custGeom>
                <a:avLst/>
                <a:gdLst>
                  <a:gd name="T0" fmla="*/ 1 w 71"/>
                  <a:gd name="T1" fmla="*/ 72 h 78"/>
                  <a:gd name="T2" fmla="*/ 64 w 71"/>
                  <a:gd name="T3" fmla="*/ 2 h 78"/>
                  <a:gd name="T4" fmla="*/ 69 w 71"/>
                  <a:gd name="T5" fmla="*/ 1 h 78"/>
                  <a:gd name="T6" fmla="*/ 69 w 71"/>
                  <a:gd name="T7" fmla="*/ 1 h 78"/>
                  <a:gd name="T8" fmla="*/ 69 w 71"/>
                  <a:gd name="T9" fmla="*/ 7 h 78"/>
                  <a:gd name="T10" fmla="*/ 7 w 71"/>
                  <a:gd name="T11" fmla="*/ 77 h 78"/>
                  <a:gd name="T12" fmla="*/ 2 w 71"/>
                  <a:gd name="T13" fmla="*/ 77 h 78"/>
                  <a:gd name="T14" fmla="*/ 2 w 71"/>
                  <a:gd name="T15" fmla="*/ 77 h 78"/>
                  <a:gd name="T16" fmla="*/ 1 w 71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8">
                    <a:moveTo>
                      <a:pt x="1" y="7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5" y="0"/>
                      <a:pt x="68" y="0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3"/>
                      <a:pt x="71" y="5"/>
                      <a:pt x="69" y="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8"/>
                      <a:pt x="3" y="78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6"/>
                      <a:pt x="0" y="73"/>
                      <a:pt x="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reeform: Shape 67"/>
              <p:cNvSpPr>
                <a:spLocks/>
              </p:cNvSpPr>
              <p:nvPr/>
            </p:nvSpPr>
            <p:spPr bwMode="auto">
              <a:xfrm>
                <a:off x="4535666" y="2945106"/>
                <a:ext cx="253223" cy="98877"/>
              </a:xfrm>
              <a:custGeom>
                <a:avLst/>
                <a:gdLst>
                  <a:gd name="T0" fmla="*/ 156 w 156"/>
                  <a:gd name="T1" fmla="*/ 0 h 61"/>
                  <a:gd name="T2" fmla="*/ 127 w 156"/>
                  <a:gd name="T3" fmla="*/ 61 h 61"/>
                  <a:gd name="T4" fmla="*/ 126 w 156"/>
                  <a:gd name="T5" fmla="*/ 48 h 61"/>
                  <a:gd name="T6" fmla="*/ 132 w 156"/>
                  <a:gd name="T7" fmla="*/ 27 h 61"/>
                  <a:gd name="T8" fmla="*/ 129 w 156"/>
                  <a:gd name="T9" fmla="*/ 6 h 61"/>
                  <a:gd name="T10" fmla="*/ 126 w 156"/>
                  <a:gd name="T11" fmla="*/ 6 h 61"/>
                  <a:gd name="T12" fmla="*/ 102 w 156"/>
                  <a:gd name="T13" fmla="*/ 0 h 61"/>
                  <a:gd name="T14" fmla="*/ 126 w 156"/>
                  <a:gd name="T15" fmla="*/ 6 h 61"/>
                  <a:gd name="T16" fmla="*/ 120 w 156"/>
                  <a:gd name="T17" fmla="*/ 27 h 61"/>
                  <a:gd name="T18" fmla="*/ 123 w 156"/>
                  <a:gd name="T19" fmla="*/ 48 h 61"/>
                  <a:gd name="T20" fmla="*/ 126 w 156"/>
                  <a:gd name="T21" fmla="*/ 48 h 61"/>
                  <a:gd name="T22" fmla="*/ 102 w 156"/>
                  <a:gd name="T23" fmla="*/ 61 h 61"/>
                  <a:gd name="T24" fmla="*/ 107 w 156"/>
                  <a:gd name="T25" fmla="*/ 42 h 61"/>
                  <a:gd name="T26" fmla="*/ 109 w 156"/>
                  <a:gd name="T27" fmla="*/ 12 h 61"/>
                  <a:gd name="T28" fmla="*/ 103 w 156"/>
                  <a:gd name="T29" fmla="*/ 6 h 61"/>
                  <a:gd name="T30" fmla="*/ 102 w 156"/>
                  <a:gd name="T31" fmla="*/ 0 h 61"/>
                  <a:gd name="T32" fmla="*/ 102 w 156"/>
                  <a:gd name="T33" fmla="*/ 0 h 61"/>
                  <a:gd name="T34" fmla="*/ 96 w 156"/>
                  <a:gd name="T35" fmla="*/ 12 h 61"/>
                  <a:gd name="T36" fmla="*/ 95 w 156"/>
                  <a:gd name="T37" fmla="*/ 42 h 61"/>
                  <a:gd name="T38" fmla="*/ 100 w 156"/>
                  <a:gd name="T39" fmla="*/ 48 h 61"/>
                  <a:gd name="T40" fmla="*/ 102 w 156"/>
                  <a:gd name="T41" fmla="*/ 61 h 61"/>
                  <a:gd name="T42" fmla="*/ 78 w 156"/>
                  <a:gd name="T43" fmla="*/ 48 h 61"/>
                  <a:gd name="T44" fmla="*/ 84 w 156"/>
                  <a:gd name="T45" fmla="*/ 27 h 61"/>
                  <a:gd name="T46" fmla="*/ 78 w 156"/>
                  <a:gd name="T47" fmla="*/ 6 h 61"/>
                  <a:gd name="T48" fmla="*/ 78 w 156"/>
                  <a:gd name="T49" fmla="*/ 6 h 61"/>
                  <a:gd name="T50" fmla="*/ 53 w 156"/>
                  <a:gd name="T51" fmla="*/ 0 h 61"/>
                  <a:gd name="T52" fmla="*/ 78 w 156"/>
                  <a:gd name="T53" fmla="*/ 6 h 61"/>
                  <a:gd name="T54" fmla="*/ 71 w 156"/>
                  <a:gd name="T55" fmla="*/ 27 h 61"/>
                  <a:gd name="T56" fmla="*/ 78 w 156"/>
                  <a:gd name="T57" fmla="*/ 48 h 61"/>
                  <a:gd name="T58" fmla="*/ 78 w 156"/>
                  <a:gd name="T59" fmla="*/ 48 h 61"/>
                  <a:gd name="T60" fmla="*/ 53 w 156"/>
                  <a:gd name="T61" fmla="*/ 61 h 61"/>
                  <a:gd name="T62" fmla="*/ 55 w 156"/>
                  <a:gd name="T63" fmla="*/ 48 h 61"/>
                  <a:gd name="T64" fmla="*/ 60 w 156"/>
                  <a:gd name="T65" fmla="*/ 42 h 61"/>
                  <a:gd name="T66" fmla="*/ 59 w 156"/>
                  <a:gd name="T67" fmla="*/ 12 h 61"/>
                  <a:gd name="T68" fmla="*/ 53 w 156"/>
                  <a:gd name="T69" fmla="*/ 0 h 61"/>
                  <a:gd name="T70" fmla="*/ 53 w 156"/>
                  <a:gd name="T71" fmla="*/ 0 h 61"/>
                  <a:gd name="T72" fmla="*/ 52 w 156"/>
                  <a:gd name="T73" fmla="*/ 6 h 61"/>
                  <a:gd name="T74" fmla="*/ 46 w 156"/>
                  <a:gd name="T75" fmla="*/ 12 h 61"/>
                  <a:gd name="T76" fmla="*/ 48 w 156"/>
                  <a:gd name="T77" fmla="*/ 42 h 61"/>
                  <a:gd name="T78" fmla="*/ 53 w 156"/>
                  <a:gd name="T79" fmla="*/ 61 h 61"/>
                  <a:gd name="T80" fmla="*/ 29 w 156"/>
                  <a:gd name="T81" fmla="*/ 48 h 61"/>
                  <a:gd name="T82" fmla="*/ 32 w 156"/>
                  <a:gd name="T83" fmla="*/ 48 h 61"/>
                  <a:gd name="T84" fmla="*/ 36 w 156"/>
                  <a:gd name="T85" fmla="*/ 27 h 61"/>
                  <a:gd name="T86" fmla="*/ 29 w 156"/>
                  <a:gd name="T87" fmla="*/ 6 h 61"/>
                  <a:gd name="T88" fmla="*/ 28 w 156"/>
                  <a:gd name="T89" fmla="*/ 61 h 61"/>
                  <a:gd name="T90" fmla="*/ 0 w 156"/>
                  <a:gd name="T91" fmla="*/ 0 h 61"/>
                  <a:gd name="T92" fmla="*/ 29 w 156"/>
                  <a:gd name="T93" fmla="*/ 6 h 61"/>
                  <a:gd name="T94" fmla="*/ 27 w 156"/>
                  <a:gd name="T95" fmla="*/ 6 h 61"/>
                  <a:gd name="T96" fmla="*/ 23 w 156"/>
                  <a:gd name="T97" fmla="*/ 27 h 61"/>
                  <a:gd name="T98" fmla="*/ 29 w 156"/>
                  <a:gd name="T99" fmla="*/ 48 h 61"/>
                  <a:gd name="T100" fmla="*/ 28 w 156"/>
                  <a:gd name="T10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" h="61">
                    <a:moveTo>
                      <a:pt x="126" y="0"/>
                    </a:moveTo>
                    <a:cubicBezTo>
                      <a:pt x="156" y="0"/>
                      <a:pt x="156" y="0"/>
                      <a:pt x="156" y="0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54"/>
                      <a:pt x="142" y="61"/>
                      <a:pt x="127" y="61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26" y="48"/>
                      <a:pt x="126" y="48"/>
                      <a:pt x="126" y="48"/>
                    </a:cubicBezTo>
                    <a:cubicBezTo>
                      <a:pt x="128" y="47"/>
                      <a:pt x="130" y="45"/>
                      <a:pt x="130" y="42"/>
                    </a:cubicBezTo>
                    <a:cubicBezTo>
                      <a:pt x="131" y="37"/>
                      <a:pt x="132" y="32"/>
                      <a:pt x="132" y="27"/>
                    </a:cubicBezTo>
                    <a:cubicBezTo>
                      <a:pt x="133" y="22"/>
                      <a:pt x="134" y="17"/>
                      <a:pt x="134" y="12"/>
                    </a:cubicBezTo>
                    <a:cubicBezTo>
                      <a:pt x="135" y="9"/>
                      <a:pt x="132" y="6"/>
                      <a:pt x="129" y="6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28" y="6"/>
                      <a:pt x="127" y="6"/>
                      <a:pt x="126" y="6"/>
                    </a:cubicBezTo>
                    <a:lnTo>
                      <a:pt x="126" y="0"/>
                    </a:lnTo>
                    <a:close/>
                    <a:moveTo>
                      <a:pt x="102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4" y="7"/>
                      <a:pt x="121" y="9"/>
                      <a:pt x="121" y="12"/>
                    </a:cubicBezTo>
                    <a:cubicBezTo>
                      <a:pt x="121" y="17"/>
                      <a:pt x="120" y="22"/>
                      <a:pt x="120" y="27"/>
                    </a:cubicBezTo>
                    <a:cubicBezTo>
                      <a:pt x="119" y="32"/>
                      <a:pt x="119" y="37"/>
                      <a:pt x="118" y="42"/>
                    </a:cubicBezTo>
                    <a:cubicBezTo>
                      <a:pt x="118" y="46"/>
                      <a:pt x="120" y="48"/>
                      <a:pt x="123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4" y="48"/>
                      <a:pt x="125" y="48"/>
                      <a:pt x="126" y="4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105" y="48"/>
                      <a:pt x="107" y="45"/>
                      <a:pt x="107" y="42"/>
                    </a:cubicBezTo>
                    <a:cubicBezTo>
                      <a:pt x="107" y="37"/>
                      <a:pt x="108" y="32"/>
                      <a:pt x="108" y="27"/>
                    </a:cubicBezTo>
                    <a:cubicBezTo>
                      <a:pt x="109" y="22"/>
                      <a:pt x="109" y="17"/>
                      <a:pt x="109" y="12"/>
                    </a:cubicBezTo>
                    <a:cubicBezTo>
                      <a:pt x="110" y="9"/>
                      <a:pt x="107" y="6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3" y="6"/>
                      <a:pt x="102" y="6"/>
                      <a:pt x="102" y="6"/>
                    </a:cubicBezTo>
                    <a:lnTo>
                      <a:pt x="102" y="0"/>
                    </a:lnTo>
                    <a:close/>
                    <a:moveTo>
                      <a:pt x="78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99" y="6"/>
                      <a:pt x="96" y="9"/>
                      <a:pt x="96" y="12"/>
                    </a:cubicBezTo>
                    <a:cubicBezTo>
                      <a:pt x="96" y="17"/>
                      <a:pt x="96" y="22"/>
                      <a:pt x="95" y="27"/>
                    </a:cubicBezTo>
                    <a:cubicBezTo>
                      <a:pt x="95" y="32"/>
                      <a:pt x="95" y="37"/>
                      <a:pt x="95" y="42"/>
                    </a:cubicBezTo>
                    <a:cubicBezTo>
                      <a:pt x="95" y="46"/>
                      <a:pt x="97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48"/>
                      <a:pt x="102" y="48"/>
                      <a:pt x="102" y="48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1" y="48"/>
                      <a:pt x="84" y="46"/>
                      <a:pt x="84" y="42"/>
                    </a:cubicBezTo>
                    <a:cubicBezTo>
                      <a:pt x="84" y="37"/>
                      <a:pt x="84" y="32"/>
                      <a:pt x="84" y="27"/>
                    </a:cubicBezTo>
                    <a:cubicBezTo>
                      <a:pt x="84" y="22"/>
                      <a:pt x="84" y="17"/>
                      <a:pt x="84" y="12"/>
                    </a:cubicBezTo>
                    <a:cubicBezTo>
                      <a:pt x="84" y="9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lnTo>
                      <a:pt x="78" y="0"/>
                    </a:lnTo>
                    <a:close/>
                    <a:moveTo>
                      <a:pt x="53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4" y="6"/>
                      <a:pt x="71" y="9"/>
                      <a:pt x="71" y="12"/>
                    </a:cubicBezTo>
                    <a:cubicBezTo>
                      <a:pt x="71" y="17"/>
                      <a:pt x="71" y="22"/>
                      <a:pt x="71" y="27"/>
                    </a:cubicBezTo>
                    <a:cubicBezTo>
                      <a:pt x="71" y="32"/>
                      <a:pt x="71" y="37"/>
                      <a:pt x="71" y="42"/>
                    </a:cubicBezTo>
                    <a:cubicBezTo>
                      <a:pt x="72" y="46"/>
                      <a:pt x="74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8" y="48"/>
                      <a:pt x="61" y="46"/>
                      <a:pt x="60" y="42"/>
                    </a:cubicBezTo>
                    <a:cubicBezTo>
                      <a:pt x="60" y="37"/>
                      <a:pt x="60" y="32"/>
                      <a:pt x="60" y="27"/>
                    </a:cubicBezTo>
                    <a:cubicBezTo>
                      <a:pt x="60" y="22"/>
                      <a:pt x="59" y="17"/>
                      <a:pt x="59" y="12"/>
                    </a:cubicBezTo>
                    <a:cubicBezTo>
                      <a:pt x="59" y="9"/>
                      <a:pt x="56" y="6"/>
                      <a:pt x="53" y="6"/>
                    </a:cubicBezTo>
                    <a:lnTo>
                      <a:pt x="53" y="0"/>
                    </a:lnTo>
                    <a:close/>
                    <a:moveTo>
                      <a:pt x="2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6"/>
                      <a:pt x="46" y="9"/>
                      <a:pt x="46" y="12"/>
                    </a:cubicBezTo>
                    <a:cubicBezTo>
                      <a:pt x="46" y="17"/>
                      <a:pt x="47" y="22"/>
                      <a:pt x="47" y="27"/>
                    </a:cubicBezTo>
                    <a:cubicBezTo>
                      <a:pt x="47" y="32"/>
                      <a:pt x="48" y="37"/>
                      <a:pt x="48" y="42"/>
                    </a:cubicBezTo>
                    <a:cubicBezTo>
                      <a:pt x="48" y="45"/>
                      <a:pt x="50" y="48"/>
                      <a:pt x="53" y="48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5" y="48"/>
                      <a:pt x="38" y="46"/>
                      <a:pt x="37" y="42"/>
                    </a:cubicBezTo>
                    <a:cubicBezTo>
                      <a:pt x="37" y="37"/>
                      <a:pt x="36" y="32"/>
                      <a:pt x="36" y="27"/>
                    </a:cubicBezTo>
                    <a:cubicBezTo>
                      <a:pt x="35" y="22"/>
                      <a:pt x="34" y="17"/>
                      <a:pt x="34" y="12"/>
                    </a:cubicBezTo>
                    <a:cubicBezTo>
                      <a:pt x="34" y="9"/>
                      <a:pt x="32" y="7"/>
                      <a:pt x="29" y="6"/>
                    </a:cubicBezTo>
                    <a:lnTo>
                      <a:pt x="29" y="0"/>
                    </a:lnTo>
                    <a:close/>
                    <a:moveTo>
                      <a:pt x="28" y="61"/>
                    </a:moveTo>
                    <a:cubicBezTo>
                      <a:pt x="14" y="61"/>
                      <a:pt x="9" y="54"/>
                      <a:pt x="7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9"/>
                      <a:pt x="21" y="12"/>
                    </a:cubicBezTo>
                    <a:cubicBezTo>
                      <a:pt x="21" y="17"/>
                      <a:pt x="22" y="22"/>
                      <a:pt x="23" y="27"/>
                    </a:cubicBezTo>
                    <a:cubicBezTo>
                      <a:pt x="24" y="32"/>
                      <a:pt x="24" y="37"/>
                      <a:pt x="25" y="42"/>
                    </a:cubicBezTo>
                    <a:cubicBezTo>
                      <a:pt x="25" y="45"/>
                      <a:pt x="27" y="47"/>
                      <a:pt x="29" y="48"/>
                    </a:cubicBezTo>
                    <a:cubicBezTo>
                      <a:pt x="29" y="61"/>
                      <a:pt x="29" y="61"/>
                      <a:pt x="29" y="61"/>
                    </a:cubicBezTo>
                    <a:lnTo>
                      <a:pt x="2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Freeform: Shape 68"/>
              <p:cNvSpPr>
                <a:spLocks/>
              </p:cNvSpPr>
              <p:nvPr/>
            </p:nvSpPr>
            <p:spPr bwMode="auto">
              <a:xfrm>
                <a:off x="6477039" y="3466021"/>
                <a:ext cx="145904" cy="219460"/>
              </a:xfrm>
              <a:custGeom>
                <a:avLst/>
                <a:gdLst>
                  <a:gd name="T0" fmla="*/ 45 w 90"/>
                  <a:gd name="T1" fmla="*/ 135 h 135"/>
                  <a:gd name="T2" fmla="*/ 6 w 90"/>
                  <a:gd name="T3" fmla="*/ 68 h 135"/>
                  <a:gd name="T4" fmla="*/ 0 w 90"/>
                  <a:gd name="T5" fmla="*/ 45 h 135"/>
                  <a:gd name="T6" fmla="*/ 45 w 90"/>
                  <a:gd name="T7" fmla="*/ 0 h 135"/>
                  <a:gd name="T8" fmla="*/ 90 w 90"/>
                  <a:gd name="T9" fmla="*/ 45 h 135"/>
                  <a:gd name="T10" fmla="*/ 84 w 90"/>
                  <a:gd name="T11" fmla="*/ 68 h 135"/>
                  <a:gd name="T12" fmla="*/ 45 w 9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35">
                    <a:moveTo>
                      <a:pt x="45" y="135"/>
                    </a:moveTo>
                    <a:cubicBezTo>
                      <a:pt x="6" y="68"/>
                      <a:pt x="6" y="68"/>
                      <a:pt x="6" y="68"/>
                    </a:cubicBezTo>
                    <a:cubicBezTo>
                      <a:pt x="3" y="61"/>
                      <a:pt x="0" y="53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53"/>
                      <a:pt x="88" y="61"/>
                      <a:pt x="84" y="68"/>
                    </a:cubicBezTo>
                    <a:lnTo>
                      <a:pt x="4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Oval 69"/>
              <p:cNvSpPr>
                <a:spLocks/>
              </p:cNvSpPr>
              <p:nvPr/>
            </p:nvSpPr>
            <p:spPr bwMode="auto">
              <a:xfrm>
                <a:off x="6497538" y="3487726"/>
                <a:ext cx="103701" cy="103701"/>
              </a:xfrm>
              <a:prstGeom prst="ellipse">
                <a:avLst/>
              </a:prstGeom>
              <a:solidFill>
                <a:srgbClr val="4073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Freeform: Shape 70"/>
              <p:cNvSpPr>
                <a:spLocks/>
              </p:cNvSpPr>
              <p:nvPr/>
            </p:nvSpPr>
            <p:spPr bwMode="auto">
              <a:xfrm>
                <a:off x="5532881" y="3203152"/>
                <a:ext cx="203784" cy="51850"/>
              </a:xfrm>
              <a:custGeom>
                <a:avLst/>
                <a:gdLst>
                  <a:gd name="T0" fmla="*/ 110 w 169"/>
                  <a:gd name="T1" fmla="*/ 23 h 43"/>
                  <a:gd name="T2" fmla="*/ 59 w 169"/>
                  <a:gd name="T3" fmla="*/ 23 h 43"/>
                  <a:gd name="T4" fmla="*/ 59 w 169"/>
                  <a:gd name="T5" fmla="*/ 0 h 43"/>
                  <a:gd name="T6" fmla="*/ 0 w 169"/>
                  <a:gd name="T7" fmla="*/ 0 h 43"/>
                  <a:gd name="T8" fmla="*/ 0 w 169"/>
                  <a:gd name="T9" fmla="*/ 43 h 43"/>
                  <a:gd name="T10" fmla="*/ 169 w 169"/>
                  <a:gd name="T11" fmla="*/ 43 h 43"/>
                  <a:gd name="T12" fmla="*/ 169 w 169"/>
                  <a:gd name="T13" fmla="*/ 0 h 43"/>
                  <a:gd name="T14" fmla="*/ 110 w 169"/>
                  <a:gd name="T15" fmla="*/ 0 h 43"/>
                  <a:gd name="T16" fmla="*/ 110 w 169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43">
                    <a:moveTo>
                      <a:pt x="110" y="23"/>
                    </a:moveTo>
                    <a:lnTo>
                      <a:pt x="59" y="2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69" y="43"/>
                    </a:lnTo>
                    <a:lnTo>
                      <a:pt x="169" y="0"/>
                    </a:lnTo>
                    <a:lnTo>
                      <a:pt x="110" y="0"/>
                    </a:lnTo>
                    <a:lnTo>
                      <a:pt x="11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Rectangle 71"/>
              <p:cNvSpPr>
                <a:spLocks/>
              </p:cNvSpPr>
              <p:nvPr/>
            </p:nvSpPr>
            <p:spPr bwMode="auto">
              <a:xfrm>
                <a:off x="5616082" y="3203152"/>
                <a:ext cx="38586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reeform: Shape 72"/>
              <p:cNvSpPr>
                <a:spLocks/>
              </p:cNvSpPr>
              <p:nvPr/>
            </p:nvSpPr>
            <p:spPr bwMode="auto">
              <a:xfrm>
                <a:off x="5532881" y="3084982"/>
                <a:ext cx="203784" cy="106112"/>
              </a:xfrm>
              <a:custGeom>
                <a:avLst/>
                <a:gdLst>
                  <a:gd name="T0" fmla="*/ 126 w 169"/>
                  <a:gd name="T1" fmla="*/ 0 h 88"/>
                  <a:gd name="T2" fmla="*/ 85 w 169"/>
                  <a:gd name="T3" fmla="*/ 0 h 88"/>
                  <a:gd name="T4" fmla="*/ 85 w 169"/>
                  <a:gd name="T5" fmla="*/ 15 h 88"/>
                  <a:gd name="T6" fmla="*/ 112 w 169"/>
                  <a:gd name="T7" fmla="*/ 15 h 88"/>
                  <a:gd name="T8" fmla="*/ 112 w 169"/>
                  <a:gd name="T9" fmla="*/ 32 h 88"/>
                  <a:gd name="T10" fmla="*/ 85 w 169"/>
                  <a:gd name="T11" fmla="*/ 32 h 88"/>
                  <a:gd name="T12" fmla="*/ 85 w 169"/>
                  <a:gd name="T13" fmla="*/ 88 h 88"/>
                  <a:gd name="T14" fmla="*/ 110 w 169"/>
                  <a:gd name="T15" fmla="*/ 88 h 88"/>
                  <a:gd name="T16" fmla="*/ 169 w 169"/>
                  <a:gd name="T17" fmla="*/ 88 h 88"/>
                  <a:gd name="T18" fmla="*/ 169 w 169"/>
                  <a:gd name="T19" fmla="*/ 32 h 88"/>
                  <a:gd name="T20" fmla="*/ 126 w 169"/>
                  <a:gd name="T21" fmla="*/ 32 h 88"/>
                  <a:gd name="T22" fmla="*/ 126 w 169"/>
                  <a:gd name="T23" fmla="*/ 0 h 88"/>
                  <a:gd name="T24" fmla="*/ 85 w 169"/>
                  <a:gd name="T25" fmla="*/ 0 h 88"/>
                  <a:gd name="T26" fmla="*/ 43 w 169"/>
                  <a:gd name="T27" fmla="*/ 0 h 88"/>
                  <a:gd name="T28" fmla="*/ 43 w 169"/>
                  <a:gd name="T29" fmla="*/ 32 h 88"/>
                  <a:gd name="T30" fmla="*/ 0 w 169"/>
                  <a:gd name="T31" fmla="*/ 32 h 88"/>
                  <a:gd name="T32" fmla="*/ 0 w 169"/>
                  <a:gd name="T33" fmla="*/ 88 h 88"/>
                  <a:gd name="T34" fmla="*/ 59 w 169"/>
                  <a:gd name="T35" fmla="*/ 88 h 88"/>
                  <a:gd name="T36" fmla="*/ 85 w 169"/>
                  <a:gd name="T37" fmla="*/ 88 h 88"/>
                  <a:gd name="T38" fmla="*/ 85 w 169"/>
                  <a:gd name="T39" fmla="*/ 32 h 88"/>
                  <a:gd name="T40" fmla="*/ 58 w 169"/>
                  <a:gd name="T41" fmla="*/ 32 h 88"/>
                  <a:gd name="T42" fmla="*/ 58 w 169"/>
                  <a:gd name="T43" fmla="*/ 32 h 88"/>
                  <a:gd name="T44" fmla="*/ 58 w 169"/>
                  <a:gd name="T45" fmla="*/ 15 h 88"/>
                  <a:gd name="T46" fmla="*/ 85 w 169"/>
                  <a:gd name="T47" fmla="*/ 15 h 88"/>
                  <a:gd name="T48" fmla="*/ 85 w 169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88">
                    <a:moveTo>
                      <a:pt x="126" y="0"/>
                    </a:moveTo>
                    <a:lnTo>
                      <a:pt x="85" y="0"/>
                    </a:lnTo>
                    <a:lnTo>
                      <a:pt x="85" y="15"/>
                    </a:lnTo>
                    <a:lnTo>
                      <a:pt x="112" y="15"/>
                    </a:lnTo>
                    <a:lnTo>
                      <a:pt x="112" y="32"/>
                    </a:lnTo>
                    <a:lnTo>
                      <a:pt x="85" y="32"/>
                    </a:lnTo>
                    <a:lnTo>
                      <a:pt x="85" y="88"/>
                    </a:lnTo>
                    <a:lnTo>
                      <a:pt x="110" y="88"/>
                    </a:lnTo>
                    <a:lnTo>
                      <a:pt x="169" y="88"/>
                    </a:lnTo>
                    <a:lnTo>
                      <a:pt x="169" y="32"/>
                    </a:lnTo>
                    <a:lnTo>
                      <a:pt x="126" y="32"/>
                    </a:lnTo>
                    <a:lnTo>
                      <a:pt x="126" y="0"/>
                    </a:lnTo>
                    <a:close/>
                    <a:moveTo>
                      <a:pt x="85" y="0"/>
                    </a:moveTo>
                    <a:lnTo>
                      <a:pt x="43" y="0"/>
                    </a:lnTo>
                    <a:lnTo>
                      <a:pt x="43" y="32"/>
                    </a:lnTo>
                    <a:lnTo>
                      <a:pt x="0" y="32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85" y="88"/>
                    </a:lnTo>
                    <a:lnTo>
                      <a:pt x="85" y="32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15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73"/>
              <p:cNvSpPr>
                <a:spLocks/>
              </p:cNvSpPr>
              <p:nvPr/>
            </p:nvSpPr>
            <p:spPr bwMode="auto">
              <a:xfrm>
                <a:off x="6387808" y="3136832"/>
                <a:ext cx="207401" cy="217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Freeform: Shape 74"/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close/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  <a:moveTo>
                      <a:pt x="146" y="33"/>
                    </a:moveTo>
                    <a:lnTo>
                      <a:pt x="14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Freeform: Shape 75"/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moveTo>
                      <a:pt x="146" y="33"/>
                    </a:moveTo>
                    <a:lnTo>
                      <a:pt x="146" y="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Freeform: Shape 76"/>
              <p:cNvSpPr>
                <a:spLocks/>
              </p:cNvSpPr>
              <p:nvPr/>
            </p:nvSpPr>
            <p:spPr bwMode="auto">
              <a:xfrm>
                <a:off x="7447726" y="3029514"/>
                <a:ext cx="273722" cy="245988"/>
              </a:xfrm>
              <a:custGeom>
                <a:avLst/>
                <a:gdLst>
                  <a:gd name="T0" fmla="*/ 166 w 169"/>
                  <a:gd name="T1" fmla="*/ 43 h 152"/>
                  <a:gd name="T2" fmla="*/ 127 w 169"/>
                  <a:gd name="T3" fmla="*/ 39 h 152"/>
                  <a:gd name="T4" fmla="*/ 104 w 169"/>
                  <a:gd name="T5" fmla="*/ 48 h 152"/>
                  <a:gd name="T6" fmla="*/ 58 w 169"/>
                  <a:gd name="T7" fmla="*/ 0 h 152"/>
                  <a:gd name="T8" fmla="*/ 42 w 169"/>
                  <a:gd name="T9" fmla="*/ 6 h 152"/>
                  <a:gd name="T10" fmla="*/ 75 w 169"/>
                  <a:gd name="T11" fmla="*/ 59 h 152"/>
                  <a:gd name="T12" fmla="*/ 43 w 169"/>
                  <a:gd name="T13" fmla="*/ 71 h 152"/>
                  <a:gd name="T14" fmla="*/ 16 w 169"/>
                  <a:gd name="T15" fmla="*/ 54 h 152"/>
                  <a:gd name="T16" fmla="*/ 0 w 169"/>
                  <a:gd name="T17" fmla="*/ 60 h 152"/>
                  <a:gd name="T18" fmla="*/ 30 w 169"/>
                  <a:gd name="T19" fmla="*/ 95 h 152"/>
                  <a:gd name="T20" fmla="*/ 31 w 169"/>
                  <a:gd name="T21" fmla="*/ 140 h 152"/>
                  <a:gd name="T22" fmla="*/ 47 w 169"/>
                  <a:gd name="T23" fmla="*/ 134 h 152"/>
                  <a:gd name="T24" fmla="*/ 55 w 169"/>
                  <a:gd name="T25" fmla="*/ 104 h 152"/>
                  <a:gd name="T26" fmla="*/ 87 w 169"/>
                  <a:gd name="T27" fmla="*/ 92 h 152"/>
                  <a:gd name="T28" fmla="*/ 98 w 169"/>
                  <a:gd name="T29" fmla="*/ 152 h 152"/>
                  <a:gd name="T30" fmla="*/ 114 w 169"/>
                  <a:gd name="T31" fmla="*/ 146 h 152"/>
                  <a:gd name="T32" fmla="*/ 117 w 169"/>
                  <a:gd name="T33" fmla="*/ 81 h 152"/>
                  <a:gd name="T34" fmla="*/ 139 w 169"/>
                  <a:gd name="T35" fmla="*/ 72 h 152"/>
                  <a:gd name="T36" fmla="*/ 166 w 169"/>
                  <a:gd name="T37" fmla="*/ 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152">
                    <a:moveTo>
                      <a:pt x="166" y="43"/>
                    </a:moveTo>
                    <a:cubicBezTo>
                      <a:pt x="162" y="34"/>
                      <a:pt x="136" y="36"/>
                      <a:pt x="127" y="39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48" y="68"/>
                      <a:pt x="169" y="52"/>
                      <a:pt x="166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Freeform: Shape 77"/>
              <p:cNvSpPr>
                <a:spLocks/>
              </p:cNvSpPr>
              <p:nvPr/>
            </p:nvSpPr>
            <p:spPr bwMode="auto">
              <a:xfrm>
                <a:off x="6167143" y="2539950"/>
                <a:ext cx="143493" cy="284574"/>
              </a:xfrm>
              <a:custGeom>
                <a:avLst/>
                <a:gdLst>
                  <a:gd name="T0" fmla="*/ 18 w 88"/>
                  <a:gd name="T1" fmla="*/ 0 h 176"/>
                  <a:gd name="T2" fmla="*/ 70 w 88"/>
                  <a:gd name="T3" fmla="*/ 0 h 176"/>
                  <a:gd name="T4" fmla="*/ 88 w 88"/>
                  <a:gd name="T5" fmla="*/ 18 h 176"/>
                  <a:gd name="T6" fmla="*/ 88 w 88"/>
                  <a:gd name="T7" fmla="*/ 158 h 176"/>
                  <a:gd name="T8" fmla="*/ 70 w 88"/>
                  <a:gd name="T9" fmla="*/ 176 h 176"/>
                  <a:gd name="T10" fmla="*/ 18 w 88"/>
                  <a:gd name="T11" fmla="*/ 176 h 176"/>
                  <a:gd name="T12" fmla="*/ 0 w 88"/>
                  <a:gd name="T13" fmla="*/ 158 h 176"/>
                  <a:gd name="T14" fmla="*/ 0 w 88"/>
                  <a:gd name="T15" fmla="*/ 18 h 176"/>
                  <a:gd name="T16" fmla="*/ 18 w 88"/>
                  <a:gd name="T1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76">
                    <a:moveTo>
                      <a:pt x="1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8" y="8"/>
                      <a:pt x="88" y="1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68"/>
                      <a:pt x="80" y="176"/>
                      <a:pt x="70" y="176"/>
                    </a:cubicBez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Rectangle 78"/>
              <p:cNvSpPr>
                <a:spLocks/>
              </p:cNvSpPr>
              <p:nvPr/>
            </p:nvSpPr>
            <p:spPr bwMode="auto">
              <a:xfrm>
                <a:off x="6184024" y="2570096"/>
                <a:ext cx="110936" cy="213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Freeform: Shape 79"/>
              <p:cNvSpPr>
                <a:spLocks/>
              </p:cNvSpPr>
              <p:nvPr/>
            </p:nvSpPr>
            <p:spPr bwMode="auto">
              <a:xfrm>
                <a:off x="6209347" y="2550803"/>
                <a:ext cx="60291" cy="4823"/>
              </a:xfrm>
              <a:custGeom>
                <a:avLst/>
                <a:gdLst>
                  <a:gd name="T0" fmla="*/ 1 w 37"/>
                  <a:gd name="T1" fmla="*/ 3 h 3"/>
                  <a:gd name="T2" fmla="*/ 35 w 37"/>
                  <a:gd name="T3" fmla="*/ 3 h 3"/>
                  <a:gd name="T4" fmla="*/ 37 w 37"/>
                  <a:gd name="T5" fmla="*/ 1 h 3"/>
                  <a:gd name="T6" fmla="*/ 37 w 37"/>
                  <a:gd name="T7" fmla="*/ 1 h 3"/>
                  <a:gd name="T8" fmla="*/ 35 w 37"/>
                  <a:gd name="T9" fmla="*/ 0 h 3"/>
                  <a:gd name="T10" fmla="*/ 1 w 37"/>
                  <a:gd name="T11" fmla="*/ 0 h 3"/>
                  <a:gd name="T12" fmla="*/ 0 w 37"/>
                  <a:gd name="T13" fmla="*/ 1 h 3"/>
                  <a:gd name="T14" fmla="*/ 0 w 37"/>
                  <a:gd name="T15" fmla="*/ 1 h 3"/>
                  <a:gd name="T16" fmla="*/ 1 w 3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">
                    <a:moveTo>
                      <a:pt x="1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7" y="2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E56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Freeform: Shape 80"/>
              <p:cNvSpPr>
                <a:spLocks/>
              </p:cNvSpPr>
              <p:nvPr/>
            </p:nvSpPr>
            <p:spPr bwMode="auto">
              <a:xfrm>
                <a:off x="6188848" y="2800408"/>
                <a:ext cx="100083" cy="7235"/>
              </a:xfrm>
              <a:custGeom>
                <a:avLst/>
                <a:gdLst>
                  <a:gd name="T0" fmla="*/ 3 w 62"/>
                  <a:gd name="T1" fmla="*/ 5 h 5"/>
                  <a:gd name="T2" fmla="*/ 60 w 62"/>
                  <a:gd name="T3" fmla="*/ 5 h 5"/>
                  <a:gd name="T4" fmla="*/ 62 w 62"/>
                  <a:gd name="T5" fmla="*/ 3 h 5"/>
                  <a:gd name="T6" fmla="*/ 62 w 62"/>
                  <a:gd name="T7" fmla="*/ 3 h 5"/>
                  <a:gd name="T8" fmla="*/ 60 w 62"/>
                  <a:gd name="T9" fmla="*/ 0 h 5"/>
                  <a:gd name="T10" fmla="*/ 3 w 62"/>
                  <a:gd name="T11" fmla="*/ 0 h 5"/>
                  <a:gd name="T12" fmla="*/ 0 w 62"/>
                  <a:gd name="T13" fmla="*/ 3 h 5"/>
                  <a:gd name="T14" fmla="*/ 0 w 62"/>
                  <a:gd name="T15" fmla="*/ 3 h 5"/>
                  <a:gd name="T16" fmla="*/ 3 w 6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">
                    <a:moveTo>
                      <a:pt x="3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2" y="4"/>
                      <a:pt x="62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1" y="0"/>
                      <a:pt x="6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Oval 81"/>
              <p:cNvSpPr>
                <a:spLocks/>
              </p:cNvSpPr>
              <p:nvPr/>
            </p:nvSpPr>
            <p:spPr bwMode="auto">
              <a:xfrm>
                <a:off x="6222611" y="2788350"/>
                <a:ext cx="32557" cy="325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Oval 82"/>
              <p:cNvSpPr>
                <a:spLocks/>
              </p:cNvSpPr>
              <p:nvPr/>
            </p:nvSpPr>
            <p:spPr bwMode="auto">
              <a:xfrm>
                <a:off x="6227434" y="2793173"/>
                <a:ext cx="22911" cy="229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Freeform: Shape 83"/>
              <p:cNvSpPr>
                <a:spLocks/>
              </p:cNvSpPr>
              <p:nvPr/>
            </p:nvSpPr>
            <p:spPr bwMode="auto">
              <a:xfrm>
                <a:off x="5736665" y="2017830"/>
                <a:ext cx="37380" cy="74761"/>
              </a:xfrm>
              <a:custGeom>
                <a:avLst/>
                <a:gdLst>
                  <a:gd name="T0" fmla="*/ 0 w 31"/>
                  <a:gd name="T1" fmla="*/ 62 h 62"/>
                  <a:gd name="T2" fmla="*/ 31 w 31"/>
                  <a:gd name="T3" fmla="*/ 25 h 62"/>
                  <a:gd name="T4" fmla="*/ 0 w 31"/>
                  <a:gd name="T5" fmla="*/ 0 h 62"/>
                  <a:gd name="T6" fmla="*/ 0 w 31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31" y="25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Freeform: Shape 84"/>
              <p:cNvSpPr>
                <a:spLocks/>
              </p:cNvSpPr>
              <p:nvPr/>
            </p:nvSpPr>
            <p:spPr bwMode="auto">
              <a:xfrm>
                <a:off x="5828307" y="2017830"/>
                <a:ext cx="36175" cy="74761"/>
              </a:xfrm>
              <a:custGeom>
                <a:avLst/>
                <a:gdLst>
                  <a:gd name="T0" fmla="*/ 30 w 30"/>
                  <a:gd name="T1" fmla="*/ 62 h 62"/>
                  <a:gd name="T2" fmla="*/ 30 w 30"/>
                  <a:gd name="T3" fmla="*/ 0 h 62"/>
                  <a:gd name="T4" fmla="*/ 0 w 30"/>
                  <a:gd name="T5" fmla="*/ 25 h 62"/>
                  <a:gd name="T6" fmla="*/ 30 w 30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62">
                    <a:moveTo>
                      <a:pt x="30" y="62"/>
                    </a:moveTo>
                    <a:lnTo>
                      <a:pt x="30" y="0"/>
                    </a:lnTo>
                    <a:lnTo>
                      <a:pt x="0" y="25"/>
                    </a:lnTo>
                    <a:lnTo>
                      <a:pt x="3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Rectangle 85"/>
              <p:cNvSpPr>
                <a:spLocks/>
              </p:cNvSpPr>
              <p:nvPr/>
            </p:nvSpPr>
            <p:spPr bwMode="auto">
              <a:xfrm>
                <a:off x="5864482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Rectangle 86"/>
              <p:cNvSpPr>
                <a:spLocks/>
              </p:cNvSpPr>
              <p:nvPr/>
            </p:nvSpPr>
            <p:spPr bwMode="auto">
              <a:xfrm>
                <a:off x="5736665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Freeform: Shape 87"/>
              <p:cNvSpPr>
                <a:spLocks/>
              </p:cNvSpPr>
              <p:nvPr/>
            </p:nvSpPr>
            <p:spPr bwMode="auto">
              <a:xfrm>
                <a:off x="5739076" y="2050387"/>
                <a:ext cx="124200" cy="45821"/>
              </a:xfrm>
              <a:custGeom>
                <a:avLst/>
                <a:gdLst>
                  <a:gd name="T0" fmla="*/ 103 w 103"/>
                  <a:gd name="T1" fmla="*/ 38 h 38"/>
                  <a:gd name="T2" fmla="*/ 103 w 103"/>
                  <a:gd name="T3" fmla="*/ 38 h 38"/>
                  <a:gd name="T4" fmla="*/ 71 w 103"/>
                  <a:gd name="T5" fmla="*/ 0 h 38"/>
                  <a:gd name="T6" fmla="*/ 52 w 103"/>
                  <a:gd name="T7" fmla="*/ 15 h 38"/>
                  <a:gd name="T8" fmla="*/ 32 w 103"/>
                  <a:gd name="T9" fmla="*/ 0 h 38"/>
                  <a:gd name="T10" fmla="*/ 1 w 103"/>
                  <a:gd name="T11" fmla="*/ 38 h 38"/>
                  <a:gd name="T12" fmla="*/ 0 w 103"/>
                  <a:gd name="T13" fmla="*/ 38 h 38"/>
                  <a:gd name="T14" fmla="*/ 103 w 103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38">
                    <a:moveTo>
                      <a:pt x="103" y="38"/>
                    </a:moveTo>
                    <a:lnTo>
                      <a:pt x="103" y="38"/>
                    </a:lnTo>
                    <a:lnTo>
                      <a:pt x="71" y="0"/>
                    </a:lnTo>
                    <a:lnTo>
                      <a:pt x="52" y="15"/>
                    </a:lnTo>
                    <a:lnTo>
                      <a:pt x="32" y="0"/>
                    </a:lnTo>
                    <a:lnTo>
                      <a:pt x="1" y="38"/>
                    </a:lnTo>
                    <a:lnTo>
                      <a:pt x="0" y="38"/>
                    </a:lnTo>
                    <a:lnTo>
                      <a:pt x="10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Freeform: Shape 88"/>
              <p:cNvSpPr>
                <a:spLocks/>
              </p:cNvSpPr>
              <p:nvPr/>
            </p:nvSpPr>
            <p:spPr bwMode="auto">
              <a:xfrm>
                <a:off x="5740282" y="2015418"/>
                <a:ext cx="121788" cy="48233"/>
              </a:xfrm>
              <a:custGeom>
                <a:avLst/>
                <a:gdLst>
                  <a:gd name="T0" fmla="*/ 31 w 101"/>
                  <a:gd name="T1" fmla="*/ 24 h 40"/>
                  <a:gd name="T2" fmla="*/ 32 w 101"/>
                  <a:gd name="T3" fmla="*/ 25 h 40"/>
                  <a:gd name="T4" fmla="*/ 34 w 101"/>
                  <a:gd name="T5" fmla="*/ 27 h 40"/>
                  <a:gd name="T6" fmla="*/ 51 w 101"/>
                  <a:gd name="T7" fmla="*/ 40 h 40"/>
                  <a:gd name="T8" fmla="*/ 69 w 101"/>
                  <a:gd name="T9" fmla="*/ 27 h 40"/>
                  <a:gd name="T10" fmla="*/ 70 w 101"/>
                  <a:gd name="T11" fmla="*/ 25 h 40"/>
                  <a:gd name="T12" fmla="*/ 71 w 101"/>
                  <a:gd name="T13" fmla="*/ 24 h 40"/>
                  <a:gd name="T14" fmla="*/ 101 w 101"/>
                  <a:gd name="T15" fmla="*/ 0 h 40"/>
                  <a:gd name="T16" fmla="*/ 0 w 101"/>
                  <a:gd name="T17" fmla="*/ 0 h 40"/>
                  <a:gd name="T18" fmla="*/ 31 w 10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40">
                    <a:moveTo>
                      <a:pt x="31" y="24"/>
                    </a:moveTo>
                    <a:lnTo>
                      <a:pt x="32" y="25"/>
                    </a:lnTo>
                    <a:lnTo>
                      <a:pt x="34" y="27"/>
                    </a:lnTo>
                    <a:lnTo>
                      <a:pt x="51" y="40"/>
                    </a:lnTo>
                    <a:lnTo>
                      <a:pt x="69" y="27"/>
                    </a:lnTo>
                    <a:lnTo>
                      <a:pt x="70" y="25"/>
                    </a:lnTo>
                    <a:lnTo>
                      <a:pt x="71" y="24"/>
                    </a:lnTo>
                    <a:lnTo>
                      <a:pt x="101" y="0"/>
                    </a:lnTo>
                    <a:lnTo>
                      <a:pt x="0" y="0"/>
                    </a:lnTo>
                    <a:lnTo>
                      <a:pt x="3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Freeform: Shape 89"/>
              <p:cNvSpPr>
                <a:spLocks/>
              </p:cNvSpPr>
              <p:nvPr/>
            </p:nvSpPr>
            <p:spPr bwMode="auto">
              <a:xfrm>
                <a:off x="7117331" y="4260658"/>
                <a:ext cx="54262" cy="151934"/>
              </a:xfrm>
              <a:custGeom>
                <a:avLst/>
                <a:gdLst>
                  <a:gd name="T0" fmla="*/ 4 w 33"/>
                  <a:gd name="T1" fmla="*/ 11 h 94"/>
                  <a:gd name="T2" fmla="*/ 1 w 33"/>
                  <a:gd name="T3" fmla="*/ 23 h 94"/>
                  <a:gd name="T4" fmla="*/ 3 w 33"/>
                  <a:gd name="T5" fmla="*/ 32 h 94"/>
                  <a:gd name="T6" fmla="*/ 12 w 33"/>
                  <a:gd name="T7" fmla="*/ 43 h 94"/>
                  <a:gd name="T8" fmla="*/ 12 w 33"/>
                  <a:gd name="T9" fmla="*/ 94 h 94"/>
                  <a:gd name="T10" fmla="*/ 21 w 33"/>
                  <a:gd name="T11" fmla="*/ 94 h 94"/>
                  <a:gd name="T12" fmla="*/ 21 w 33"/>
                  <a:gd name="T13" fmla="*/ 43 h 94"/>
                  <a:gd name="T14" fmla="*/ 30 w 33"/>
                  <a:gd name="T15" fmla="*/ 32 h 94"/>
                  <a:gd name="T16" fmla="*/ 33 w 33"/>
                  <a:gd name="T17" fmla="*/ 23 h 94"/>
                  <a:gd name="T18" fmla="*/ 29 w 33"/>
                  <a:gd name="T19" fmla="*/ 11 h 94"/>
                  <a:gd name="T20" fmla="*/ 22 w 33"/>
                  <a:gd name="T21" fmla="*/ 0 h 94"/>
                  <a:gd name="T22" fmla="*/ 25 w 33"/>
                  <a:gd name="T23" fmla="*/ 22 h 94"/>
                  <a:gd name="T24" fmla="*/ 22 w 33"/>
                  <a:gd name="T25" fmla="*/ 22 h 94"/>
                  <a:gd name="T26" fmla="*/ 19 w 33"/>
                  <a:gd name="T27" fmla="*/ 0 h 94"/>
                  <a:gd name="T28" fmla="*/ 17 w 33"/>
                  <a:gd name="T29" fmla="*/ 0 h 94"/>
                  <a:gd name="T30" fmla="*/ 15 w 33"/>
                  <a:gd name="T31" fmla="*/ 0 h 94"/>
                  <a:gd name="T32" fmla="*/ 12 w 33"/>
                  <a:gd name="T33" fmla="*/ 22 h 94"/>
                  <a:gd name="T34" fmla="*/ 9 w 33"/>
                  <a:gd name="T35" fmla="*/ 22 h 94"/>
                  <a:gd name="T36" fmla="*/ 12 w 33"/>
                  <a:gd name="T37" fmla="*/ 0 h 94"/>
                  <a:gd name="T38" fmla="*/ 4 w 33"/>
                  <a:gd name="T39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94">
                    <a:moveTo>
                      <a:pt x="4" y="11"/>
                    </a:moveTo>
                    <a:cubicBezTo>
                      <a:pt x="3" y="15"/>
                      <a:pt x="1" y="18"/>
                      <a:pt x="1" y="23"/>
                    </a:cubicBezTo>
                    <a:cubicBezTo>
                      <a:pt x="0" y="26"/>
                      <a:pt x="1" y="29"/>
                      <a:pt x="3" y="32"/>
                    </a:cubicBezTo>
                    <a:cubicBezTo>
                      <a:pt x="5" y="36"/>
                      <a:pt x="8" y="40"/>
                      <a:pt x="12" y="43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5" y="41"/>
                      <a:pt x="29" y="36"/>
                      <a:pt x="30" y="32"/>
                    </a:cubicBezTo>
                    <a:cubicBezTo>
                      <a:pt x="32" y="29"/>
                      <a:pt x="33" y="26"/>
                      <a:pt x="33" y="23"/>
                    </a:cubicBezTo>
                    <a:cubicBezTo>
                      <a:pt x="32" y="18"/>
                      <a:pt x="31" y="15"/>
                      <a:pt x="29" y="11"/>
                    </a:cubicBezTo>
                    <a:cubicBezTo>
                      <a:pt x="28" y="8"/>
                      <a:pt x="26" y="0"/>
                      <a:pt x="22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8"/>
                      <a:pt x="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Freeform: Shape 90"/>
              <p:cNvSpPr>
                <a:spLocks/>
              </p:cNvSpPr>
              <p:nvPr/>
            </p:nvSpPr>
            <p:spPr bwMode="auto">
              <a:xfrm>
                <a:off x="7187268" y="4258246"/>
                <a:ext cx="56674" cy="154345"/>
              </a:xfrm>
              <a:custGeom>
                <a:avLst/>
                <a:gdLst>
                  <a:gd name="T0" fmla="*/ 22 w 35"/>
                  <a:gd name="T1" fmla="*/ 96 h 96"/>
                  <a:gd name="T2" fmla="*/ 22 w 35"/>
                  <a:gd name="T3" fmla="*/ 46 h 96"/>
                  <a:gd name="T4" fmla="*/ 35 w 35"/>
                  <a:gd name="T5" fmla="*/ 25 h 96"/>
                  <a:gd name="T6" fmla="*/ 18 w 35"/>
                  <a:gd name="T7" fmla="*/ 0 h 96"/>
                  <a:gd name="T8" fmla="*/ 0 w 35"/>
                  <a:gd name="T9" fmla="*/ 25 h 96"/>
                  <a:gd name="T10" fmla="*/ 13 w 35"/>
                  <a:gd name="T11" fmla="*/ 45 h 96"/>
                  <a:gd name="T12" fmla="*/ 13 w 35"/>
                  <a:gd name="T13" fmla="*/ 96 h 96"/>
                  <a:gd name="T14" fmla="*/ 22 w 3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96">
                    <a:moveTo>
                      <a:pt x="22" y="9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9" y="43"/>
                      <a:pt x="35" y="35"/>
                      <a:pt x="35" y="25"/>
                    </a:cubicBezTo>
                    <a:cubicBezTo>
                      <a:pt x="35" y="14"/>
                      <a:pt x="27" y="0"/>
                      <a:pt x="18" y="0"/>
                    </a:cubicBezTo>
                    <a:cubicBezTo>
                      <a:pt x="8" y="0"/>
                      <a:pt x="0" y="14"/>
                      <a:pt x="0" y="25"/>
                    </a:cubicBezTo>
                    <a:cubicBezTo>
                      <a:pt x="0" y="35"/>
                      <a:pt x="6" y="43"/>
                      <a:pt x="13" y="45"/>
                    </a:cubicBezTo>
                    <a:cubicBezTo>
                      <a:pt x="13" y="96"/>
                      <a:pt x="13" y="96"/>
                      <a:pt x="13" y="96"/>
                    </a:cubicBezTo>
                    <a:lnTo>
                      <a:pt x="2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Freeform: Shape 91"/>
              <p:cNvSpPr>
                <a:spLocks/>
              </p:cNvSpPr>
              <p:nvPr/>
            </p:nvSpPr>
            <p:spPr bwMode="auto">
              <a:xfrm>
                <a:off x="5168723" y="3636042"/>
                <a:ext cx="107318" cy="225489"/>
              </a:xfrm>
              <a:custGeom>
                <a:avLst/>
                <a:gdLst>
                  <a:gd name="T0" fmla="*/ 33 w 66"/>
                  <a:gd name="T1" fmla="*/ 119 h 139"/>
                  <a:gd name="T2" fmla="*/ 65 w 66"/>
                  <a:gd name="T3" fmla="*/ 135 h 139"/>
                  <a:gd name="T4" fmla="*/ 66 w 66"/>
                  <a:gd name="T5" fmla="*/ 134 h 139"/>
                  <a:gd name="T6" fmla="*/ 66 w 66"/>
                  <a:gd name="T7" fmla="*/ 30 h 139"/>
                  <a:gd name="T8" fmla="*/ 65 w 66"/>
                  <a:gd name="T9" fmla="*/ 14 h 139"/>
                  <a:gd name="T10" fmla="*/ 33 w 66"/>
                  <a:gd name="T11" fmla="*/ 0 h 139"/>
                  <a:gd name="T12" fmla="*/ 33 w 66"/>
                  <a:gd name="T13" fmla="*/ 18 h 139"/>
                  <a:gd name="T14" fmla="*/ 56 w 66"/>
                  <a:gd name="T15" fmla="*/ 23 h 139"/>
                  <a:gd name="T16" fmla="*/ 57 w 66"/>
                  <a:gd name="T17" fmla="*/ 25 h 139"/>
                  <a:gd name="T18" fmla="*/ 55 w 66"/>
                  <a:gd name="T19" fmla="*/ 26 h 139"/>
                  <a:gd name="T20" fmla="*/ 54 w 66"/>
                  <a:gd name="T21" fmla="*/ 26 h 139"/>
                  <a:gd name="T22" fmla="*/ 50 w 66"/>
                  <a:gd name="T23" fmla="*/ 24 h 139"/>
                  <a:gd name="T24" fmla="*/ 33 w 66"/>
                  <a:gd name="T25" fmla="*/ 22 h 139"/>
                  <a:gd name="T26" fmla="*/ 33 w 66"/>
                  <a:gd name="T27" fmla="*/ 37 h 139"/>
                  <a:gd name="T28" fmla="*/ 56 w 66"/>
                  <a:gd name="T29" fmla="*/ 41 h 139"/>
                  <a:gd name="T30" fmla="*/ 57 w 66"/>
                  <a:gd name="T31" fmla="*/ 44 h 139"/>
                  <a:gd name="T32" fmla="*/ 55 w 66"/>
                  <a:gd name="T33" fmla="*/ 45 h 139"/>
                  <a:gd name="T34" fmla="*/ 54 w 66"/>
                  <a:gd name="T35" fmla="*/ 45 h 139"/>
                  <a:gd name="T36" fmla="*/ 50 w 66"/>
                  <a:gd name="T37" fmla="*/ 43 h 139"/>
                  <a:gd name="T38" fmla="*/ 33 w 66"/>
                  <a:gd name="T39" fmla="*/ 41 h 139"/>
                  <a:gd name="T40" fmla="*/ 33 w 66"/>
                  <a:gd name="T41" fmla="*/ 56 h 139"/>
                  <a:gd name="T42" fmla="*/ 56 w 66"/>
                  <a:gd name="T43" fmla="*/ 60 h 139"/>
                  <a:gd name="T44" fmla="*/ 57 w 66"/>
                  <a:gd name="T45" fmla="*/ 62 h 139"/>
                  <a:gd name="T46" fmla="*/ 55 w 66"/>
                  <a:gd name="T47" fmla="*/ 64 h 139"/>
                  <a:gd name="T48" fmla="*/ 54 w 66"/>
                  <a:gd name="T49" fmla="*/ 63 h 139"/>
                  <a:gd name="T50" fmla="*/ 50 w 66"/>
                  <a:gd name="T51" fmla="*/ 62 h 139"/>
                  <a:gd name="T52" fmla="*/ 33 w 66"/>
                  <a:gd name="T53" fmla="*/ 60 h 139"/>
                  <a:gd name="T54" fmla="*/ 33 w 66"/>
                  <a:gd name="T55" fmla="*/ 119 h 139"/>
                  <a:gd name="T56" fmla="*/ 1 w 66"/>
                  <a:gd name="T57" fmla="*/ 135 h 139"/>
                  <a:gd name="T58" fmla="*/ 33 w 66"/>
                  <a:gd name="T59" fmla="*/ 119 h 139"/>
                  <a:gd name="T60" fmla="*/ 33 w 66"/>
                  <a:gd name="T61" fmla="*/ 60 h 139"/>
                  <a:gd name="T62" fmla="*/ 17 w 66"/>
                  <a:gd name="T63" fmla="*/ 62 h 139"/>
                  <a:gd name="T64" fmla="*/ 12 w 66"/>
                  <a:gd name="T65" fmla="*/ 63 h 139"/>
                  <a:gd name="T66" fmla="*/ 10 w 66"/>
                  <a:gd name="T67" fmla="*/ 62 h 139"/>
                  <a:gd name="T68" fmla="*/ 11 w 66"/>
                  <a:gd name="T69" fmla="*/ 60 h 139"/>
                  <a:gd name="T70" fmla="*/ 11 w 66"/>
                  <a:gd name="T71" fmla="*/ 60 h 139"/>
                  <a:gd name="T72" fmla="*/ 33 w 66"/>
                  <a:gd name="T73" fmla="*/ 56 h 139"/>
                  <a:gd name="T74" fmla="*/ 33 w 66"/>
                  <a:gd name="T75" fmla="*/ 41 h 139"/>
                  <a:gd name="T76" fmla="*/ 17 w 66"/>
                  <a:gd name="T77" fmla="*/ 43 h 139"/>
                  <a:gd name="T78" fmla="*/ 12 w 66"/>
                  <a:gd name="T79" fmla="*/ 45 h 139"/>
                  <a:gd name="T80" fmla="*/ 10 w 66"/>
                  <a:gd name="T81" fmla="*/ 44 h 139"/>
                  <a:gd name="T82" fmla="*/ 11 w 66"/>
                  <a:gd name="T83" fmla="*/ 41 h 139"/>
                  <a:gd name="T84" fmla="*/ 11 w 66"/>
                  <a:gd name="T85" fmla="*/ 41 h 139"/>
                  <a:gd name="T86" fmla="*/ 33 w 66"/>
                  <a:gd name="T87" fmla="*/ 37 h 139"/>
                  <a:gd name="T88" fmla="*/ 33 w 66"/>
                  <a:gd name="T89" fmla="*/ 22 h 139"/>
                  <a:gd name="T90" fmla="*/ 17 w 66"/>
                  <a:gd name="T91" fmla="*/ 24 h 139"/>
                  <a:gd name="T92" fmla="*/ 12 w 66"/>
                  <a:gd name="T93" fmla="*/ 26 h 139"/>
                  <a:gd name="T94" fmla="*/ 10 w 66"/>
                  <a:gd name="T95" fmla="*/ 25 h 139"/>
                  <a:gd name="T96" fmla="*/ 11 w 66"/>
                  <a:gd name="T97" fmla="*/ 23 h 139"/>
                  <a:gd name="T98" fmla="*/ 11 w 66"/>
                  <a:gd name="T99" fmla="*/ 23 h 139"/>
                  <a:gd name="T100" fmla="*/ 33 w 66"/>
                  <a:gd name="T101" fmla="*/ 18 h 139"/>
                  <a:gd name="T102" fmla="*/ 33 w 66"/>
                  <a:gd name="T103" fmla="*/ 0 h 139"/>
                  <a:gd name="T104" fmla="*/ 2 w 66"/>
                  <a:gd name="T105" fmla="*/ 14 h 139"/>
                  <a:gd name="T106" fmla="*/ 0 w 66"/>
                  <a:gd name="T107" fmla="*/ 30 h 139"/>
                  <a:gd name="T108" fmla="*/ 0 w 66"/>
                  <a:gd name="T109" fmla="*/ 134 h 139"/>
                  <a:gd name="T110" fmla="*/ 1 w 66"/>
                  <a:gd name="T11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39">
                    <a:moveTo>
                      <a:pt x="33" y="119"/>
                    </a:moveTo>
                    <a:cubicBezTo>
                      <a:pt x="49" y="119"/>
                      <a:pt x="61" y="123"/>
                      <a:pt x="65" y="135"/>
                    </a:cubicBez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lnTo>
                      <a:pt x="33" y="119"/>
                    </a:lnTo>
                    <a:close/>
                    <a:moveTo>
                      <a:pt x="1" y="135"/>
                    </a:move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7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6" y="57"/>
                      <a:pt x="24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38"/>
                      <a:pt x="24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7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6" y="20"/>
                      <a:pt x="24" y="18"/>
                      <a:pt x="33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6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Freeform: Shape 92"/>
              <p:cNvSpPr>
                <a:spLocks/>
              </p:cNvSpPr>
              <p:nvPr/>
            </p:nvSpPr>
            <p:spPr bwMode="auto">
              <a:xfrm>
                <a:off x="5285687" y="3636042"/>
                <a:ext cx="106112" cy="225489"/>
              </a:xfrm>
              <a:custGeom>
                <a:avLst/>
                <a:gdLst>
                  <a:gd name="T0" fmla="*/ 66 w 66"/>
                  <a:gd name="T1" fmla="*/ 134 h 139"/>
                  <a:gd name="T2" fmla="*/ 65 w 66"/>
                  <a:gd name="T3" fmla="*/ 14 h 139"/>
                  <a:gd name="T4" fmla="*/ 33 w 66"/>
                  <a:gd name="T5" fmla="*/ 18 h 139"/>
                  <a:gd name="T6" fmla="*/ 57 w 66"/>
                  <a:gd name="T7" fmla="*/ 25 h 139"/>
                  <a:gd name="T8" fmla="*/ 55 w 66"/>
                  <a:gd name="T9" fmla="*/ 26 h 139"/>
                  <a:gd name="T10" fmla="*/ 50 w 66"/>
                  <a:gd name="T11" fmla="*/ 24 h 139"/>
                  <a:gd name="T12" fmla="*/ 33 w 66"/>
                  <a:gd name="T13" fmla="*/ 37 h 139"/>
                  <a:gd name="T14" fmla="*/ 57 w 66"/>
                  <a:gd name="T15" fmla="*/ 44 h 139"/>
                  <a:gd name="T16" fmla="*/ 55 w 66"/>
                  <a:gd name="T17" fmla="*/ 45 h 139"/>
                  <a:gd name="T18" fmla="*/ 50 w 66"/>
                  <a:gd name="T19" fmla="*/ 43 h 139"/>
                  <a:gd name="T20" fmla="*/ 33 w 66"/>
                  <a:gd name="T21" fmla="*/ 56 h 139"/>
                  <a:gd name="T22" fmla="*/ 57 w 66"/>
                  <a:gd name="T23" fmla="*/ 62 h 139"/>
                  <a:gd name="T24" fmla="*/ 55 w 66"/>
                  <a:gd name="T25" fmla="*/ 64 h 139"/>
                  <a:gd name="T26" fmla="*/ 50 w 66"/>
                  <a:gd name="T27" fmla="*/ 62 h 139"/>
                  <a:gd name="T28" fmla="*/ 33 w 66"/>
                  <a:gd name="T29" fmla="*/ 119 h 139"/>
                  <a:gd name="T30" fmla="*/ 65 w 66"/>
                  <a:gd name="T31" fmla="*/ 135 h 139"/>
                  <a:gd name="T32" fmla="*/ 33 w 66"/>
                  <a:gd name="T33" fmla="*/ 0 h 139"/>
                  <a:gd name="T34" fmla="*/ 0 w 66"/>
                  <a:gd name="T35" fmla="*/ 30 h 139"/>
                  <a:gd name="T36" fmla="*/ 1 w 66"/>
                  <a:gd name="T37" fmla="*/ 135 h 139"/>
                  <a:gd name="T38" fmla="*/ 33 w 66"/>
                  <a:gd name="T39" fmla="*/ 60 h 139"/>
                  <a:gd name="T40" fmla="*/ 17 w 66"/>
                  <a:gd name="T41" fmla="*/ 62 h 139"/>
                  <a:gd name="T42" fmla="*/ 10 w 66"/>
                  <a:gd name="T43" fmla="*/ 62 h 139"/>
                  <a:gd name="T44" fmla="*/ 33 w 66"/>
                  <a:gd name="T45" fmla="*/ 56 h 139"/>
                  <a:gd name="T46" fmla="*/ 33 w 66"/>
                  <a:gd name="T47" fmla="*/ 41 h 139"/>
                  <a:gd name="T48" fmla="*/ 17 w 66"/>
                  <a:gd name="T49" fmla="*/ 43 h 139"/>
                  <a:gd name="T50" fmla="*/ 10 w 66"/>
                  <a:gd name="T51" fmla="*/ 44 h 139"/>
                  <a:gd name="T52" fmla="*/ 33 w 66"/>
                  <a:gd name="T53" fmla="*/ 37 h 139"/>
                  <a:gd name="T54" fmla="*/ 33 w 66"/>
                  <a:gd name="T55" fmla="*/ 22 h 139"/>
                  <a:gd name="T56" fmla="*/ 17 w 66"/>
                  <a:gd name="T57" fmla="*/ 24 h 139"/>
                  <a:gd name="T58" fmla="*/ 10 w 66"/>
                  <a:gd name="T59" fmla="*/ 25 h 139"/>
                  <a:gd name="T60" fmla="*/ 33 w 66"/>
                  <a:gd name="T61" fmla="*/ 18 h 139"/>
                  <a:gd name="T62" fmla="*/ 33 w 66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" h="139">
                    <a:moveTo>
                      <a:pt x="65" y="135"/>
                    </a:move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48" y="119"/>
                      <a:pt x="61" y="123"/>
                      <a:pt x="65" y="135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6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0" y="60"/>
                    </a:cubicBezTo>
                    <a:cubicBezTo>
                      <a:pt x="16" y="57"/>
                      <a:pt x="2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6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0" y="41"/>
                    </a:cubicBezTo>
                    <a:cubicBezTo>
                      <a:pt x="16" y="38"/>
                      <a:pt x="2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6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0" y="23"/>
                    </a:cubicBezTo>
                    <a:cubicBezTo>
                      <a:pt x="16" y="20"/>
                      <a:pt x="2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Freeform: Shape 93"/>
              <p:cNvSpPr>
                <a:spLocks/>
              </p:cNvSpPr>
              <p:nvPr/>
            </p:nvSpPr>
            <p:spPr bwMode="auto">
              <a:xfrm>
                <a:off x="4837122" y="4251011"/>
                <a:ext cx="166403" cy="166403"/>
              </a:xfrm>
              <a:custGeom>
                <a:avLst/>
                <a:gdLst>
                  <a:gd name="T0" fmla="*/ 78 w 103"/>
                  <a:gd name="T1" fmla="*/ 96 h 103"/>
                  <a:gd name="T2" fmla="*/ 97 w 103"/>
                  <a:gd name="T3" fmla="*/ 77 h 103"/>
                  <a:gd name="T4" fmla="*/ 102 w 103"/>
                  <a:gd name="T5" fmla="*/ 62 h 103"/>
                  <a:gd name="T6" fmla="*/ 102 w 103"/>
                  <a:gd name="T7" fmla="*/ 41 h 103"/>
                  <a:gd name="T8" fmla="*/ 97 w 103"/>
                  <a:gd name="T9" fmla="*/ 26 h 103"/>
                  <a:gd name="T10" fmla="*/ 78 w 103"/>
                  <a:gd name="T11" fmla="*/ 7 h 103"/>
                  <a:gd name="T12" fmla="*/ 71 w 103"/>
                  <a:gd name="T13" fmla="*/ 4 h 103"/>
                  <a:gd name="T14" fmla="*/ 55 w 103"/>
                  <a:gd name="T15" fmla="*/ 0 h 103"/>
                  <a:gd name="T16" fmla="*/ 58 w 103"/>
                  <a:gd name="T17" fmla="*/ 5 h 103"/>
                  <a:gd name="T18" fmla="*/ 64 w 103"/>
                  <a:gd name="T19" fmla="*/ 6 h 103"/>
                  <a:gd name="T20" fmla="*/ 70 w 103"/>
                  <a:gd name="T21" fmla="*/ 7 h 103"/>
                  <a:gd name="T22" fmla="*/ 68 w 103"/>
                  <a:gd name="T23" fmla="*/ 8 h 103"/>
                  <a:gd name="T24" fmla="*/ 60 w 103"/>
                  <a:gd name="T25" fmla="*/ 11 h 103"/>
                  <a:gd name="T26" fmla="*/ 61 w 103"/>
                  <a:gd name="T27" fmla="*/ 17 h 103"/>
                  <a:gd name="T28" fmla="*/ 66 w 103"/>
                  <a:gd name="T29" fmla="*/ 20 h 103"/>
                  <a:gd name="T30" fmla="*/ 73 w 103"/>
                  <a:gd name="T31" fmla="*/ 11 h 103"/>
                  <a:gd name="T32" fmla="*/ 79 w 103"/>
                  <a:gd name="T33" fmla="*/ 12 h 103"/>
                  <a:gd name="T34" fmla="*/ 83 w 103"/>
                  <a:gd name="T35" fmla="*/ 14 h 103"/>
                  <a:gd name="T36" fmla="*/ 85 w 103"/>
                  <a:gd name="T37" fmla="*/ 22 h 103"/>
                  <a:gd name="T38" fmla="*/ 84 w 103"/>
                  <a:gd name="T39" fmla="*/ 25 h 103"/>
                  <a:gd name="T40" fmla="*/ 81 w 103"/>
                  <a:gd name="T41" fmla="*/ 22 h 103"/>
                  <a:gd name="T42" fmla="*/ 75 w 103"/>
                  <a:gd name="T43" fmla="*/ 23 h 103"/>
                  <a:gd name="T44" fmla="*/ 79 w 103"/>
                  <a:gd name="T45" fmla="*/ 26 h 103"/>
                  <a:gd name="T46" fmla="*/ 68 w 103"/>
                  <a:gd name="T47" fmla="*/ 30 h 103"/>
                  <a:gd name="T48" fmla="*/ 63 w 103"/>
                  <a:gd name="T49" fmla="*/ 34 h 103"/>
                  <a:gd name="T50" fmla="*/ 56 w 103"/>
                  <a:gd name="T51" fmla="*/ 40 h 103"/>
                  <a:gd name="T52" fmla="*/ 60 w 103"/>
                  <a:gd name="T53" fmla="*/ 61 h 103"/>
                  <a:gd name="T54" fmla="*/ 66 w 103"/>
                  <a:gd name="T55" fmla="*/ 63 h 103"/>
                  <a:gd name="T56" fmla="*/ 71 w 103"/>
                  <a:gd name="T57" fmla="*/ 65 h 103"/>
                  <a:gd name="T58" fmla="*/ 81 w 103"/>
                  <a:gd name="T59" fmla="*/ 70 h 103"/>
                  <a:gd name="T60" fmla="*/ 86 w 103"/>
                  <a:gd name="T61" fmla="*/ 75 h 103"/>
                  <a:gd name="T62" fmla="*/ 93 w 103"/>
                  <a:gd name="T63" fmla="*/ 77 h 103"/>
                  <a:gd name="T64" fmla="*/ 59 w 103"/>
                  <a:gd name="T65" fmla="*/ 90 h 103"/>
                  <a:gd name="T66" fmla="*/ 1 w 103"/>
                  <a:gd name="T67" fmla="*/ 44 h 103"/>
                  <a:gd name="T68" fmla="*/ 2 w 103"/>
                  <a:gd name="T69" fmla="*/ 65 h 103"/>
                  <a:gd name="T70" fmla="*/ 11 w 103"/>
                  <a:gd name="T71" fmla="*/ 84 h 103"/>
                  <a:gd name="T72" fmla="*/ 33 w 103"/>
                  <a:gd name="T73" fmla="*/ 100 h 103"/>
                  <a:gd name="T74" fmla="*/ 53 w 103"/>
                  <a:gd name="T75" fmla="*/ 82 h 103"/>
                  <a:gd name="T76" fmla="*/ 51 w 103"/>
                  <a:gd name="T77" fmla="*/ 74 h 103"/>
                  <a:gd name="T78" fmla="*/ 54 w 103"/>
                  <a:gd name="T79" fmla="*/ 66 h 103"/>
                  <a:gd name="T80" fmla="*/ 47 w 103"/>
                  <a:gd name="T81" fmla="*/ 64 h 103"/>
                  <a:gd name="T82" fmla="*/ 41 w 103"/>
                  <a:gd name="T83" fmla="*/ 59 h 103"/>
                  <a:gd name="T84" fmla="*/ 30 w 103"/>
                  <a:gd name="T85" fmla="*/ 55 h 103"/>
                  <a:gd name="T86" fmla="*/ 25 w 103"/>
                  <a:gd name="T87" fmla="*/ 46 h 103"/>
                  <a:gd name="T88" fmla="*/ 23 w 103"/>
                  <a:gd name="T89" fmla="*/ 45 h 103"/>
                  <a:gd name="T90" fmla="*/ 23 w 103"/>
                  <a:gd name="T91" fmla="*/ 47 h 103"/>
                  <a:gd name="T92" fmla="*/ 19 w 103"/>
                  <a:gd name="T93" fmla="*/ 39 h 103"/>
                  <a:gd name="T94" fmla="*/ 19 w 103"/>
                  <a:gd name="T95" fmla="*/ 30 h 103"/>
                  <a:gd name="T96" fmla="*/ 23 w 103"/>
                  <a:gd name="T97" fmla="*/ 21 h 103"/>
                  <a:gd name="T98" fmla="*/ 22 w 103"/>
                  <a:gd name="T99" fmla="*/ 15 h 103"/>
                  <a:gd name="T100" fmla="*/ 47 w 103"/>
                  <a:gd name="T101" fmla="*/ 4 h 103"/>
                  <a:gd name="T102" fmla="*/ 55 w 103"/>
                  <a:gd name="T103" fmla="*/ 0 h 103"/>
                  <a:gd name="T104" fmla="*/ 32 w 103"/>
                  <a:gd name="T105" fmla="*/ 4 h 103"/>
                  <a:gd name="T106" fmla="*/ 15 w 103"/>
                  <a:gd name="T107" fmla="*/ 15 h 103"/>
                  <a:gd name="T108" fmla="*/ 4 w 103"/>
                  <a:gd name="T109" fmla="*/ 33 h 103"/>
                  <a:gd name="T110" fmla="*/ 55 w 103"/>
                  <a:gd name="T111" fmla="*/ 65 h 103"/>
                  <a:gd name="T112" fmla="*/ 48 w 103"/>
                  <a:gd name="T113" fmla="*/ 57 h 103"/>
                  <a:gd name="T114" fmla="*/ 46 w 103"/>
                  <a:gd name="T115" fmla="*/ 53 h 103"/>
                  <a:gd name="T116" fmla="*/ 37 w 103"/>
                  <a:gd name="T117" fmla="*/ 54 h 103"/>
                  <a:gd name="T118" fmla="*/ 42 w 103"/>
                  <a:gd name="T119" fmla="*/ 43 h 103"/>
                  <a:gd name="T120" fmla="*/ 51 w 103"/>
                  <a:gd name="T121" fmla="*/ 43 h 103"/>
                  <a:gd name="T122" fmla="*/ 54 w 103"/>
                  <a:gd name="T123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" h="103">
                    <a:moveTo>
                      <a:pt x="55" y="103"/>
                    </a:moveTo>
                    <a:cubicBezTo>
                      <a:pt x="58" y="103"/>
                      <a:pt x="61" y="103"/>
                      <a:pt x="63" y="102"/>
                    </a:cubicBezTo>
                    <a:cubicBezTo>
                      <a:pt x="65" y="102"/>
                      <a:pt x="67" y="101"/>
                      <a:pt x="68" y="101"/>
                    </a:cubicBezTo>
                    <a:cubicBezTo>
                      <a:pt x="69" y="100"/>
                      <a:pt x="70" y="100"/>
                      <a:pt x="71" y="100"/>
                    </a:cubicBezTo>
                    <a:cubicBezTo>
                      <a:pt x="72" y="99"/>
                      <a:pt x="74" y="98"/>
                      <a:pt x="75" y="98"/>
                    </a:cubicBezTo>
                    <a:cubicBezTo>
                      <a:pt x="76" y="97"/>
                      <a:pt x="77" y="97"/>
                      <a:pt x="78" y="96"/>
                    </a:cubicBezTo>
                    <a:cubicBezTo>
                      <a:pt x="81" y="95"/>
                      <a:pt x="84" y="92"/>
                      <a:pt x="87" y="90"/>
                    </a:cubicBezTo>
                    <a:cubicBezTo>
                      <a:pt x="87" y="89"/>
                      <a:pt x="88" y="89"/>
                      <a:pt x="88" y="88"/>
                    </a:cubicBezTo>
                    <a:cubicBezTo>
                      <a:pt x="89" y="88"/>
                      <a:pt x="89" y="87"/>
                      <a:pt x="90" y="86"/>
                    </a:cubicBezTo>
                    <a:cubicBezTo>
                      <a:pt x="91" y="86"/>
                      <a:pt x="92" y="85"/>
                      <a:pt x="92" y="84"/>
                    </a:cubicBezTo>
                    <a:cubicBezTo>
                      <a:pt x="94" y="82"/>
                      <a:pt x="95" y="80"/>
                      <a:pt x="96" y="79"/>
                    </a:cubicBezTo>
                    <a:cubicBezTo>
                      <a:pt x="96" y="78"/>
                      <a:pt x="96" y="78"/>
                      <a:pt x="97" y="77"/>
                    </a:cubicBezTo>
                    <a:cubicBezTo>
                      <a:pt x="97" y="77"/>
                      <a:pt x="97" y="76"/>
                      <a:pt x="98" y="75"/>
                    </a:cubicBezTo>
                    <a:cubicBezTo>
                      <a:pt x="98" y="75"/>
                      <a:pt x="98" y="75"/>
                      <a:pt x="98" y="74"/>
                    </a:cubicBezTo>
                    <a:cubicBezTo>
                      <a:pt x="99" y="73"/>
                      <a:pt x="99" y="73"/>
                      <a:pt x="99" y="72"/>
                    </a:cubicBezTo>
                    <a:cubicBezTo>
                      <a:pt x="100" y="71"/>
                      <a:pt x="100" y="70"/>
                      <a:pt x="100" y="70"/>
                    </a:cubicBezTo>
                    <a:cubicBezTo>
                      <a:pt x="101" y="68"/>
                      <a:pt x="101" y="66"/>
                      <a:pt x="102" y="65"/>
                    </a:cubicBezTo>
                    <a:cubicBezTo>
                      <a:pt x="102" y="64"/>
                      <a:pt x="102" y="63"/>
                      <a:pt x="102" y="62"/>
                    </a:cubicBezTo>
                    <a:cubicBezTo>
                      <a:pt x="103" y="61"/>
                      <a:pt x="103" y="61"/>
                      <a:pt x="103" y="60"/>
                    </a:cubicBezTo>
                    <a:cubicBezTo>
                      <a:pt x="103" y="59"/>
                      <a:pt x="103" y="58"/>
                      <a:pt x="103" y="57"/>
                    </a:cubicBezTo>
                    <a:cubicBezTo>
                      <a:pt x="103" y="55"/>
                      <a:pt x="103" y="54"/>
                      <a:pt x="103" y="52"/>
                    </a:cubicBezTo>
                    <a:cubicBezTo>
                      <a:pt x="103" y="50"/>
                      <a:pt x="103" y="48"/>
                      <a:pt x="103" y="47"/>
                    </a:cubicBezTo>
                    <a:cubicBezTo>
                      <a:pt x="103" y="46"/>
                      <a:pt x="103" y="45"/>
                      <a:pt x="103" y="44"/>
                    </a:cubicBezTo>
                    <a:cubicBezTo>
                      <a:pt x="103" y="43"/>
                      <a:pt x="103" y="42"/>
                      <a:pt x="102" y="41"/>
                    </a:cubicBezTo>
                    <a:cubicBezTo>
                      <a:pt x="102" y="41"/>
                      <a:pt x="102" y="40"/>
                      <a:pt x="102" y="39"/>
                    </a:cubicBezTo>
                    <a:cubicBezTo>
                      <a:pt x="101" y="37"/>
                      <a:pt x="101" y="36"/>
                      <a:pt x="100" y="34"/>
                    </a:cubicBezTo>
                    <a:cubicBezTo>
                      <a:pt x="100" y="34"/>
                      <a:pt x="100" y="33"/>
                      <a:pt x="100" y="33"/>
                    </a:cubicBezTo>
                    <a:cubicBezTo>
                      <a:pt x="99" y="32"/>
                      <a:pt x="99" y="31"/>
                      <a:pt x="98" y="29"/>
                    </a:cubicBezTo>
                    <a:cubicBezTo>
                      <a:pt x="98" y="29"/>
                      <a:pt x="98" y="29"/>
                      <a:pt x="98" y="28"/>
                    </a:cubicBezTo>
                    <a:cubicBezTo>
                      <a:pt x="97" y="28"/>
                      <a:pt x="97" y="27"/>
                      <a:pt x="97" y="26"/>
                    </a:cubicBezTo>
                    <a:cubicBezTo>
                      <a:pt x="95" y="24"/>
                      <a:pt x="94" y="22"/>
                      <a:pt x="92" y="20"/>
                    </a:cubicBezTo>
                    <a:cubicBezTo>
                      <a:pt x="92" y="19"/>
                      <a:pt x="91" y="18"/>
                      <a:pt x="90" y="17"/>
                    </a:cubicBezTo>
                    <a:cubicBezTo>
                      <a:pt x="89" y="17"/>
                      <a:pt x="89" y="16"/>
                      <a:pt x="88" y="15"/>
                    </a:cubicBezTo>
                    <a:cubicBezTo>
                      <a:pt x="88" y="15"/>
                      <a:pt x="87" y="14"/>
                      <a:pt x="87" y="14"/>
                    </a:cubicBezTo>
                    <a:cubicBezTo>
                      <a:pt x="85" y="13"/>
                      <a:pt x="84" y="12"/>
                      <a:pt x="83" y="11"/>
                    </a:cubicBezTo>
                    <a:cubicBezTo>
                      <a:pt x="81" y="9"/>
                      <a:pt x="79" y="8"/>
                      <a:pt x="78" y="7"/>
                    </a:cubicBezTo>
                    <a:cubicBezTo>
                      <a:pt x="77" y="7"/>
                      <a:pt x="76" y="6"/>
                      <a:pt x="75" y="6"/>
                    </a:cubicBezTo>
                    <a:cubicBezTo>
                      <a:pt x="75" y="6"/>
                      <a:pt x="75" y="6"/>
                      <a:pt x="74" y="5"/>
                    </a:cubicBezTo>
                    <a:cubicBezTo>
                      <a:pt x="74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2" y="4"/>
                      <a:pt x="71" y="4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69" y="3"/>
                      <a:pt x="69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7" y="2"/>
                      <a:pt x="65" y="2"/>
                      <a:pt x="64" y="2"/>
                    </a:cubicBezTo>
                    <a:cubicBezTo>
                      <a:pt x="63" y="2"/>
                      <a:pt x="63" y="1"/>
                      <a:pt x="62" y="1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9" y="1"/>
                      <a:pt x="57" y="1"/>
                      <a:pt x="55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8" y="3"/>
                      <a:pt x="60" y="4"/>
                      <a:pt x="62" y="4"/>
                    </a:cubicBezTo>
                    <a:cubicBezTo>
                      <a:pt x="62" y="4"/>
                      <a:pt x="61" y="4"/>
                      <a:pt x="61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7" y="5"/>
                    </a:cubicBezTo>
                    <a:cubicBezTo>
                      <a:pt x="57" y="5"/>
                      <a:pt x="58" y="5"/>
                      <a:pt x="58" y="5"/>
                    </a:cubicBezTo>
                    <a:cubicBezTo>
                      <a:pt x="59" y="6"/>
                      <a:pt x="59" y="6"/>
                      <a:pt x="60" y="6"/>
                    </a:cubicBezTo>
                    <a:cubicBezTo>
                      <a:pt x="61" y="6"/>
                      <a:pt x="62" y="6"/>
                      <a:pt x="62" y="6"/>
                    </a:cubicBezTo>
                    <a:cubicBezTo>
                      <a:pt x="62" y="5"/>
                      <a:pt x="62" y="5"/>
                      <a:pt x="63" y="5"/>
                    </a:cubicBezTo>
                    <a:cubicBezTo>
                      <a:pt x="63" y="5"/>
                      <a:pt x="63" y="4"/>
                      <a:pt x="63" y="4"/>
                    </a:cubicBezTo>
                    <a:cubicBezTo>
                      <a:pt x="64" y="4"/>
                      <a:pt x="64" y="5"/>
                      <a:pt x="65" y="5"/>
                    </a:cubicBezTo>
                    <a:cubicBezTo>
                      <a:pt x="65" y="5"/>
                      <a:pt x="64" y="5"/>
                      <a:pt x="64" y="6"/>
                    </a:cubicBezTo>
                    <a:cubicBezTo>
                      <a:pt x="64" y="6"/>
                      <a:pt x="65" y="5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69" y="6"/>
                      <a:pt x="71" y="7"/>
                      <a:pt x="72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0" y="7"/>
                      <a:pt x="70" y="7"/>
                    </a:cubicBezTo>
                    <a:cubicBezTo>
                      <a:pt x="70" y="8"/>
                      <a:pt x="70" y="8"/>
                      <a:pt x="71" y="8"/>
                    </a:cubicBezTo>
                    <a:cubicBezTo>
                      <a:pt x="71" y="8"/>
                      <a:pt x="72" y="9"/>
                      <a:pt x="72" y="9"/>
                    </a:cubicBezTo>
                    <a:cubicBezTo>
                      <a:pt x="72" y="10"/>
                      <a:pt x="71" y="9"/>
                      <a:pt x="70" y="9"/>
                    </a:cubicBezTo>
                    <a:cubicBezTo>
                      <a:pt x="69" y="9"/>
                      <a:pt x="68" y="11"/>
                      <a:pt x="68" y="10"/>
                    </a:cubicBezTo>
                    <a:cubicBezTo>
                      <a:pt x="68" y="9"/>
                      <a:pt x="68" y="9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7" y="9"/>
                    </a:cubicBezTo>
                    <a:cubicBezTo>
                      <a:pt x="67" y="9"/>
                      <a:pt x="67" y="9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3" y="10"/>
                      <a:pt x="63" y="10"/>
                      <a:pt x="62" y="10"/>
                    </a:cubicBezTo>
                    <a:cubicBezTo>
                      <a:pt x="62" y="11"/>
                      <a:pt x="61" y="11"/>
                      <a:pt x="60" y="11"/>
                    </a:cubicBezTo>
                    <a:cubicBezTo>
                      <a:pt x="60" y="12"/>
                      <a:pt x="59" y="12"/>
                      <a:pt x="58" y="13"/>
                    </a:cubicBezTo>
                    <a:cubicBezTo>
                      <a:pt x="58" y="13"/>
                      <a:pt x="57" y="13"/>
                      <a:pt x="57" y="14"/>
                    </a:cubicBezTo>
                    <a:cubicBezTo>
                      <a:pt x="57" y="14"/>
                      <a:pt x="58" y="14"/>
                      <a:pt x="58" y="14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5"/>
                      <a:pt x="59" y="16"/>
                    </a:cubicBezTo>
                    <a:cubicBezTo>
                      <a:pt x="60" y="16"/>
                      <a:pt x="61" y="16"/>
                      <a:pt x="61" y="17"/>
                    </a:cubicBezTo>
                    <a:cubicBezTo>
                      <a:pt x="62" y="17"/>
                      <a:pt x="62" y="17"/>
                      <a:pt x="63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4" y="21"/>
                      <a:pt x="64" y="21"/>
                      <a:pt x="65" y="21"/>
                    </a:cubicBezTo>
                    <a:cubicBezTo>
                      <a:pt x="65" y="21"/>
                      <a:pt x="66" y="21"/>
                      <a:pt x="66" y="20"/>
                    </a:cubicBezTo>
                    <a:cubicBezTo>
                      <a:pt x="66" y="19"/>
                      <a:pt x="66" y="19"/>
                      <a:pt x="67" y="18"/>
                    </a:cubicBezTo>
                    <a:cubicBezTo>
                      <a:pt x="69" y="18"/>
                      <a:pt x="72" y="17"/>
                      <a:pt x="71" y="14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1" y="13"/>
                      <a:pt x="72" y="13"/>
                      <a:pt x="72" y="12"/>
                    </a:cubicBezTo>
                    <a:cubicBezTo>
                      <a:pt x="72" y="12"/>
                      <a:pt x="72" y="12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0"/>
                      <a:pt x="74" y="10"/>
                      <a:pt x="74" y="11"/>
                    </a:cubicBezTo>
                    <a:cubicBezTo>
                      <a:pt x="75" y="11"/>
                      <a:pt x="75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7" y="11"/>
                      <a:pt x="77" y="11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4"/>
                      <a:pt x="80" y="14"/>
                      <a:pt x="80" y="14"/>
                    </a:cubicBezTo>
                    <a:cubicBezTo>
                      <a:pt x="81" y="14"/>
                      <a:pt x="81" y="13"/>
                      <a:pt x="82" y="13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6"/>
                      <a:pt x="83" y="16"/>
                      <a:pt x="83" y="17"/>
                    </a:cubicBezTo>
                    <a:cubicBezTo>
                      <a:pt x="83" y="18"/>
                      <a:pt x="84" y="17"/>
                      <a:pt x="85" y="18"/>
                    </a:cubicBezTo>
                    <a:cubicBezTo>
                      <a:pt x="85" y="18"/>
                      <a:pt x="85" y="18"/>
                      <a:pt x="85" y="1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6" y="20"/>
                      <a:pt x="85" y="20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7" y="25"/>
                      <a:pt x="87" y="26"/>
                      <a:pt x="86" y="26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3" y="25"/>
                      <a:pt x="83" y="25"/>
                    </a:cubicBezTo>
                    <a:cubicBezTo>
                      <a:pt x="82" y="25"/>
                      <a:pt x="81" y="25"/>
                      <a:pt x="81" y="25"/>
                    </a:cubicBezTo>
                    <a:cubicBezTo>
                      <a:pt x="82" y="24"/>
                      <a:pt x="83" y="23"/>
                      <a:pt x="83" y="22"/>
                    </a:cubicBezTo>
                    <a:cubicBezTo>
                      <a:pt x="84" y="22"/>
                      <a:pt x="84" y="22"/>
                      <a:pt x="84" y="21"/>
                    </a:cubicBezTo>
                    <a:cubicBezTo>
                      <a:pt x="84" y="21"/>
                      <a:pt x="83" y="21"/>
                      <a:pt x="83" y="22"/>
                    </a:cubicBezTo>
                    <a:cubicBezTo>
                      <a:pt x="82" y="22"/>
                      <a:pt x="82" y="22"/>
                      <a:pt x="81" y="22"/>
                    </a:cubicBezTo>
                    <a:cubicBezTo>
                      <a:pt x="80" y="22"/>
                      <a:pt x="79" y="22"/>
                      <a:pt x="78" y="23"/>
                    </a:cubicBezTo>
                    <a:cubicBezTo>
                      <a:pt x="78" y="23"/>
                      <a:pt x="79" y="23"/>
                      <a:pt x="79" y="23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7" y="22"/>
                      <a:pt x="76" y="22"/>
                      <a:pt x="76" y="22"/>
                    </a:cubicBezTo>
                    <a:cubicBezTo>
                      <a:pt x="75" y="22"/>
                      <a:pt x="75" y="23"/>
                      <a:pt x="75" y="23"/>
                    </a:cubicBezTo>
                    <a:cubicBezTo>
                      <a:pt x="75" y="24"/>
                      <a:pt x="77" y="23"/>
                      <a:pt x="77" y="24"/>
                    </a:cubicBezTo>
                    <a:cubicBezTo>
                      <a:pt x="76" y="24"/>
                      <a:pt x="75" y="25"/>
                      <a:pt x="76" y="26"/>
                    </a:cubicBezTo>
                    <a:cubicBezTo>
                      <a:pt x="76" y="26"/>
                      <a:pt x="76" y="27"/>
                      <a:pt x="76" y="27"/>
                    </a:cubicBezTo>
                    <a:cubicBezTo>
                      <a:pt x="77" y="27"/>
                      <a:pt x="77" y="26"/>
                      <a:pt x="77" y="26"/>
                    </a:cubicBezTo>
                    <a:cubicBezTo>
                      <a:pt x="77" y="26"/>
                      <a:pt x="77" y="27"/>
                      <a:pt x="78" y="27"/>
                    </a:cubicBezTo>
                    <a:cubicBezTo>
                      <a:pt x="78" y="27"/>
                      <a:pt x="79" y="26"/>
                      <a:pt x="79" y="26"/>
                    </a:cubicBezTo>
                    <a:cubicBezTo>
                      <a:pt x="80" y="27"/>
                      <a:pt x="79" y="27"/>
                      <a:pt x="78" y="27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3" y="30"/>
                      <a:pt x="73" y="29"/>
                    </a:cubicBezTo>
                    <a:cubicBezTo>
                      <a:pt x="73" y="28"/>
                      <a:pt x="74" y="28"/>
                      <a:pt x="74" y="28"/>
                    </a:cubicBezTo>
                    <a:cubicBezTo>
                      <a:pt x="73" y="27"/>
                      <a:pt x="72" y="28"/>
                      <a:pt x="72" y="28"/>
                    </a:cubicBezTo>
                    <a:cubicBezTo>
                      <a:pt x="70" y="29"/>
                      <a:pt x="69" y="29"/>
                      <a:pt x="68" y="30"/>
                    </a:cubicBezTo>
                    <a:cubicBezTo>
                      <a:pt x="68" y="30"/>
                      <a:pt x="68" y="31"/>
                      <a:pt x="68" y="31"/>
                    </a:cubicBezTo>
                    <a:cubicBezTo>
                      <a:pt x="68" y="31"/>
                      <a:pt x="67" y="31"/>
                      <a:pt x="67" y="31"/>
                    </a:cubicBezTo>
                    <a:cubicBezTo>
                      <a:pt x="66" y="31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3"/>
                      <a:pt x="64" y="33"/>
                    </a:cubicBezTo>
                    <a:cubicBezTo>
                      <a:pt x="64" y="33"/>
                      <a:pt x="63" y="34"/>
                      <a:pt x="63" y="34"/>
                    </a:cubicBezTo>
                    <a:cubicBezTo>
                      <a:pt x="63" y="34"/>
                      <a:pt x="63" y="35"/>
                      <a:pt x="62" y="35"/>
                    </a:cubicBezTo>
                    <a:cubicBezTo>
                      <a:pt x="62" y="35"/>
                      <a:pt x="62" y="35"/>
                      <a:pt x="61" y="35"/>
                    </a:cubicBezTo>
                    <a:cubicBezTo>
                      <a:pt x="61" y="35"/>
                      <a:pt x="61" y="36"/>
                      <a:pt x="61" y="37"/>
                    </a:cubicBezTo>
                    <a:cubicBezTo>
                      <a:pt x="61" y="38"/>
                      <a:pt x="60" y="38"/>
                      <a:pt x="59" y="38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40"/>
                      <a:pt x="56" y="40"/>
                    </a:cubicBezTo>
                    <a:cubicBezTo>
                      <a:pt x="56" y="40"/>
                      <a:pt x="56" y="40"/>
                      <a:pt x="55" y="41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3"/>
                      <a:pt x="57" y="63"/>
                      <a:pt x="57" y="62"/>
                    </a:cubicBezTo>
                    <a:cubicBezTo>
                      <a:pt x="58" y="62"/>
                      <a:pt x="58" y="62"/>
                      <a:pt x="59" y="62"/>
                    </a:cubicBezTo>
                    <a:cubicBezTo>
                      <a:pt x="59" y="62"/>
                      <a:pt x="60" y="62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2"/>
                      <a:pt x="60" y="62"/>
                      <a:pt x="61" y="62"/>
                    </a:cubicBezTo>
                    <a:cubicBezTo>
                      <a:pt x="61" y="63"/>
                      <a:pt x="62" y="61"/>
                      <a:pt x="62" y="61"/>
                    </a:cubicBezTo>
                    <a:cubicBezTo>
                      <a:pt x="62" y="61"/>
                      <a:pt x="63" y="62"/>
                      <a:pt x="63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5" y="63"/>
                      <a:pt x="65" y="63"/>
                      <a:pt x="66" y="63"/>
                    </a:cubicBezTo>
                    <a:cubicBezTo>
                      <a:pt x="66" y="63"/>
                      <a:pt x="67" y="63"/>
                      <a:pt x="67" y="63"/>
                    </a:cubicBezTo>
                    <a:cubicBezTo>
                      <a:pt x="67" y="63"/>
                      <a:pt x="68" y="63"/>
                      <a:pt x="68" y="63"/>
                    </a:cubicBezTo>
                    <a:cubicBezTo>
                      <a:pt x="69" y="62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1" y="63"/>
                    </a:cubicBezTo>
                    <a:cubicBezTo>
                      <a:pt x="71" y="63"/>
                      <a:pt x="71" y="64"/>
                      <a:pt x="71" y="64"/>
                    </a:cubicBezTo>
                    <a:cubicBezTo>
                      <a:pt x="71" y="64"/>
                      <a:pt x="71" y="65"/>
                      <a:pt x="71" y="65"/>
                    </a:cubicBezTo>
                    <a:cubicBezTo>
                      <a:pt x="72" y="65"/>
                      <a:pt x="72" y="65"/>
                      <a:pt x="73" y="65"/>
                    </a:cubicBezTo>
                    <a:cubicBezTo>
                      <a:pt x="73" y="65"/>
                      <a:pt x="73" y="66"/>
                      <a:pt x="74" y="66"/>
                    </a:cubicBezTo>
                    <a:cubicBezTo>
                      <a:pt x="74" y="67"/>
                      <a:pt x="75" y="68"/>
                      <a:pt x="76" y="68"/>
                    </a:cubicBezTo>
                    <a:cubicBezTo>
                      <a:pt x="76" y="68"/>
                      <a:pt x="77" y="67"/>
                      <a:pt x="77" y="67"/>
                    </a:cubicBezTo>
                    <a:cubicBezTo>
                      <a:pt x="78" y="68"/>
                      <a:pt x="79" y="68"/>
                      <a:pt x="80" y="69"/>
                    </a:cubicBezTo>
                    <a:cubicBezTo>
                      <a:pt x="80" y="69"/>
                      <a:pt x="81" y="69"/>
                      <a:pt x="81" y="70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3" y="74"/>
                    </a:cubicBezTo>
                    <a:cubicBezTo>
                      <a:pt x="83" y="74"/>
                      <a:pt x="83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4"/>
                      <a:pt x="86" y="75"/>
                      <a:pt x="86" y="75"/>
                    </a:cubicBezTo>
                    <a:cubicBezTo>
                      <a:pt x="86" y="75"/>
                      <a:pt x="87" y="75"/>
                      <a:pt x="87" y="75"/>
                    </a:cubicBezTo>
                    <a:cubicBezTo>
                      <a:pt x="87" y="75"/>
                      <a:pt x="87" y="76"/>
                      <a:pt x="88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90" y="77"/>
                      <a:pt x="91" y="77"/>
                    </a:cubicBezTo>
                    <a:cubicBezTo>
                      <a:pt x="91" y="77"/>
                      <a:pt x="91" y="76"/>
                      <a:pt x="92" y="76"/>
                    </a:cubicBezTo>
                    <a:cubicBezTo>
                      <a:pt x="92" y="77"/>
                      <a:pt x="93" y="77"/>
                      <a:pt x="93" y="77"/>
                    </a:cubicBezTo>
                    <a:cubicBezTo>
                      <a:pt x="87" y="88"/>
                      <a:pt x="76" y="96"/>
                      <a:pt x="63" y="99"/>
                    </a:cubicBezTo>
                    <a:cubicBezTo>
                      <a:pt x="63" y="99"/>
                      <a:pt x="63" y="98"/>
                      <a:pt x="63" y="98"/>
                    </a:cubicBezTo>
                    <a:cubicBezTo>
                      <a:pt x="63" y="97"/>
                      <a:pt x="63" y="96"/>
                      <a:pt x="63" y="95"/>
                    </a:cubicBezTo>
                    <a:cubicBezTo>
                      <a:pt x="63" y="94"/>
                      <a:pt x="63" y="93"/>
                      <a:pt x="63" y="93"/>
                    </a:cubicBezTo>
                    <a:cubicBezTo>
                      <a:pt x="62" y="92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59" y="90"/>
                    </a:cubicBezTo>
                    <a:cubicBezTo>
                      <a:pt x="58" y="90"/>
                      <a:pt x="57" y="89"/>
                      <a:pt x="56" y="88"/>
                    </a:cubicBezTo>
                    <a:cubicBezTo>
                      <a:pt x="56" y="88"/>
                      <a:pt x="56" y="88"/>
                      <a:pt x="56" y="87"/>
                    </a:cubicBezTo>
                    <a:cubicBezTo>
                      <a:pt x="56" y="87"/>
                      <a:pt x="56" y="87"/>
                      <a:pt x="55" y="87"/>
                    </a:cubicBezTo>
                    <a:lnTo>
                      <a:pt x="55" y="103"/>
                    </a:lnTo>
                    <a:close/>
                    <a:moveTo>
                      <a:pt x="1" y="41"/>
                    </a:moveTo>
                    <a:cubicBezTo>
                      <a:pt x="1" y="42"/>
                      <a:pt x="1" y="43"/>
                      <a:pt x="1" y="44"/>
                    </a:cubicBezTo>
                    <a:cubicBezTo>
                      <a:pt x="1" y="45"/>
                      <a:pt x="1" y="46"/>
                      <a:pt x="1" y="47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4"/>
                      <a:pt x="0" y="55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1"/>
                      <a:pt x="1" y="61"/>
                      <a:pt x="1" y="62"/>
                    </a:cubicBezTo>
                    <a:cubicBezTo>
                      <a:pt x="2" y="63"/>
                      <a:pt x="2" y="64"/>
                      <a:pt x="2" y="65"/>
                    </a:cubicBezTo>
                    <a:cubicBezTo>
                      <a:pt x="2" y="66"/>
                      <a:pt x="3" y="68"/>
                      <a:pt x="4" y="70"/>
                    </a:cubicBezTo>
                    <a:cubicBezTo>
                      <a:pt x="4" y="70"/>
                      <a:pt x="4" y="71"/>
                      <a:pt x="4" y="72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6"/>
                      <a:pt x="7" y="77"/>
                      <a:pt x="7" y="77"/>
                    </a:cubicBezTo>
                    <a:cubicBezTo>
                      <a:pt x="8" y="80"/>
                      <a:pt x="10" y="82"/>
                      <a:pt x="11" y="84"/>
                    </a:cubicBezTo>
                    <a:cubicBezTo>
                      <a:pt x="12" y="85"/>
                      <a:pt x="13" y="86"/>
                      <a:pt x="14" y="86"/>
                    </a:cubicBezTo>
                    <a:cubicBezTo>
                      <a:pt x="14" y="87"/>
                      <a:pt x="15" y="88"/>
                      <a:pt x="15" y="88"/>
                    </a:cubicBezTo>
                    <a:cubicBezTo>
                      <a:pt x="16" y="89"/>
                      <a:pt x="17" y="89"/>
                      <a:pt x="17" y="90"/>
                    </a:cubicBezTo>
                    <a:cubicBezTo>
                      <a:pt x="20" y="92"/>
                      <a:pt x="23" y="95"/>
                      <a:pt x="26" y="96"/>
                    </a:cubicBezTo>
                    <a:cubicBezTo>
                      <a:pt x="27" y="97"/>
                      <a:pt x="28" y="97"/>
                      <a:pt x="28" y="98"/>
                    </a:cubicBezTo>
                    <a:cubicBezTo>
                      <a:pt x="30" y="98"/>
                      <a:pt x="31" y="99"/>
                      <a:pt x="33" y="100"/>
                    </a:cubicBezTo>
                    <a:cubicBezTo>
                      <a:pt x="34" y="100"/>
                      <a:pt x="35" y="100"/>
                      <a:pt x="35" y="101"/>
                    </a:cubicBezTo>
                    <a:cubicBezTo>
                      <a:pt x="41" y="102"/>
                      <a:pt x="46" y="103"/>
                      <a:pt x="52" y="103"/>
                    </a:cubicBezTo>
                    <a:cubicBezTo>
                      <a:pt x="53" y="103"/>
                      <a:pt x="54" y="103"/>
                      <a:pt x="55" y="103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3"/>
                      <a:pt x="53" y="82"/>
                    </a:cubicBezTo>
                    <a:cubicBezTo>
                      <a:pt x="53" y="82"/>
                      <a:pt x="52" y="81"/>
                      <a:pt x="52" y="81"/>
                    </a:cubicBezTo>
                    <a:cubicBezTo>
                      <a:pt x="52" y="80"/>
                      <a:pt x="51" y="80"/>
                      <a:pt x="51" y="80"/>
                    </a:cubicBezTo>
                    <a:cubicBezTo>
                      <a:pt x="51" y="79"/>
                      <a:pt x="50" y="79"/>
                      <a:pt x="50" y="78"/>
                    </a:cubicBezTo>
                    <a:cubicBezTo>
                      <a:pt x="50" y="78"/>
                      <a:pt x="51" y="77"/>
                      <a:pt x="51" y="77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1" y="75"/>
                      <a:pt x="51" y="74"/>
                      <a:pt x="51" y="74"/>
                    </a:cubicBezTo>
                    <a:cubicBezTo>
                      <a:pt x="51" y="73"/>
                      <a:pt x="52" y="73"/>
                      <a:pt x="52" y="73"/>
                    </a:cubicBezTo>
                    <a:cubicBezTo>
                      <a:pt x="52" y="73"/>
                      <a:pt x="52" y="73"/>
                      <a:pt x="53" y="72"/>
                    </a:cubicBezTo>
                    <a:cubicBezTo>
                      <a:pt x="53" y="72"/>
                      <a:pt x="53" y="72"/>
                      <a:pt x="53" y="71"/>
                    </a:cubicBezTo>
                    <a:cubicBezTo>
                      <a:pt x="53" y="71"/>
                      <a:pt x="54" y="71"/>
                      <a:pt x="54" y="70"/>
                    </a:cubicBezTo>
                    <a:cubicBezTo>
                      <a:pt x="54" y="70"/>
                      <a:pt x="54" y="68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3" y="65"/>
                      <a:pt x="53" y="64"/>
                      <a:pt x="53" y="64"/>
                    </a:cubicBezTo>
                    <a:cubicBezTo>
                      <a:pt x="52" y="64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1" y="66"/>
                    </a:cubicBezTo>
                    <a:cubicBezTo>
                      <a:pt x="51" y="66"/>
                      <a:pt x="50" y="66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8" y="65"/>
                      <a:pt x="48" y="64"/>
                      <a:pt x="47" y="64"/>
                    </a:cubicBezTo>
                    <a:cubicBezTo>
                      <a:pt x="47" y="64"/>
                      <a:pt x="47" y="64"/>
                      <a:pt x="46" y="63"/>
                    </a:cubicBezTo>
                    <a:cubicBezTo>
                      <a:pt x="46" y="63"/>
                      <a:pt x="46" y="63"/>
                      <a:pt x="46" y="62"/>
                    </a:cubicBezTo>
                    <a:cubicBezTo>
                      <a:pt x="46" y="62"/>
                      <a:pt x="45" y="60"/>
                      <a:pt x="44" y="60"/>
                    </a:cubicBezTo>
                    <a:cubicBezTo>
                      <a:pt x="44" y="60"/>
                      <a:pt x="43" y="60"/>
                      <a:pt x="43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59"/>
                      <a:pt x="39" y="57"/>
                      <a:pt x="38" y="57"/>
                    </a:cubicBezTo>
                    <a:cubicBezTo>
                      <a:pt x="37" y="57"/>
                      <a:pt x="37" y="58"/>
                      <a:pt x="36" y="58"/>
                    </a:cubicBezTo>
                    <a:cubicBezTo>
                      <a:pt x="36" y="58"/>
                      <a:pt x="35" y="57"/>
                      <a:pt x="34" y="57"/>
                    </a:cubicBezTo>
                    <a:cubicBezTo>
                      <a:pt x="33" y="57"/>
                      <a:pt x="33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ubicBezTo>
                      <a:pt x="31" y="55"/>
                      <a:pt x="30" y="55"/>
                      <a:pt x="30" y="55"/>
                    </a:cubicBezTo>
                    <a:cubicBezTo>
                      <a:pt x="30" y="55"/>
                      <a:pt x="29" y="54"/>
                      <a:pt x="29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8" y="52"/>
                    </a:cubicBezTo>
                    <a:cubicBezTo>
                      <a:pt x="28" y="51"/>
                      <a:pt x="28" y="50"/>
                      <a:pt x="27" y="49"/>
                    </a:cubicBezTo>
                    <a:cubicBezTo>
                      <a:pt x="26" y="48"/>
                      <a:pt x="26" y="48"/>
                      <a:pt x="25" y="47"/>
                    </a:cubicBezTo>
                    <a:cubicBezTo>
                      <a:pt x="25" y="47"/>
                      <a:pt x="25" y="47"/>
                      <a:pt x="25" y="46"/>
                    </a:cubicBezTo>
                    <a:cubicBezTo>
                      <a:pt x="25" y="46"/>
                      <a:pt x="25" y="46"/>
                      <a:pt x="24" y="45"/>
                    </a:cubicBezTo>
                    <a:cubicBezTo>
                      <a:pt x="24" y="45"/>
                      <a:pt x="23" y="44"/>
                      <a:pt x="23" y="44"/>
                    </a:cubicBezTo>
                    <a:cubicBezTo>
                      <a:pt x="23" y="43"/>
                      <a:pt x="24" y="42"/>
                      <a:pt x="23" y="42"/>
                    </a:cubicBezTo>
                    <a:cubicBezTo>
                      <a:pt x="23" y="41"/>
                      <a:pt x="22" y="41"/>
                      <a:pt x="22" y="43"/>
                    </a:cubicBezTo>
                    <a:cubicBezTo>
                      <a:pt x="22" y="43"/>
                      <a:pt x="22" y="44"/>
                      <a:pt x="23" y="44"/>
                    </a:cubicBezTo>
                    <a:cubicBezTo>
                      <a:pt x="23" y="44"/>
                      <a:pt x="23" y="45"/>
                      <a:pt x="23" y="45"/>
                    </a:cubicBezTo>
                    <a:cubicBezTo>
                      <a:pt x="23" y="46"/>
                      <a:pt x="23" y="46"/>
                      <a:pt x="24" y="46"/>
                    </a:cubicBezTo>
                    <a:cubicBezTo>
                      <a:pt x="24" y="47"/>
                      <a:pt x="24" y="48"/>
                      <a:pt x="24" y="48"/>
                    </a:cubicBezTo>
                    <a:cubicBezTo>
                      <a:pt x="24" y="49"/>
                      <a:pt x="25" y="49"/>
                      <a:pt x="24" y="50"/>
                    </a:cubicBezTo>
                    <a:cubicBezTo>
                      <a:pt x="24" y="50"/>
                      <a:pt x="24" y="49"/>
                      <a:pt x="23" y="49"/>
                    </a:cubicBezTo>
                    <a:cubicBezTo>
                      <a:pt x="23" y="49"/>
                      <a:pt x="23" y="49"/>
                      <a:pt x="22" y="48"/>
                    </a:cubicBezTo>
                    <a:cubicBezTo>
                      <a:pt x="22" y="48"/>
                      <a:pt x="23" y="47"/>
                      <a:pt x="23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1" y="45"/>
                      <a:pt x="21" y="45"/>
                      <a:pt x="21" y="44"/>
                    </a:cubicBezTo>
                    <a:cubicBezTo>
                      <a:pt x="21" y="44"/>
                      <a:pt x="21" y="43"/>
                      <a:pt x="21" y="43"/>
                    </a:cubicBezTo>
                    <a:cubicBezTo>
                      <a:pt x="20" y="43"/>
                      <a:pt x="20" y="42"/>
                      <a:pt x="20" y="41"/>
                    </a:cubicBezTo>
                    <a:cubicBezTo>
                      <a:pt x="20" y="41"/>
                      <a:pt x="20" y="40"/>
                      <a:pt x="20" y="40"/>
                    </a:cubicBezTo>
                    <a:cubicBezTo>
                      <a:pt x="20" y="39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8" y="38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8" y="32"/>
                    </a:cubicBezTo>
                    <a:cubicBezTo>
                      <a:pt x="18" y="32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cubicBezTo>
                      <a:pt x="20" y="29"/>
                      <a:pt x="20" y="28"/>
                      <a:pt x="21" y="28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3" y="23"/>
                      <a:pt x="22" y="23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8"/>
                      <a:pt x="24" y="18"/>
                      <a:pt x="23" y="18"/>
                    </a:cubicBezTo>
                    <a:cubicBezTo>
                      <a:pt x="23" y="17"/>
                      <a:pt x="22" y="18"/>
                      <a:pt x="22" y="18"/>
                    </a:cubicBezTo>
                    <a:cubicBezTo>
                      <a:pt x="21" y="17"/>
                      <a:pt x="22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8" y="9"/>
                      <a:pt x="35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4" y="4"/>
                    </a:cubicBezTo>
                    <a:cubicBezTo>
                      <a:pt x="44" y="4"/>
                      <a:pt x="45" y="4"/>
                      <a:pt x="45" y="4"/>
                    </a:cubicBezTo>
                    <a:cubicBezTo>
                      <a:pt x="46" y="4"/>
                      <a:pt x="46" y="4"/>
                      <a:pt x="47" y="4"/>
                    </a:cubicBezTo>
                    <a:cubicBezTo>
                      <a:pt x="48" y="4"/>
                      <a:pt x="49" y="5"/>
                      <a:pt x="50" y="5"/>
                    </a:cubicBezTo>
                    <a:cubicBezTo>
                      <a:pt x="50" y="5"/>
                      <a:pt x="50" y="4"/>
                      <a:pt x="50" y="4"/>
                    </a:cubicBezTo>
                    <a:cubicBezTo>
                      <a:pt x="50" y="4"/>
                      <a:pt x="51" y="3"/>
                      <a:pt x="51" y="3"/>
                    </a:cubicBezTo>
                    <a:cubicBezTo>
                      <a:pt x="51" y="3"/>
                      <a:pt x="52" y="3"/>
                      <a:pt x="52" y="3"/>
                    </a:cubicBezTo>
                    <a:cubicBezTo>
                      <a:pt x="53" y="3"/>
                      <a:pt x="54" y="3"/>
                      <a:pt x="55" y="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3" y="0"/>
                    </a:cubicBezTo>
                    <a:cubicBezTo>
                      <a:pt x="53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45" y="0"/>
                      <a:pt x="40" y="1"/>
                      <a:pt x="35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3" y="4"/>
                      <a:pt x="33" y="4"/>
                      <a:pt x="32" y="4"/>
                    </a:cubicBezTo>
                    <a:cubicBezTo>
                      <a:pt x="32" y="4"/>
                      <a:pt x="31" y="5"/>
                      <a:pt x="31" y="5"/>
                    </a:cubicBezTo>
                    <a:cubicBezTo>
                      <a:pt x="30" y="5"/>
                      <a:pt x="29" y="6"/>
                      <a:pt x="28" y="6"/>
                    </a:cubicBezTo>
                    <a:cubicBezTo>
                      <a:pt x="28" y="6"/>
                      <a:pt x="27" y="7"/>
                      <a:pt x="26" y="7"/>
                    </a:cubicBezTo>
                    <a:cubicBezTo>
                      <a:pt x="23" y="9"/>
                      <a:pt x="21" y="11"/>
                      <a:pt x="18" y="13"/>
                    </a:cubicBezTo>
                    <a:cubicBezTo>
                      <a:pt x="18" y="13"/>
                      <a:pt x="18" y="13"/>
                      <a:pt x="17" y="14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15" y="16"/>
                      <a:pt x="14" y="17"/>
                      <a:pt x="14" y="17"/>
                    </a:cubicBezTo>
                    <a:cubicBezTo>
                      <a:pt x="13" y="18"/>
                      <a:pt x="12" y="19"/>
                      <a:pt x="11" y="20"/>
                    </a:cubicBezTo>
                    <a:cubicBezTo>
                      <a:pt x="10" y="22"/>
                      <a:pt x="8" y="24"/>
                      <a:pt x="7" y="26"/>
                    </a:cubicBezTo>
                    <a:cubicBezTo>
                      <a:pt x="7" y="27"/>
                      <a:pt x="6" y="28"/>
                      <a:pt x="6" y="28"/>
                    </a:cubicBezTo>
                    <a:cubicBezTo>
                      <a:pt x="6" y="29"/>
                      <a:pt x="6" y="29"/>
                      <a:pt x="5" y="29"/>
                    </a:cubicBezTo>
                    <a:cubicBezTo>
                      <a:pt x="5" y="31"/>
                      <a:pt x="4" y="32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2" y="41"/>
                      <a:pt x="1" y="41"/>
                    </a:cubicBezTo>
                    <a:close/>
                    <a:moveTo>
                      <a:pt x="55" y="41"/>
                    </a:move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4" y="65"/>
                      <a:pt x="54" y="64"/>
                      <a:pt x="54" y="64"/>
                    </a:cubicBezTo>
                    <a:cubicBezTo>
                      <a:pt x="52" y="63"/>
                      <a:pt x="52" y="65"/>
                      <a:pt x="51" y="65"/>
                    </a:cubicBezTo>
                    <a:cubicBezTo>
                      <a:pt x="50" y="65"/>
                      <a:pt x="48" y="63"/>
                      <a:pt x="48" y="62"/>
                    </a:cubicBezTo>
                    <a:cubicBezTo>
                      <a:pt x="48" y="61"/>
                      <a:pt x="49" y="61"/>
                      <a:pt x="49" y="60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58"/>
                      <a:pt x="48" y="57"/>
                      <a:pt x="48" y="57"/>
                    </a:cubicBezTo>
                    <a:cubicBezTo>
                      <a:pt x="47" y="57"/>
                      <a:pt x="45" y="58"/>
                      <a:pt x="44" y="57"/>
                    </a:cubicBezTo>
                    <a:cubicBezTo>
                      <a:pt x="44" y="57"/>
                      <a:pt x="44" y="57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4"/>
                      <a:pt x="46" y="54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5" y="52"/>
                      <a:pt x="44" y="52"/>
                      <a:pt x="44" y="52"/>
                    </a:cubicBezTo>
                    <a:cubicBezTo>
                      <a:pt x="42" y="52"/>
                      <a:pt x="43" y="54"/>
                      <a:pt x="42" y="54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8" y="55"/>
                      <a:pt x="37" y="54"/>
                      <a:pt x="37" y="54"/>
                    </a:cubicBezTo>
                    <a:cubicBezTo>
                      <a:pt x="37" y="54"/>
                      <a:pt x="36" y="52"/>
                      <a:pt x="36" y="52"/>
                    </a:cubicBezTo>
                    <a:cubicBezTo>
                      <a:pt x="36" y="51"/>
                      <a:pt x="36" y="49"/>
                      <a:pt x="37" y="48"/>
                    </a:cubicBezTo>
                    <a:cubicBezTo>
                      <a:pt x="37" y="48"/>
                      <a:pt x="37" y="48"/>
                      <a:pt x="37" y="47"/>
                    </a:cubicBezTo>
                    <a:cubicBezTo>
                      <a:pt x="38" y="47"/>
                      <a:pt x="37" y="46"/>
                      <a:pt x="38" y="46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40" y="44"/>
                      <a:pt x="41" y="43"/>
                      <a:pt x="42" y="43"/>
                    </a:cubicBezTo>
                    <a:cubicBezTo>
                      <a:pt x="42" y="43"/>
                      <a:pt x="43" y="43"/>
                      <a:pt x="44" y="43"/>
                    </a:cubicBezTo>
                    <a:cubicBezTo>
                      <a:pt x="44" y="43"/>
                      <a:pt x="44" y="44"/>
                      <a:pt x="45" y="44"/>
                    </a:cubicBezTo>
                    <a:cubicBezTo>
                      <a:pt x="46" y="44"/>
                      <a:pt x="46" y="43"/>
                      <a:pt x="47" y="43"/>
                    </a:cubicBezTo>
                    <a:cubicBezTo>
                      <a:pt x="48" y="43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2" y="44"/>
                      <a:pt x="52" y="44"/>
                    </a:cubicBezTo>
                    <a:cubicBezTo>
                      <a:pt x="52" y="45"/>
                      <a:pt x="52" y="45"/>
                      <a:pt x="52" y="46"/>
                    </a:cubicBezTo>
                    <a:cubicBezTo>
                      <a:pt x="52" y="46"/>
                      <a:pt x="53" y="46"/>
                      <a:pt x="54" y="46"/>
                    </a:cubicBezTo>
                    <a:cubicBezTo>
                      <a:pt x="55" y="46"/>
                      <a:pt x="54" y="45"/>
                      <a:pt x="54" y="45"/>
                    </a:cubicBezTo>
                    <a:cubicBezTo>
                      <a:pt x="54" y="45"/>
                      <a:pt x="54" y="44"/>
                      <a:pt x="54" y="44"/>
                    </a:cubicBezTo>
                    <a:cubicBezTo>
                      <a:pt x="54" y="44"/>
                      <a:pt x="54" y="43"/>
                      <a:pt x="54" y="43"/>
                    </a:cubicBezTo>
                    <a:cubicBezTo>
                      <a:pt x="54" y="42"/>
                      <a:pt x="55" y="41"/>
                      <a:pt x="5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reeform: Shape 94"/>
              <p:cNvSpPr>
                <a:spLocks/>
              </p:cNvSpPr>
              <p:nvPr/>
            </p:nvSpPr>
            <p:spPr bwMode="auto">
              <a:xfrm>
                <a:off x="7254794" y="2679826"/>
                <a:ext cx="116965" cy="92848"/>
              </a:xfrm>
              <a:custGeom>
                <a:avLst/>
                <a:gdLst>
                  <a:gd name="T0" fmla="*/ 64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5 w 72"/>
                  <a:gd name="T7" fmla="*/ 32 h 57"/>
                  <a:gd name="T8" fmla="*/ 65 w 72"/>
                  <a:gd name="T9" fmla="*/ 39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39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3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3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3 w 72"/>
                  <a:gd name="T49" fmla="*/ 16 h 57"/>
                  <a:gd name="T50" fmla="*/ 21 w 72"/>
                  <a:gd name="T51" fmla="*/ 32 h 57"/>
                  <a:gd name="T52" fmla="*/ 21 w 72"/>
                  <a:gd name="T53" fmla="*/ 39 h 57"/>
                  <a:gd name="T54" fmla="*/ 13 w 72"/>
                  <a:gd name="T55" fmla="*/ 57 h 57"/>
                  <a:gd name="T56" fmla="*/ 7 w 72"/>
                  <a:gd name="T57" fmla="*/ 13 h 57"/>
                  <a:gd name="T58" fmla="*/ 0 w 72"/>
                  <a:gd name="T59" fmla="*/ 43 h 57"/>
                  <a:gd name="T60" fmla="*/ 0 w 72"/>
                  <a:gd name="T61" fmla="*/ 53 h 57"/>
                  <a:gd name="T62" fmla="*/ 13 w 72"/>
                  <a:gd name="T63" fmla="*/ 57 h 57"/>
                  <a:gd name="T64" fmla="*/ 6 w 72"/>
                  <a:gd name="T65" fmla="*/ 39 h 57"/>
                  <a:gd name="T66" fmla="*/ 13 w 72"/>
                  <a:gd name="T67" fmla="*/ 32 h 57"/>
                  <a:gd name="T68" fmla="*/ 12 w 72"/>
                  <a:gd name="T69" fmla="*/ 16 h 57"/>
                  <a:gd name="T70" fmla="*/ 13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4" y="13"/>
                      <a:pt x="64" y="13"/>
                      <a:pt x="64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3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5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13" y="39"/>
                      <a:pt x="13" y="39"/>
                    </a:cubicBezTo>
                    <a:lnTo>
                      <a:pt x="13" y="57"/>
                    </a:lnTo>
                    <a:close/>
                    <a:moveTo>
                      <a:pt x="13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7"/>
                      <a:pt x="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5"/>
            <p:cNvGrpSpPr/>
            <p:nvPr/>
          </p:nvGrpSpPr>
          <p:grpSpPr>
            <a:xfrm>
              <a:off x="5329097" y="4471677"/>
              <a:ext cx="1473514" cy="2386321"/>
              <a:chOff x="5329097" y="4471677"/>
              <a:chExt cx="1473514" cy="2386321"/>
            </a:xfrm>
          </p:grpSpPr>
          <p:sp>
            <p:nvSpPr>
              <p:cNvPr id="6" name="Freeform: Shape 96"/>
              <p:cNvSpPr>
                <a:spLocks/>
              </p:cNvSpPr>
              <p:nvPr/>
            </p:nvSpPr>
            <p:spPr bwMode="auto">
              <a:xfrm>
                <a:off x="5436415" y="5380866"/>
                <a:ext cx="904366" cy="1231144"/>
              </a:xfrm>
              <a:custGeom>
                <a:avLst/>
                <a:gdLst>
                  <a:gd name="T0" fmla="*/ 41 w 559"/>
                  <a:gd name="T1" fmla="*/ 22 h 761"/>
                  <a:gd name="T2" fmla="*/ 41 w 559"/>
                  <a:gd name="T3" fmla="*/ 22 h 761"/>
                  <a:gd name="T4" fmla="*/ 22 w 559"/>
                  <a:gd name="T5" fmla="*/ 122 h 761"/>
                  <a:gd name="T6" fmla="*/ 419 w 559"/>
                  <a:gd name="T7" fmla="*/ 720 h 761"/>
                  <a:gd name="T8" fmla="*/ 518 w 559"/>
                  <a:gd name="T9" fmla="*/ 739 h 761"/>
                  <a:gd name="T10" fmla="*/ 518 w 559"/>
                  <a:gd name="T11" fmla="*/ 739 h 761"/>
                  <a:gd name="T12" fmla="*/ 537 w 559"/>
                  <a:gd name="T13" fmla="*/ 640 h 761"/>
                  <a:gd name="T14" fmla="*/ 140 w 559"/>
                  <a:gd name="T15" fmla="*/ 41 h 761"/>
                  <a:gd name="T16" fmla="*/ 41 w 559"/>
                  <a:gd name="T17" fmla="*/ 22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9" h="761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419" y="720"/>
                      <a:pt x="419" y="720"/>
                      <a:pt x="419" y="720"/>
                    </a:cubicBezTo>
                    <a:cubicBezTo>
                      <a:pt x="441" y="753"/>
                      <a:pt x="486" y="761"/>
                      <a:pt x="518" y="739"/>
                    </a:cubicBezTo>
                    <a:cubicBezTo>
                      <a:pt x="518" y="739"/>
                      <a:pt x="518" y="739"/>
                      <a:pt x="518" y="739"/>
                    </a:cubicBezTo>
                    <a:cubicBezTo>
                      <a:pt x="551" y="717"/>
                      <a:pt x="559" y="672"/>
                      <a:pt x="537" y="640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Freeform: Shape 97"/>
              <p:cNvSpPr>
                <a:spLocks/>
              </p:cNvSpPr>
              <p:nvPr/>
            </p:nvSpPr>
            <p:spPr bwMode="auto">
              <a:xfrm>
                <a:off x="5696872" y="5916251"/>
                <a:ext cx="950188" cy="941747"/>
              </a:xfrm>
              <a:custGeom>
                <a:avLst/>
                <a:gdLst>
                  <a:gd name="T0" fmla="*/ 258 w 788"/>
                  <a:gd name="T1" fmla="*/ 781 h 781"/>
                  <a:gd name="T2" fmla="*/ 258 w 788"/>
                  <a:gd name="T3" fmla="*/ 589 h 781"/>
                  <a:gd name="T4" fmla="*/ 0 w 788"/>
                  <a:gd name="T5" fmla="*/ 0 h 781"/>
                  <a:gd name="T6" fmla="*/ 788 w 788"/>
                  <a:gd name="T7" fmla="*/ 0 h 781"/>
                  <a:gd name="T8" fmla="*/ 788 w 788"/>
                  <a:gd name="T9" fmla="*/ 781 h 781"/>
                  <a:gd name="T10" fmla="*/ 258 w 788"/>
                  <a:gd name="T11" fmla="*/ 78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8" h="781">
                    <a:moveTo>
                      <a:pt x="258" y="781"/>
                    </a:moveTo>
                    <a:lnTo>
                      <a:pt x="258" y="589"/>
                    </a:lnTo>
                    <a:lnTo>
                      <a:pt x="0" y="0"/>
                    </a:lnTo>
                    <a:lnTo>
                      <a:pt x="788" y="0"/>
                    </a:lnTo>
                    <a:lnTo>
                      <a:pt x="788" y="781"/>
                    </a:lnTo>
                    <a:lnTo>
                      <a:pt x="258" y="781"/>
                    </a:ln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Freeform: Shape 98"/>
              <p:cNvSpPr>
                <a:spLocks/>
              </p:cNvSpPr>
              <p:nvPr/>
            </p:nvSpPr>
            <p:spPr bwMode="auto">
              <a:xfrm>
                <a:off x="5390594" y="5720908"/>
                <a:ext cx="893514" cy="1137090"/>
              </a:xfrm>
              <a:custGeom>
                <a:avLst/>
                <a:gdLst>
                  <a:gd name="T0" fmla="*/ 40 w 552"/>
                  <a:gd name="T1" fmla="*/ 22 h 703"/>
                  <a:gd name="T2" fmla="*/ 40 w 552"/>
                  <a:gd name="T3" fmla="*/ 22 h 703"/>
                  <a:gd name="T4" fmla="*/ 21 w 552"/>
                  <a:gd name="T5" fmla="*/ 121 h 703"/>
                  <a:gd name="T6" fmla="*/ 407 w 552"/>
                  <a:gd name="T7" fmla="*/ 703 h 703"/>
                  <a:gd name="T8" fmla="*/ 544 w 552"/>
                  <a:gd name="T9" fmla="*/ 703 h 703"/>
                  <a:gd name="T10" fmla="*/ 536 w 552"/>
                  <a:gd name="T11" fmla="*/ 639 h 703"/>
                  <a:gd name="T12" fmla="*/ 139 w 552"/>
                  <a:gd name="T13" fmla="*/ 41 h 703"/>
                  <a:gd name="T14" fmla="*/ 40 w 552"/>
                  <a:gd name="T15" fmla="*/ 2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2" h="703">
                    <a:moveTo>
                      <a:pt x="40" y="2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8" y="44"/>
                      <a:pt x="0" y="88"/>
                      <a:pt x="21" y="121"/>
                    </a:cubicBezTo>
                    <a:cubicBezTo>
                      <a:pt x="407" y="703"/>
                      <a:pt x="407" y="703"/>
                      <a:pt x="407" y="703"/>
                    </a:cubicBezTo>
                    <a:cubicBezTo>
                      <a:pt x="544" y="703"/>
                      <a:pt x="544" y="703"/>
                      <a:pt x="544" y="703"/>
                    </a:cubicBezTo>
                    <a:cubicBezTo>
                      <a:pt x="552" y="682"/>
                      <a:pt x="549" y="659"/>
                      <a:pt x="536" y="639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18" y="8"/>
                      <a:pt x="72" y="0"/>
                      <a:pt x="40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: Shape 99"/>
              <p:cNvSpPr>
                <a:spLocks/>
              </p:cNvSpPr>
              <p:nvPr/>
            </p:nvSpPr>
            <p:spPr bwMode="auto">
              <a:xfrm>
                <a:off x="5361654" y="4524733"/>
                <a:ext cx="881456" cy="1193764"/>
              </a:xfrm>
              <a:custGeom>
                <a:avLst/>
                <a:gdLst>
                  <a:gd name="T0" fmla="*/ 41 w 545"/>
                  <a:gd name="T1" fmla="*/ 22 h 738"/>
                  <a:gd name="T2" fmla="*/ 41 w 545"/>
                  <a:gd name="T3" fmla="*/ 22 h 738"/>
                  <a:gd name="T4" fmla="*/ 22 w 545"/>
                  <a:gd name="T5" fmla="*/ 121 h 738"/>
                  <a:gd name="T6" fmla="*/ 405 w 545"/>
                  <a:gd name="T7" fmla="*/ 697 h 738"/>
                  <a:gd name="T8" fmla="*/ 504 w 545"/>
                  <a:gd name="T9" fmla="*/ 716 h 738"/>
                  <a:gd name="T10" fmla="*/ 504 w 545"/>
                  <a:gd name="T11" fmla="*/ 716 h 738"/>
                  <a:gd name="T12" fmla="*/ 523 w 545"/>
                  <a:gd name="T13" fmla="*/ 617 h 738"/>
                  <a:gd name="T14" fmla="*/ 140 w 545"/>
                  <a:gd name="T15" fmla="*/ 41 h 738"/>
                  <a:gd name="T16" fmla="*/ 41 w 545"/>
                  <a:gd name="T17" fmla="*/ 2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5" h="738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9"/>
                      <a:pt x="22" y="121"/>
                    </a:cubicBezTo>
                    <a:cubicBezTo>
                      <a:pt x="405" y="697"/>
                      <a:pt x="405" y="697"/>
                      <a:pt x="405" y="697"/>
                    </a:cubicBezTo>
                    <a:cubicBezTo>
                      <a:pt x="427" y="730"/>
                      <a:pt x="472" y="738"/>
                      <a:pt x="504" y="716"/>
                    </a:cubicBezTo>
                    <a:cubicBezTo>
                      <a:pt x="504" y="716"/>
                      <a:pt x="504" y="716"/>
                      <a:pt x="504" y="716"/>
                    </a:cubicBezTo>
                    <a:cubicBezTo>
                      <a:pt x="537" y="694"/>
                      <a:pt x="545" y="650"/>
                      <a:pt x="523" y="617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Freeform: Shape 100"/>
              <p:cNvSpPr>
                <a:spLocks/>
              </p:cNvSpPr>
              <p:nvPr/>
            </p:nvSpPr>
            <p:spPr bwMode="auto">
              <a:xfrm>
                <a:off x="5611259" y="4471677"/>
                <a:ext cx="974304" cy="1920874"/>
              </a:xfrm>
              <a:custGeom>
                <a:avLst/>
                <a:gdLst>
                  <a:gd name="T0" fmla="*/ 478 w 602"/>
                  <a:gd name="T1" fmla="*/ 0 h 1187"/>
                  <a:gd name="T2" fmla="*/ 124 w 602"/>
                  <a:gd name="T3" fmla="*/ 0 h 1187"/>
                  <a:gd name="T4" fmla="*/ 0 w 602"/>
                  <a:gd name="T5" fmla="*/ 124 h 1187"/>
                  <a:gd name="T6" fmla="*/ 0 w 602"/>
                  <a:gd name="T7" fmla="*/ 1062 h 1187"/>
                  <a:gd name="T8" fmla="*/ 124 w 602"/>
                  <a:gd name="T9" fmla="*/ 1187 h 1187"/>
                  <a:gd name="T10" fmla="*/ 478 w 602"/>
                  <a:gd name="T11" fmla="*/ 1187 h 1187"/>
                  <a:gd name="T12" fmla="*/ 602 w 602"/>
                  <a:gd name="T13" fmla="*/ 1062 h 1187"/>
                  <a:gd name="T14" fmla="*/ 602 w 602"/>
                  <a:gd name="T15" fmla="*/ 124 h 1187"/>
                  <a:gd name="T16" fmla="*/ 478 w 602"/>
                  <a:gd name="T17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1187">
                    <a:moveTo>
                      <a:pt x="478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6" y="0"/>
                      <a:pt x="0" y="56"/>
                      <a:pt x="0" y="124"/>
                    </a:cubicBez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131"/>
                      <a:pt x="56" y="1187"/>
                      <a:pt x="124" y="1187"/>
                    </a:cubicBezTo>
                    <a:cubicBezTo>
                      <a:pt x="478" y="1187"/>
                      <a:pt x="478" y="1187"/>
                      <a:pt x="478" y="1187"/>
                    </a:cubicBezTo>
                    <a:cubicBezTo>
                      <a:pt x="546" y="1187"/>
                      <a:pt x="602" y="1131"/>
                      <a:pt x="602" y="1062"/>
                    </a:cubicBezTo>
                    <a:cubicBezTo>
                      <a:pt x="602" y="124"/>
                      <a:pt x="602" y="124"/>
                      <a:pt x="602" y="124"/>
                    </a:cubicBezTo>
                    <a:cubicBezTo>
                      <a:pt x="602" y="56"/>
                      <a:pt x="546" y="0"/>
                      <a:pt x="47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Freeform: Shape 101"/>
              <p:cNvSpPr>
                <a:spLocks/>
              </p:cNvSpPr>
              <p:nvPr/>
            </p:nvSpPr>
            <p:spPr bwMode="auto">
              <a:xfrm>
                <a:off x="5696872" y="4632051"/>
                <a:ext cx="803077" cy="1582038"/>
              </a:xfrm>
              <a:custGeom>
                <a:avLst/>
                <a:gdLst>
                  <a:gd name="T0" fmla="*/ 494 w 496"/>
                  <a:gd name="T1" fmla="*/ 0 h 978"/>
                  <a:gd name="T2" fmla="*/ 2 w 496"/>
                  <a:gd name="T3" fmla="*/ 0 h 978"/>
                  <a:gd name="T4" fmla="*/ 0 w 496"/>
                  <a:gd name="T5" fmla="*/ 2 h 978"/>
                  <a:gd name="T6" fmla="*/ 0 w 496"/>
                  <a:gd name="T7" fmla="*/ 976 h 978"/>
                  <a:gd name="T8" fmla="*/ 2 w 496"/>
                  <a:gd name="T9" fmla="*/ 978 h 978"/>
                  <a:gd name="T10" fmla="*/ 494 w 496"/>
                  <a:gd name="T11" fmla="*/ 978 h 978"/>
                  <a:gd name="T12" fmla="*/ 496 w 496"/>
                  <a:gd name="T13" fmla="*/ 976 h 978"/>
                  <a:gd name="T14" fmla="*/ 496 w 496"/>
                  <a:gd name="T15" fmla="*/ 2 h 978"/>
                  <a:gd name="T16" fmla="*/ 494 w 496"/>
                  <a:gd name="T1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978">
                    <a:moveTo>
                      <a:pt x="4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76"/>
                      <a:pt x="0" y="976"/>
                      <a:pt x="0" y="976"/>
                    </a:cubicBezTo>
                    <a:cubicBezTo>
                      <a:pt x="0" y="977"/>
                      <a:pt x="1" y="978"/>
                      <a:pt x="2" y="978"/>
                    </a:cubicBezTo>
                    <a:cubicBezTo>
                      <a:pt x="494" y="978"/>
                      <a:pt x="494" y="978"/>
                      <a:pt x="494" y="978"/>
                    </a:cubicBezTo>
                    <a:cubicBezTo>
                      <a:pt x="495" y="978"/>
                      <a:pt x="496" y="977"/>
                      <a:pt x="496" y="976"/>
                    </a:cubicBezTo>
                    <a:cubicBezTo>
                      <a:pt x="496" y="2"/>
                      <a:pt x="496" y="2"/>
                      <a:pt x="496" y="2"/>
                    </a:cubicBezTo>
                    <a:cubicBezTo>
                      <a:pt x="496" y="1"/>
                      <a:pt x="495" y="0"/>
                      <a:pt x="49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: Shape 102"/>
              <p:cNvSpPr>
                <a:spLocks/>
              </p:cNvSpPr>
              <p:nvPr/>
            </p:nvSpPr>
            <p:spPr bwMode="auto">
              <a:xfrm>
                <a:off x="5935625" y="4539203"/>
                <a:ext cx="324366" cy="28940"/>
              </a:xfrm>
              <a:custGeom>
                <a:avLst/>
                <a:gdLst>
                  <a:gd name="T0" fmla="*/ 191 w 200"/>
                  <a:gd name="T1" fmla="*/ 0 h 18"/>
                  <a:gd name="T2" fmla="*/ 9 w 200"/>
                  <a:gd name="T3" fmla="*/ 0 h 18"/>
                  <a:gd name="T4" fmla="*/ 0 w 200"/>
                  <a:gd name="T5" fmla="*/ 9 h 18"/>
                  <a:gd name="T6" fmla="*/ 0 w 200"/>
                  <a:gd name="T7" fmla="*/ 9 h 18"/>
                  <a:gd name="T8" fmla="*/ 9 w 200"/>
                  <a:gd name="T9" fmla="*/ 18 h 18"/>
                  <a:gd name="T10" fmla="*/ 191 w 200"/>
                  <a:gd name="T11" fmla="*/ 18 h 18"/>
                  <a:gd name="T12" fmla="*/ 200 w 200"/>
                  <a:gd name="T13" fmla="*/ 9 h 18"/>
                  <a:gd name="T14" fmla="*/ 200 w 200"/>
                  <a:gd name="T15" fmla="*/ 9 h 18"/>
                  <a:gd name="T16" fmla="*/ 191 w 20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8">
                    <a:moveTo>
                      <a:pt x="19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6" y="18"/>
                      <a:pt x="200" y="14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cubicBezTo>
                      <a:pt x="200" y="4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Oval 103"/>
              <p:cNvSpPr>
                <a:spLocks/>
              </p:cNvSpPr>
              <p:nvPr/>
            </p:nvSpPr>
            <p:spPr bwMode="auto">
              <a:xfrm>
                <a:off x="6047767" y="6251470"/>
                <a:ext cx="98877" cy="98877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: Shape 104"/>
              <p:cNvSpPr>
                <a:spLocks/>
              </p:cNvSpPr>
              <p:nvPr/>
            </p:nvSpPr>
            <p:spPr bwMode="auto">
              <a:xfrm>
                <a:off x="5370095" y="5322987"/>
                <a:ext cx="365364" cy="414803"/>
              </a:xfrm>
              <a:custGeom>
                <a:avLst/>
                <a:gdLst>
                  <a:gd name="T0" fmla="*/ 41 w 226"/>
                  <a:gd name="T1" fmla="*/ 23 h 257"/>
                  <a:gd name="T2" fmla="*/ 41 w 226"/>
                  <a:gd name="T3" fmla="*/ 23 h 257"/>
                  <a:gd name="T4" fmla="*/ 22 w 226"/>
                  <a:gd name="T5" fmla="*/ 122 h 257"/>
                  <a:gd name="T6" fmla="*/ 86 w 226"/>
                  <a:gd name="T7" fmla="*/ 216 h 257"/>
                  <a:gd name="T8" fmla="*/ 185 w 226"/>
                  <a:gd name="T9" fmla="*/ 235 h 257"/>
                  <a:gd name="T10" fmla="*/ 185 w 226"/>
                  <a:gd name="T11" fmla="*/ 235 h 257"/>
                  <a:gd name="T12" fmla="*/ 204 w 226"/>
                  <a:gd name="T13" fmla="*/ 135 h 257"/>
                  <a:gd name="T14" fmla="*/ 140 w 226"/>
                  <a:gd name="T15" fmla="*/ 41 h 257"/>
                  <a:gd name="T16" fmla="*/ 41 w 226"/>
                  <a:gd name="T17" fmla="*/ 2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7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108" y="248"/>
                      <a:pt x="153" y="257"/>
                      <a:pt x="185" y="235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218" y="213"/>
                      <a:pt x="226" y="168"/>
                      <a:pt x="204" y="135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: Shape 105"/>
              <p:cNvSpPr>
                <a:spLocks/>
              </p:cNvSpPr>
              <p:nvPr/>
            </p:nvSpPr>
            <p:spPr bwMode="auto">
              <a:xfrm>
                <a:off x="5329097" y="5630471"/>
                <a:ext cx="383451" cy="441331"/>
              </a:xfrm>
              <a:custGeom>
                <a:avLst/>
                <a:gdLst>
                  <a:gd name="T0" fmla="*/ 41 w 237"/>
                  <a:gd name="T1" fmla="*/ 23 h 273"/>
                  <a:gd name="T2" fmla="*/ 41 w 237"/>
                  <a:gd name="T3" fmla="*/ 23 h 273"/>
                  <a:gd name="T4" fmla="*/ 22 w 237"/>
                  <a:gd name="T5" fmla="*/ 122 h 273"/>
                  <a:gd name="T6" fmla="*/ 97 w 237"/>
                  <a:gd name="T7" fmla="*/ 232 h 273"/>
                  <a:gd name="T8" fmla="*/ 196 w 237"/>
                  <a:gd name="T9" fmla="*/ 251 h 273"/>
                  <a:gd name="T10" fmla="*/ 196 w 237"/>
                  <a:gd name="T11" fmla="*/ 251 h 273"/>
                  <a:gd name="T12" fmla="*/ 215 w 237"/>
                  <a:gd name="T13" fmla="*/ 152 h 273"/>
                  <a:gd name="T14" fmla="*/ 140 w 237"/>
                  <a:gd name="T15" fmla="*/ 41 h 273"/>
                  <a:gd name="T16" fmla="*/ 41 w 237"/>
                  <a:gd name="T17" fmla="*/ 2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273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119" y="265"/>
                      <a:pt x="163" y="273"/>
                      <a:pt x="196" y="251"/>
                    </a:cubicBezTo>
                    <a:cubicBezTo>
                      <a:pt x="196" y="251"/>
                      <a:pt x="196" y="251"/>
                      <a:pt x="196" y="251"/>
                    </a:cubicBezTo>
                    <a:cubicBezTo>
                      <a:pt x="228" y="229"/>
                      <a:pt x="237" y="184"/>
                      <a:pt x="215" y="152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: Shape 106"/>
              <p:cNvSpPr>
                <a:spLocks/>
              </p:cNvSpPr>
              <p:nvPr/>
            </p:nvSpPr>
            <p:spPr bwMode="auto">
              <a:xfrm>
                <a:off x="5403858" y="5001033"/>
                <a:ext cx="365364" cy="413597"/>
              </a:xfrm>
              <a:custGeom>
                <a:avLst/>
                <a:gdLst>
                  <a:gd name="T0" fmla="*/ 41 w 226"/>
                  <a:gd name="T1" fmla="*/ 22 h 256"/>
                  <a:gd name="T2" fmla="*/ 41 w 226"/>
                  <a:gd name="T3" fmla="*/ 22 h 256"/>
                  <a:gd name="T4" fmla="*/ 22 w 226"/>
                  <a:gd name="T5" fmla="*/ 121 h 256"/>
                  <a:gd name="T6" fmla="*/ 86 w 226"/>
                  <a:gd name="T7" fmla="*/ 215 h 256"/>
                  <a:gd name="T8" fmla="*/ 185 w 226"/>
                  <a:gd name="T9" fmla="*/ 234 h 256"/>
                  <a:gd name="T10" fmla="*/ 185 w 226"/>
                  <a:gd name="T11" fmla="*/ 234 h 256"/>
                  <a:gd name="T12" fmla="*/ 204 w 226"/>
                  <a:gd name="T13" fmla="*/ 134 h 256"/>
                  <a:gd name="T14" fmla="*/ 140 w 226"/>
                  <a:gd name="T15" fmla="*/ 40 h 256"/>
                  <a:gd name="T16" fmla="*/ 41 w 226"/>
                  <a:gd name="T17" fmla="*/ 2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6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8"/>
                      <a:pt x="22" y="121"/>
                    </a:cubicBezTo>
                    <a:cubicBezTo>
                      <a:pt x="86" y="215"/>
                      <a:pt x="86" y="215"/>
                      <a:pt x="86" y="215"/>
                    </a:cubicBezTo>
                    <a:cubicBezTo>
                      <a:pt x="108" y="247"/>
                      <a:pt x="153" y="256"/>
                      <a:pt x="185" y="234"/>
                    </a:cubicBezTo>
                    <a:cubicBezTo>
                      <a:pt x="185" y="234"/>
                      <a:pt x="185" y="234"/>
                      <a:pt x="185" y="234"/>
                    </a:cubicBezTo>
                    <a:cubicBezTo>
                      <a:pt x="217" y="212"/>
                      <a:pt x="226" y="167"/>
                      <a:pt x="204" y="13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: Shape 107"/>
              <p:cNvSpPr>
                <a:spLocks/>
              </p:cNvSpPr>
              <p:nvPr/>
            </p:nvSpPr>
            <p:spPr bwMode="auto">
              <a:xfrm>
                <a:off x="6486686" y="5521948"/>
                <a:ext cx="315925" cy="1103327"/>
              </a:xfrm>
              <a:custGeom>
                <a:avLst/>
                <a:gdLst>
                  <a:gd name="T0" fmla="*/ 51 w 195"/>
                  <a:gd name="T1" fmla="*/ 682 h 682"/>
                  <a:gd name="T2" fmla="*/ 0 w 195"/>
                  <a:gd name="T3" fmla="*/ 682 h 682"/>
                  <a:gd name="T4" fmla="*/ 6 w 195"/>
                  <a:gd name="T5" fmla="*/ 620 h 682"/>
                  <a:gd name="T6" fmla="*/ 49 w 195"/>
                  <a:gd name="T7" fmla="*/ 119 h 682"/>
                  <a:gd name="T8" fmla="*/ 195 w 195"/>
                  <a:gd name="T9" fmla="*/ 0 h 682"/>
                  <a:gd name="T10" fmla="*/ 144 w 195"/>
                  <a:gd name="T11" fmla="*/ 592 h 682"/>
                  <a:gd name="T12" fmla="*/ 51 w 195"/>
                  <a:gd name="T13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682">
                    <a:moveTo>
                      <a:pt x="51" y="682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6" y="620"/>
                      <a:pt x="6" y="620"/>
                      <a:pt x="6" y="620"/>
                    </a:cubicBezTo>
                    <a:cubicBezTo>
                      <a:pt x="49" y="119"/>
                      <a:pt x="49" y="119"/>
                      <a:pt x="49" y="119"/>
                    </a:cubicBezTo>
                    <a:cubicBezTo>
                      <a:pt x="58" y="14"/>
                      <a:pt x="129" y="0"/>
                      <a:pt x="195" y="0"/>
                    </a:cubicBezTo>
                    <a:cubicBezTo>
                      <a:pt x="144" y="592"/>
                      <a:pt x="144" y="592"/>
                      <a:pt x="144" y="592"/>
                    </a:cubicBezTo>
                    <a:cubicBezTo>
                      <a:pt x="139" y="642"/>
                      <a:pt x="98" y="682"/>
                      <a:pt x="51" y="68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: Shape 108"/>
              <p:cNvSpPr>
                <a:spLocks/>
              </p:cNvSpPr>
              <p:nvPr/>
            </p:nvSpPr>
            <p:spPr bwMode="auto">
              <a:xfrm>
                <a:off x="5986270" y="5091469"/>
                <a:ext cx="220665" cy="279751"/>
              </a:xfrm>
              <a:custGeom>
                <a:avLst/>
                <a:gdLst>
                  <a:gd name="T0" fmla="*/ 43 w 183"/>
                  <a:gd name="T1" fmla="*/ 119 h 232"/>
                  <a:gd name="T2" fmla="*/ 0 w 183"/>
                  <a:gd name="T3" fmla="*/ 119 h 232"/>
                  <a:gd name="T4" fmla="*/ 91 w 183"/>
                  <a:gd name="T5" fmla="*/ 232 h 232"/>
                  <a:gd name="T6" fmla="*/ 183 w 183"/>
                  <a:gd name="T7" fmla="*/ 119 h 232"/>
                  <a:gd name="T8" fmla="*/ 140 w 183"/>
                  <a:gd name="T9" fmla="*/ 119 h 232"/>
                  <a:gd name="T10" fmla="*/ 140 w 183"/>
                  <a:gd name="T11" fmla="*/ 0 h 232"/>
                  <a:gd name="T12" fmla="*/ 43 w 183"/>
                  <a:gd name="T13" fmla="*/ 0 h 232"/>
                  <a:gd name="T14" fmla="*/ 43 w 183"/>
                  <a:gd name="T15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232">
                    <a:moveTo>
                      <a:pt x="43" y="119"/>
                    </a:moveTo>
                    <a:lnTo>
                      <a:pt x="0" y="119"/>
                    </a:lnTo>
                    <a:lnTo>
                      <a:pt x="91" y="232"/>
                    </a:lnTo>
                    <a:lnTo>
                      <a:pt x="183" y="119"/>
                    </a:lnTo>
                    <a:lnTo>
                      <a:pt x="140" y="119"/>
                    </a:lnTo>
                    <a:lnTo>
                      <a:pt x="140" y="0"/>
                    </a:ln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: Shape 109"/>
              <p:cNvSpPr>
                <a:spLocks/>
              </p:cNvSpPr>
              <p:nvPr/>
            </p:nvSpPr>
            <p:spPr bwMode="auto">
              <a:xfrm>
                <a:off x="5854835" y="4887685"/>
                <a:ext cx="485946" cy="305073"/>
              </a:xfrm>
              <a:custGeom>
                <a:avLst/>
                <a:gdLst>
                  <a:gd name="T0" fmla="*/ 239 w 300"/>
                  <a:gd name="T1" fmla="*/ 189 h 189"/>
                  <a:gd name="T2" fmla="*/ 300 w 300"/>
                  <a:gd name="T3" fmla="*/ 129 h 189"/>
                  <a:gd name="T4" fmla="*/ 239 w 300"/>
                  <a:gd name="T5" fmla="*/ 69 h 189"/>
                  <a:gd name="T6" fmla="*/ 234 w 300"/>
                  <a:gd name="T7" fmla="*/ 69 h 189"/>
                  <a:gd name="T8" fmla="*/ 153 w 300"/>
                  <a:gd name="T9" fmla="*/ 0 h 189"/>
                  <a:gd name="T10" fmla="*/ 71 w 300"/>
                  <a:gd name="T11" fmla="*/ 70 h 189"/>
                  <a:gd name="T12" fmla="*/ 60 w 300"/>
                  <a:gd name="T13" fmla="*/ 69 h 189"/>
                  <a:gd name="T14" fmla="*/ 0 w 300"/>
                  <a:gd name="T15" fmla="*/ 129 h 189"/>
                  <a:gd name="T16" fmla="*/ 60 w 300"/>
                  <a:gd name="T17" fmla="*/ 189 h 189"/>
                  <a:gd name="T18" fmla="*/ 102 w 300"/>
                  <a:gd name="T19" fmla="*/ 189 h 189"/>
                  <a:gd name="T20" fmla="*/ 102 w 300"/>
                  <a:gd name="T21" fmla="*/ 114 h 189"/>
                  <a:gd name="T22" fmla="*/ 196 w 300"/>
                  <a:gd name="T23" fmla="*/ 114 h 189"/>
                  <a:gd name="T24" fmla="*/ 196 w 300"/>
                  <a:gd name="T25" fmla="*/ 189 h 189"/>
                  <a:gd name="T26" fmla="*/ 239 w 300"/>
                  <a:gd name="T27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89">
                    <a:moveTo>
                      <a:pt x="239" y="189"/>
                    </a:moveTo>
                    <a:cubicBezTo>
                      <a:pt x="273" y="189"/>
                      <a:pt x="300" y="162"/>
                      <a:pt x="300" y="129"/>
                    </a:cubicBezTo>
                    <a:cubicBezTo>
                      <a:pt x="300" y="96"/>
                      <a:pt x="273" y="69"/>
                      <a:pt x="239" y="69"/>
                    </a:cubicBezTo>
                    <a:cubicBezTo>
                      <a:pt x="238" y="69"/>
                      <a:pt x="236" y="69"/>
                      <a:pt x="234" y="69"/>
                    </a:cubicBezTo>
                    <a:cubicBezTo>
                      <a:pt x="228" y="30"/>
                      <a:pt x="194" y="0"/>
                      <a:pt x="153" y="0"/>
                    </a:cubicBezTo>
                    <a:cubicBezTo>
                      <a:pt x="111" y="0"/>
                      <a:pt x="77" y="30"/>
                      <a:pt x="71" y="70"/>
                    </a:cubicBezTo>
                    <a:cubicBezTo>
                      <a:pt x="67" y="69"/>
                      <a:pt x="64" y="69"/>
                      <a:pt x="60" y="69"/>
                    </a:cubicBezTo>
                    <a:cubicBezTo>
                      <a:pt x="27" y="69"/>
                      <a:pt x="0" y="96"/>
                      <a:pt x="0" y="129"/>
                    </a:cubicBezTo>
                    <a:cubicBezTo>
                      <a:pt x="0" y="162"/>
                      <a:pt x="27" y="189"/>
                      <a:pt x="60" y="189"/>
                    </a:cubicBezTo>
                    <a:cubicBezTo>
                      <a:pt x="102" y="189"/>
                      <a:pt x="102" y="189"/>
                      <a:pt x="102" y="189"/>
                    </a:cubicBezTo>
                    <a:cubicBezTo>
                      <a:pt x="102" y="114"/>
                      <a:pt x="102" y="114"/>
                      <a:pt x="102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6" y="189"/>
                      <a:pt x="196" y="189"/>
                      <a:pt x="196" y="189"/>
                    </a:cubicBezTo>
                    <a:lnTo>
                      <a:pt x="239" y="1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27" name="Group 119"/>
          <p:cNvGrpSpPr/>
          <p:nvPr/>
        </p:nvGrpSpPr>
        <p:grpSpPr>
          <a:xfrm>
            <a:off x="8302679" y="2781232"/>
            <a:ext cx="3121732" cy="1162011"/>
            <a:chOff x="8829063" y="2223019"/>
            <a:chExt cx="3368158" cy="1253738"/>
          </a:xfrm>
        </p:grpSpPr>
        <p:grpSp>
          <p:nvGrpSpPr>
            <p:cNvPr id="128" name="Group 129"/>
            <p:cNvGrpSpPr/>
            <p:nvPr/>
          </p:nvGrpSpPr>
          <p:grpSpPr>
            <a:xfrm>
              <a:off x="8829063" y="2223019"/>
              <a:ext cx="3361153" cy="1253738"/>
              <a:chOff x="7714759" y="1806707"/>
              <a:chExt cx="3879714" cy="914400"/>
            </a:xfrm>
            <a:solidFill>
              <a:schemeClr val="accent2"/>
            </a:solidFill>
          </p:grpSpPr>
          <p:sp>
            <p:nvSpPr>
              <p:cNvPr id="137" name="Rectangle 139"/>
              <p:cNvSpPr/>
              <p:nvPr/>
            </p:nvSpPr>
            <p:spPr>
              <a:xfrm>
                <a:off x="8170986" y="1806707"/>
                <a:ext cx="3423487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Oval 140"/>
              <p:cNvSpPr/>
              <p:nvPr/>
            </p:nvSpPr>
            <p:spPr>
              <a:xfrm>
                <a:off x="7714759" y="1806707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9" name="Oval 130"/>
            <p:cNvSpPr/>
            <p:nvPr/>
          </p:nvSpPr>
          <p:spPr>
            <a:xfrm flipH="1">
              <a:off x="9010707" y="240193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0" name="Group 131"/>
            <p:cNvGrpSpPr/>
            <p:nvPr/>
          </p:nvGrpSpPr>
          <p:grpSpPr>
            <a:xfrm>
              <a:off x="9231317" y="2598568"/>
              <a:ext cx="473180" cy="498380"/>
              <a:chOff x="6828400" y="3782413"/>
              <a:chExt cx="203784" cy="214637"/>
            </a:xfrm>
            <a:solidFill>
              <a:schemeClr val="accent2"/>
            </a:solidFill>
          </p:grpSpPr>
          <p:sp>
            <p:nvSpPr>
              <p:cNvPr id="133" name="Freeform: Shape 135"/>
              <p:cNvSpPr>
                <a:spLocks/>
              </p:cNvSpPr>
              <p:nvPr/>
            </p:nvSpPr>
            <p:spPr bwMode="auto">
              <a:xfrm>
                <a:off x="6828400" y="3872850"/>
                <a:ext cx="203784" cy="100083"/>
              </a:xfrm>
              <a:custGeom>
                <a:avLst/>
                <a:gdLst>
                  <a:gd name="T0" fmla="*/ 108 w 126"/>
                  <a:gd name="T1" fmla="*/ 44 h 62"/>
                  <a:gd name="T2" fmla="*/ 126 w 126"/>
                  <a:gd name="T3" fmla="*/ 22 h 62"/>
                  <a:gd name="T4" fmla="*/ 108 w 126"/>
                  <a:gd name="T5" fmla="*/ 0 h 62"/>
                  <a:gd name="T6" fmla="*/ 108 w 126"/>
                  <a:gd name="T7" fmla="*/ 10 h 62"/>
                  <a:gd name="T8" fmla="*/ 116 w 126"/>
                  <a:gd name="T9" fmla="*/ 22 h 62"/>
                  <a:gd name="T10" fmla="*/ 108 w 126"/>
                  <a:gd name="T11" fmla="*/ 34 h 62"/>
                  <a:gd name="T12" fmla="*/ 108 w 126"/>
                  <a:gd name="T13" fmla="*/ 44 h 62"/>
                  <a:gd name="T14" fmla="*/ 53 w 126"/>
                  <a:gd name="T15" fmla="*/ 62 h 62"/>
                  <a:gd name="T16" fmla="*/ 94 w 126"/>
                  <a:gd name="T17" fmla="*/ 42 h 62"/>
                  <a:gd name="T18" fmla="*/ 104 w 126"/>
                  <a:gd name="T19" fmla="*/ 44 h 62"/>
                  <a:gd name="T20" fmla="*/ 108 w 126"/>
                  <a:gd name="T21" fmla="*/ 44 h 62"/>
                  <a:gd name="T22" fmla="*/ 108 w 126"/>
                  <a:gd name="T23" fmla="*/ 34 h 62"/>
                  <a:gd name="T24" fmla="*/ 104 w 126"/>
                  <a:gd name="T25" fmla="*/ 35 h 62"/>
                  <a:gd name="T26" fmla="*/ 100 w 126"/>
                  <a:gd name="T27" fmla="*/ 34 h 62"/>
                  <a:gd name="T28" fmla="*/ 106 w 126"/>
                  <a:gd name="T29" fmla="*/ 10 h 62"/>
                  <a:gd name="T30" fmla="*/ 106 w 126"/>
                  <a:gd name="T31" fmla="*/ 10 h 62"/>
                  <a:gd name="T32" fmla="*/ 106 w 126"/>
                  <a:gd name="T33" fmla="*/ 10 h 62"/>
                  <a:gd name="T34" fmla="*/ 108 w 126"/>
                  <a:gd name="T35" fmla="*/ 10 h 62"/>
                  <a:gd name="T36" fmla="*/ 108 w 126"/>
                  <a:gd name="T37" fmla="*/ 0 h 62"/>
                  <a:gd name="T38" fmla="*/ 105 w 126"/>
                  <a:gd name="T39" fmla="*/ 0 h 62"/>
                  <a:gd name="T40" fmla="*/ 105 w 126"/>
                  <a:gd name="T41" fmla="*/ 0 h 62"/>
                  <a:gd name="T42" fmla="*/ 1 w 126"/>
                  <a:gd name="T43" fmla="*/ 0 h 62"/>
                  <a:gd name="T44" fmla="*/ 0 w 126"/>
                  <a:gd name="T45" fmla="*/ 10 h 62"/>
                  <a:gd name="T46" fmla="*/ 53 w 126"/>
                  <a:gd name="T4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2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7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2"/>
                    </a:moveTo>
                    <a:cubicBezTo>
                      <a:pt x="70" y="62"/>
                      <a:pt x="85" y="54"/>
                      <a:pt x="94" y="42"/>
                    </a:cubicBezTo>
                    <a:cubicBezTo>
                      <a:pt x="97" y="44"/>
                      <a:pt x="100" y="44"/>
                      <a:pt x="104" y="44"/>
                    </a:cubicBezTo>
                    <a:cubicBezTo>
                      <a:pt x="105" y="44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5" y="35"/>
                      <a:pt x="104" y="35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0" y="6"/>
                      <a:pt x="0" y="10"/>
                    </a:cubicBezTo>
                    <a:cubicBezTo>
                      <a:pt x="0" y="39"/>
                      <a:pt x="24" y="62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Rectangle 136"/>
              <p:cNvSpPr>
                <a:spLocks/>
              </p:cNvSpPr>
              <p:nvPr/>
            </p:nvSpPr>
            <p:spPr bwMode="auto">
              <a:xfrm>
                <a:off x="6828400" y="3982580"/>
                <a:ext cx="184491" cy="1447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: Shape 137"/>
              <p:cNvSpPr>
                <a:spLocks/>
              </p:cNvSpPr>
              <p:nvPr/>
            </p:nvSpPr>
            <p:spPr bwMode="auto">
              <a:xfrm>
                <a:off x="6870604" y="3782413"/>
                <a:ext cx="33763" cy="84408"/>
              </a:xfrm>
              <a:custGeom>
                <a:avLst/>
                <a:gdLst>
                  <a:gd name="T0" fmla="*/ 7 w 21"/>
                  <a:gd name="T1" fmla="*/ 40 h 52"/>
                  <a:gd name="T2" fmla="*/ 10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3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7 w 21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7" y="40"/>
                    </a:moveTo>
                    <a:cubicBezTo>
                      <a:pt x="1" y="42"/>
                      <a:pt x="4" y="52"/>
                      <a:pt x="10" y="50"/>
                    </a:cubicBezTo>
                    <a:cubicBezTo>
                      <a:pt x="18" y="47"/>
                      <a:pt x="21" y="40"/>
                      <a:pt x="19" y="32"/>
                    </a:cubicBezTo>
                    <a:cubicBezTo>
                      <a:pt x="18" y="28"/>
                      <a:pt x="16" y="25"/>
                      <a:pt x="14" y="21"/>
                    </a:cubicBezTo>
                    <a:cubicBezTo>
                      <a:pt x="13" y="19"/>
                      <a:pt x="11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2" y="8"/>
                      <a:pt x="0" y="16"/>
                      <a:pt x="3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: Shape 138"/>
              <p:cNvSpPr>
                <a:spLocks/>
              </p:cNvSpPr>
              <p:nvPr/>
            </p:nvSpPr>
            <p:spPr bwMode="auto">
              <a:xfrm>
                <a:off x="6918836" y="3782413"/>
                <a:ext cx="32557" cy="84408"/>
              </a:xfrm>
              <a:custGeom>
                <a:avLst/>
                <a:gdLst>
                  <a:gd name="T0" fmla="*/ 7 w 20"/>
                  <a:gd name="T1" fmla="*/ 40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8 w 20"/>
                  <a:gd name="T11" fmla="*/ 4 h 52"/>
                  <a:gd name="T12" fmla="*/ 2 w 20"/>
                  <a:gd name="T13" fmla="*/ 22 h 52"/>
                  <a:gd name="T14" fmla="*/ 7 w 20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40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40"/>
                      <a:pt x="18" y="32"/>
                    </a:cubicBezTo>
                    <a:cubicBezTo>
                      <a:pt x="17" y="28"/>
                      <a:pt x="15" y="25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1" y="8"/>
                      <a:pt x="0" y="16"/>
                      <a:pt x="2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2" name="TextBox 134"/>
            <p:cNvSpPr txBox="1"/>
            <p:nvPr/>
          </p:nvSpPr>
          <p:spPr>
            <a:xfrm flipH="1">
              <a:off x="9966119" y="2455322"/>
              <a:ext cx="2231102" cy="822923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Developer have more time focus on function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Group 123"/>
          <p:cNvGrpSpPr/>
          <p:nvPr/>
        </p:nvGrpSpPr>
        <p:grpSpPr>
          <a:xfrm>
            <a:off x="8302679" y="4322947"/>
            <a:ext cx="3115240" cy="1162011"/>
            <a:chOff x="8829063" y="4278639"/>
            <a:chExt cx="3361153" cy="1253738"/>
          </a:xfrm>
        </p:grpSpPr>
        <p:grpSp>
          <p:nvGrpSpPr>
            <p:cNvPr id="140" name="Group 142"/>
            <p:cNvGrpSpPr/>
            <p:nvPr/>
          </p:nvGrpSpPr>
          <p:grpSpPr>
            <a:xfrm>
              <a:off x="8829063" y="4278639"/>
              <a:ext cx="3361153" cy="1253738"/>
              <a:chOff x="7714759" y="1806707"/>
              <a:chExt cx="3879714" cy="914400"/>
            </a:xfrm>
            <a:solidFill>
              <a:schemeClr val="accent4"/>
            </a:solidFill>
          </p:grpSpPr>
          <p:sp>
            <p:nvSpPr>
              <p:cNvPr id="148" name="Rectangle 151"/>
              <p:cNvSpPr/>
              <p:nvPr/>
            </p:nvSpPr>
            <p:spPr>
              <a:xfrm>
                <a:off x="8170986" y="1806707"/>
                <a:ext cx="3423487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Oval 152"/>
              <p:cNvSpPr/>
              <p:nvPr/>
            </p:nvSpPr>
            <p:spPr>
              <a:xfrm>
                <a:off x="7714759" y="1806707"/>
                <a:ext cx="914400" cy="914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1" name="Oval 143"/>
            <p:cNvSpPr/>
            <p:nvPr/>
          </p:nvSpPr>
          <p:spPr>
            <a:xfrm flipH="1">
              <a:off x="9010707" y="445755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2" name="Group 144"/>
            <p:cNvGrpSpPr/>
            <p:nvPr/>
          </p:nvGrpSpPr>
          <p:grpSpPr>
            <a:xfrm>
              <a:off x="9244474" y="4731148"/>
              <a:ext cx="446867" cy="372827"/>
              <a:chOff x="5685281" y="3237382"/>
              <a:chExt cx="203784" cy="170020"/>
            </a:xfrm>
            <a:solidFill>
              <a:schemeClr val="accent4"/>
            </a:solidFill>
          </p:grpSpPr>
          <p:sp>
            <p:nvSpPr>
              <p:cNvPr id="145" name="Freeform: Shape 148"/>
              <p:cNvSpPr>
                <a:spLocks/>
              </p:cNvSpPr>
              <p:nvPr/>
            </p:nvSpPr>
            <p:spPr bwMode="auto">
              <a:xfrm>
                <a:off x="5685281" y="3355552"/>
                <a:ext cx="203784" cy="51850"/>
              </a:xfrm>
              <a:custGeom>
                <a:avLst/>
                <a:gdLst>
                  <a:gd name="T0" fmla="*/ 110 w 169"/>
                  <a:gd name="T1" fmla="*/ 23 h 43"/>
                  <a:gd name="T2" fmla="*/ 59 w 169"/>
                  <a:gd name="T3" fmla="*/ 23 h 43"/>
                  <a:gd name="T4" fmla="*/ 59 w 169"/>
                  <a:gd name="T5" fmla="*/ 0 h 43"/>
                  <a:gd name="T6" fmla="*/ 0 w 169"/>
                  <a:gd name="T7" fmla="*/ 0 h 43"/>
                  <a:gd name="T8" fmla="*/ 0 w 169"/>
                  <a:gd name="T9" fmla="*/ 43 h 43"/>
                  <a:gd name="T10" fmla="*/ 169 w 169"/>
                  <a:gd name="T11" fmla="*/ 43 h 43"/>
                  <a:gd name="T12" fmla="*/ 169 w 169"/>
                  <a:gd name="T13" fmla="*/ 0 h 43"/>
                  <a:gd name="T14" fmla="*/ 110 w 169"/>
                  <a:gd name="T15" fmla="*/ 0 h 43"/>
                  <a:gd name="T16" fmla="*/ 110 w 169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43">
                    <a:moveTo>
                      <a:pt x="110" y="23"/>
                    </a:moveTo>
                    <a:lnTo>
                      <a:pt x="59" y="2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69" y="43"/>
                    </a:lnTo>
                    <a:lnTo>
                      <a:pt x="169" y="0"/>
                    </a:lnTo>
                    <a:lnTo>
                      <a:pt x="110" y="0"/>
                    </a:lnTo>
                    <a:lnTo>
                      <a:pt x="11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Rectangle 149"/>
              <p:cNvSpPr>
                <a:spLocks/>
              </p:cNvSpPr>
              <p:nvPr/>
            </p:nvSpPr>
            <p:spPr bwMode="auto">
              <a:xfrm>
                <a:off x="5768482" y="3355552"/>
                <a:ext cx="38586" cy="1447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: Shape 150"/>
              <p:cNvSpPr>
                <a:spLocks/>
              </p:cNvSpPr>
              <p:nvPr/>
            </p:nvSpPr>
            <p:spPr bwMode="auto">
              <a:xfrm>
                <a:off x="5685281" y="3237382"/>
                <a:ext cx="203784" cy="106112"/>
              </a:xfrm>
              <a:custGeom>
                <a:avLst/>
                <a:gdLst>
                  <a:gd name="T0" fmla="*/ 126 w 169"/>
                  <a:gd name="T1" fmla="*/ 0 h 88"/>
                  <a:gd name="T2" fmla="*/ 85 w 169"/>
                  <a:gd name="T3" fmla="*/ 0 h 88"/>
                  <a:gd name="T4" fmla="*/ 85 w 169"/>
                  <a:gd name="T5" fmla="*/ 15 h 88"/>
                  <a:gd name="T6" fmla="*/ 112 w 169"/>
                  <a:gd name="T7" fmla="*/ 15 h 88"/>
                  <a:gd name="T8" fmla="*/ 112 w 169"/>
                  <a:gd name="T9" fmla="*/ 32 h 88"/>
                  <a:gd name="T10" fmla="*/ 85 w 169"/>
                  <a:gd name="T11" fmla="*/ 32 h 88"/>
                  <a:gd name="T12" fmla="*/ 85 w 169"/>
                  <a:gd name="T13" fmla="*/ 88 h 88"/>
                  <a:gd name="T14" fmla="*/ 110 w 169"/>
                  <a:gd name="T15" fmla="*/ 88 h 88"/>
                  <a:gd name="T16" fmla="*/ 169 w 169"/>
                  <a:gd name="T17" fmla="*/ 88 h 88"/>
                  <a:gd name="T18" fmla="*/ 169 w 169"/>
                  <a:gd name="T19" fmla="*/ 32 h 88"/>
                  <a:gd name="T20" fmla="*/ 126 w 169"/>
                  <a:gd name="T21" fmla="*/ 32 h 88"/>
                  <a:gd name="T22" fmla="*/ 126 w 169"/>
                  <a:gd name="T23" fmla="*/ 0 h 88"/>
                  <a:gd name="T24" fmla="*/ 85 w 169"/>
                  <a:gd name="T25" fmla="*/ 0 h 88"/>
                  <a:gd name="T26" fmla="*/ 43 w 169"/>
                  <a:gd name="T27" fmla="*/ 0 h 88"/>
                  <a:gd name="T28" fmla="*/ 43 w 169"/>
                  <a:gd name="T29" fmla="*/ 32 h 88"/>
                  <a:gd name="T30" fmla="*/ 0 w 169"/>
                  <a:gd name="T31" fmla="*/ 32 h 88"/>
                  <a:gd name="T32" fmla="*/ 0 w 169"/>
                  <a:gd name="T33" fmla="*/ 88 h 88"/>
                  <a:gd name="T34" fmla="*/ 59 w 169"/>
                  <a:gd name="T35" fmla="*/ 88 h 88"/>
                  <a:gd name="T36" fmla="*/ 85 w 169"/>
                  <a:gd name="T37" fmla="*/ 88 h 88"/>
                  <a:gd name="T38" fmla="*/ 85 w 169"/>
                  <a:gd name="T39" fmla="*/ 32 h 88"/>
                  <a:gd name="T40" fmla="*/ 58 w 169"/>
                  <a:gd name="T41" fmla="*/ 32 h 88"/>
                  <a:gd name="T42" fmla="*/ 58 w 169"/>
                  <a:gd name="T43" fmla="*/ 32 h 88"/>
                  <a:gd name="T44" fmla="*/ 58 w 169"/>
                  <a:gd name="T45" fmla="*/ 15 h 88"/>
                  <a:gd name="T46" fmla="*/ 85 w 169"/>
                  <a:gd name="T47" fmla="*/ 15 h 88"/>
                  <a:gd name="T48" fmla="*/ 85 w 169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88">
                    <a:moveTo>
                      <a:pt x="126" y="0"/>
                    </a:moveTo>
                    <a:lnTo>
                      <a:pt x="85" y="0"/>
                    </a:lnTo>
                    <a:lnTo>
                      <a:pt x="85" y="15"/>
                    </a:lnTo>
                    <a:lnTo>
                      <a:pt x="112" y="15"/>
                    </a:lnTo>
                    <a:lnTo>
                      <a:pt x="112" y="32"/>
                    </a:lnTo>
                    <a:lnTo>
                      <a:pt x="85" y="32"/>
                    </a:lnTo>
                    <a:lnTo>
                      <a:pt x="85" y="88"/>
                    </a:lnTo>
                    <a:lnTo>
                      <a:pt x="110" y="88"/>
                    </a:lnTo>
                    <a:lnTo>
                      <a:pt x="169" y="88"/>
                    </a:lnTo>
                    <a:lnTo>
                      <a:pt x="169" y="32"/>
                    </a:lnTo>
                    <a:lnTo>
                      <a:pt x="126" y="32"/>
                    </a:lnTo>
                    <a:lnTo>
                      <a:pt x="126" y="0"/>
                    </a:lnTo>
                    <a:close/>
                    <a:moveTo>
                      <a:pt x="85" y="0"/>
                    </a:moveTo>
                    <a:lnTo>
                      <a:pt x="43" y="0"/>
                    </a:lnTo>
                    <a:lnTo>
                      <a:pt x="43" y="32"/>
                    </a:lnTo>
                    <a:lnTo>
                      <a:pt x="0" y="32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85" y="88"/>
                    </a:lnTo>
                    <a:lnTo>
                      <a:pt x="85" y="32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15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7"/>
            <p:cNvSpPr txBox="1"/>
            <p:nvPr/>
          </p:nvSpPr>
          <p:spPr>
            <a:xfrm flipH="1">
              <a:off x="9966120" y="4527450"/>
              <a:ext cx="2224096" cy="76114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Help Opeartors on issue locate and prevention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0" name="Picture 2" descr="âCiti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891" y="5895833"/>
            <a:ext cx="1068206" cy="6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组合 151"/>
          <p:cNvGrpSpPr/>
          <p:nvPr/>
        </p:nvGrpSpPr>
        <p:grpSpPr>
          <a:xfrm>
            <a:off x="549943" y="2736301"/>
            <a:ext cx="3115240" cy="1162011"/>
            <a:chOff x="549943" y="2736301"/>
            <a:chExt cx="3115240" cy="1162011"/>
          </a:xfrm>
        </p:grpSpPr>
        <p:grpSp>
          <p:nvGrpSpPr>
            <p:cNvPr id="111" name="Group 1"/>
            <p:cNvGrpSpPr/>
            <p:nvPr/>
          </p:nvGrpSpPr>
          <p:grpSpPr>
            <a:xfrm>
              <a:off x="549943" y="2736301"/>
              <a:ext cx="3115240" cy="1162011"/>
              <a:chOff x="-3" y="2223019"/>
              <a:chExt cx="3361153" cy="1253738"/>
            </a:xfrm>
          </p:grpSpPr>
          <p:grpSp>
            <p:nvGrpSpPr>
              <p:cNvPr id="112" name="Group 111"/>
              <p:cNvGrpSpPr/>
              <p:nvPr/>
            </p:nvGrpSpPr>
            <p:grpSpPr>
              <a:xfrm flipH="1">
                <a:off x="-3" y="2223019"/>
                <a:ext cx="3361153" cy="1253738"/>
                <a:chOff x="7714759" y="1806707"/>
                <a:chExt cx="3879714" cy="914400"/>
              </a:xfrm>
            </p:grpSpPr>
            <p:sp>
              <p:nvSpPr>
                <p:cNvPr id="117" name="Rectangle 117"/>
                <p:cNvSpPr/>
                <p:nvPr/>
              </p:nvSpPr>
              <p:spPr>
                <a:xfrm>
                  <a:off x="8170986" y="1806707"/>
                  <a:ext cx="3423487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Oval 118"/>
                <p:cNvSpPr/>
                <p:nvPr/>
              </p:nvSpPr>
              <p:spPr>
                <a:xfrm>
                  <a:off x="7714759" y="1806707"/>
                  <a:ext cx="914400" cy="914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2266890" y="240193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TextBox 116"/>
              <p:cNvSpPr txBox="1"/>
              <p:nvPr/>
            </p:nvSpPr>
            <p:spPr>
              <a:xfrm>
                <a:off x="0" y="2476845"/>
                <a:ext cx="2219270" cy="755153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4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Save cost of stroage after </a:t>
                </a:r>
                <a:r>
                  <a:rPr lang="en-US" altLang="zh-CN" sz="14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integration</a:t>
                </a:r>
                <a:endParaRPr lang="zh-CN" altLang="en-US" sz="1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884" y="3029103"/>
              <a:ext cx="643612" cy="643612"/>
            </a:xfrm>
            <a:prstGeom prst="rect">
              <a:avLst/>
            </a:prstGeom>
          </p:spPr>
        </p:pic>
      </p:grpSp>
      <p:grpSp>
        <p:nvGrpSpPr>
          <p:cNvPr id="155" name="组合 154"/>
          <p:cNvGrpSpPr/>
          <p:nvPr/>
        </p:nvGrpSpPr>
        <p:grpSpPr>
          <a:xfrm>
            <a:off x="541754" y="4278016"/>
            <a:ext cx="3123429" cy="1162011"/>
            <a:chOff x="541754" y="4278016"/>
            <a:chExt cx="3123429" cy="1162011"/>
          </a:xfrm>
        </p:grpSpPr>
        <p:grpSp>
          <p:nvGrpSpPr>
            <p:cNvPr id="119" name="Group 113"/>
            <p:cNvGrpSpPr/>
            <p:nvPr/>
          </p:nvGrpSpPr>
          <p:grpSpPr>
            <a:xfrm>
              <a:off x="541754" y="4278016"/>
              <a:ext cx="3123429" cy="1162011"/>
              <a:chOff x="-8838" y="4278639"/>
              <a:chExt cx="3369988" cy="1253738"/>
            </a:xfrm>
          </p:grpSpPr>
          <p:grpSp>
            <p:nvGrpSpPr>
              <p:cNvPr id="120" name="Group 120"/>
              <p:cNvGrpSpPr/>
              <p:nvPr/>
            </p:nvGrpSpPr>
            <p:grpSpPr>
              <a:xfrm flipH="1">
                <a:off x="-3" y="4278639"/>
                <a:ext cx="3361153" cy="1253738"/>
                <a:chOff x="7714759" y="1806707"/>
                <a:chExt cx="3879714" cy="914400"/>
              </a:xfrm>
              <a:solidFill>
                <a:schemeClr val="accent3"/>
              </a:solidFill>
            </p:grpSpPr>
            <p:sp>
              <p:nvSpPr>
                <p:cNvPr id="125" name="Rectangle 126"/>
                <p:cNvSpPr/>
                <p:nvPr/>
              </p:nvSpPr>
              <p:spPr>
                <a:xfrm>
                  <a:off x="8170986" y="1806707"/>
                  <a:ext cx="3423487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Oval 127"/>
                <p:cNvSpPr/>
                <p:nvPr/>
              </p:nvSpPr>
              <p:spPr>
                <a:xfrm>
                  <a:off x="7714759" y="1806707"/>
                  <a:ext cx="914400" cy="914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Oval 121"/>
              <p:cNvSpPr/>
              <p:nvPr/>
            </p:nvSpPr>
            <p:spPr>
              <a:xfrm>
                <a:off x="2266890" y="445755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TextBox 125"/>
              <p:cNvSpPr txBox="1"/>
              <p:nvPr/>
            </p:nvSpPr>
            <p:spPr>
              <a:xfrm>
                <a:off x="-8838" y="4394321"/>
                <a:ext cx="2251545" cy="99527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Improve customer experience by accelerating upload and download</a:t>
                </a:r>
                <a:endPara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53" name="图片 1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791" y="4548800"/>
              <a:ext cx="636242" cy="636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7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5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800" r="52969"/>
          <a:stretch/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97273" y="2252286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rgbClr val="003E75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Demo Time</a:t>
            </a:r>
            <a:endParaRPr kumimoji="1" lang="zh-CN" altLang="en-US" sz="4800" dirty="0">
              <a:solidFill>
                <a:srgbClr val="003E7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26" name="Picture 2" descr="âCitiâçå¾çæç´¢ç»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891" y="5895833"/>
            <a:ext cx="1068206" cy="6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3" y="317279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800" r="52969"/>
          <a:stretch/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77095" y="2423739"/>
            <a:ext cx="3237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 You</a:t>
            </a:r>
            <a:endParaRPr kumimoji="1" lang="zh-CN" altLang="en-US" sz="4800" dirty="0">
              <a:solidFill>
                <a:srgbClr val="00206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26" name="Picture 2" descr="âCitiâçå¾çæç´¢ç»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891" y="5895833"/>
            <a:ext cx="1068206" cy="6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，www.1ppt.com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129</Words>
  <Application>Microsoft Office PowerPoint</Application>
  <PresentationFormat>宽屏</PresentationFormat>
  <Paragraphs>33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DengXian</vt:lpstr>
      <vt:lpstr>DengXian Light</vt:lpstr>
      <vt:lpstr>Open Sans</vt:lpstr>
      <vt:lpstr>等线</vt:lpstr>
      <vt:lpstr>宋体</vt:lpstr>
      <vt:lpstr>Microsoft YaHei</vt:lpstr>
      <vt:lpstr>Microsoft YaHei</vt:lpstr>
      <vt:lpstr>Arial</vt:lpstr>
      <vt:lpstr>Calibri</vt:lpstr>
      <vt:lpstr>第一PPT，www.1ppt.com</vt:lpstr>
      <vt:lpstr>1_第一PPT，www.1ppt.com</vt:lpstr>
      <vt:lpstr>2_第一PPT，www.1ppt.com</vt:lpstr>
      <vt:lpstr>3_第一PPT，www.1ppt.com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K</dc:creator>
  <cp:lastModifiedBy>D K</cp:lastModifiedBy>
  <cp:revision>16</cp:revision>
  <dcterms:created xsi:type="dcterms:W3CDTF">2019-01-12T08:59:44Z</dcterms:created>
  <dcterms:modified xsi:type="dcterms:W3CDTF">2019-01-12T13:44:22Z</dcterms:modified>
</cp:coreProperties>
</file>