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5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Override6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7.xml" ContentType="application/vnd.openxmlformats-officedocument.themeOverride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58" r:id="rId4"/>
    <p:sldId id="274" r:id="rId5"/>
    <p:sldId id="275" r:id="rId6"/>
    <p:sldId id="276" r:id="rId7"/>
    <p:sldId id="277" r:id="rId8"/>
    <p:sldId id="262" r:id="rId9"/>
    <p:sldId id="268" r:id="rId10"/>
    <p:sldId id="269" r:id="rId11"/>
    <p:sldId id="270" r:id="rId12"/>
    <p:sldId id="271" r:id="rId13"/>
    <p:sldId id="272" r:id="rId14"/>
    <p:sldId id="263" r:id="rId15"/>
    <p:sldId id="286" r:id="rId16"/>
    <p:sldId id="287" r:id="rId17"/>
    <p:sldId id="288" r:id="rId18"/>
    <p:sldId id="289" r:id="rId19"/>
    <p:sldId id="290" r:id="rId20"/>
    <p:sldId id="264" r:id="rId21"/>
    <p:sldId id="283" r:id="rId22"/>
    <p:sldId id="284" r:id="rId23"/>
    <p:sldId id="285" r:id="rId24"/>
    <p:sldId id="273" r:id="rId25"/>
    <p:sldId id="291" r:id="rId26"/>
    <p:sldId id="265" r:id="rId27"/>
    <p:sldId id="278" r:id="rId28"/>
    <p:sldId id="279" r:id="rId29"/>
    <p:sldId id="280" r:id="rId30"/>
    <p:sldId id="281" r:id="rId31"/>
    <p:sldId id="282" r:id="rId32"/>
    <p:sldId id="261" r:id="rId33"/>
    <p:sldId id="266" r:id="rId34"/>
    <p:sldId id="292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2B7"/>
    <a:srgbClr val="0D1841"/>
    <a:srgbClr val="5970C6"/>
    <a:srgbClr val="5400FF"/>
    <a:srgbClr val="5052BF"/>
    <a:srgbClr val="0C0F3A"/>
    <a:srgbClr val="2950B2"/>
    <a:srgbClr val="9F151C"/>
    <a:srgbClr val="B91820"/>
    <a:srgbClr val="C33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iSlide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7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="" xmlns:a16="http://schemas.microsoft.com/office/drawing/2014/main" id="{04092771-D624-4602-AE03-2D1545682C21}"/>
              </a:ext>
            </a:extLst>
          </p:cNvPr>
          <p:cNvSpPr/>
          <p:nvPr userDrawn="1"/>
        </p:nvSpPr>
        <p:spPr>
          <a:xfrm>
            <a:off x="0" y="66675"/>
            <a:ext cx="12191094" cy="6786789"/>
          </a:xfrm>
          <a:custGeom>
            <a:avLst/>
            <a:gdLst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657350 w 12211050"/>
              <a:gd name="connsiteY24" fmla="*/ 5448300 h 6743700"/>
              <a:gd name="connsiteX25" fmla="*/ 1562100 w 12211050"/>
              <a:gd name="connsiteY25" fmla="*/ 5467350 h 6743700"/>
              <a:gd name="connsiteX26" fmla="*/ 1485900 w 12211050"/>
              <a:gd name="connsiteY26" fmla="*/ 5505450 h 6743700"/>
              <a:gd name="connsiteX27" fmla="*/ 1390650 w 12211050"/>
              <a:gd name="connsiteY27" fmla="*/ 5543550 h 6743700"/>
              <a:gd name="connsiteX28" fmla="*/ 1333500 w 12211050"/>
              <a:gd name="connsiteY28" fmla="*/ 5581650 h 6743700"/>
              <a:gd name="connsiteX29" fmla="*/ 1181100 w 12211050"/>
              <a:gd name="connsiteY29" fmla="*/ 5619750 h 6743700"/>
              <a:gd name="connsiteX30" fmla="*/ 1104900 w 12211050"/>
              <a:gd name="connsiteY30" fmla="*/ 5657850 h 6743700"/>
              <a:gd name="connsiteX31" fmla="*/ 1047750 w 12211050"/>
              <a:gd name="connsiteY31" fmla="*/ 5695950 h 6743700"/>
              <a:gd name="connsiteX32" fmla="*/ 952500 w 12211050"/>
              <a:gd name="connsiteY32" fmla="*/ 5715000 h 6743700"/>
              <a:gd name="connsiteX33" fmla="*/ 742950 w 12211050"/>
              <a:gd name="connsiteY33" fmla="*/ 5810250 h 6743700"/>
              <a:gd name="connsiteX34" fmla="*/ 647700 w 12211050"/>
              <a:gd name="connsiteY34" fmla="*/ 5829300 h 6743700"/>
              <a:gd name="connsiteX35" fmla="*/ 495300 w 12211050"/>
              <a:gd name="connsiteY35" fmla="*/ 5905500 h 6743700"/>
              <a:gd name="connsiteX36" fmla="*/ 342900 w 12211050"/>
              <a:gd name="connsiteY36" fmla="*/ 5962650 h 6743700"/>
              <a:gd name="connsiteX37" fmla="*/ 285750 w 12211050"/>
              <a:gd name="connsiteY37" fmla="*/ 5981700 h 6743700"/>
              <a:gd name="connsiteX38" fmla="*/ 228600 w 12211050"/>
              <a:gd name="connsiteY38" fmla="*/ 6019800 h 6743700"/>
              <a:gd name="connsiteX39" fmla="*/ 0 w 12211050"/>
              <a:gd name="connsiteY39" fmla="*/ 6743700 h 6743700"/>
              <a:gd name="connsiteX40" fmla="*/ 12211050 w 12211050"/>
              <a:gd name="connsiteY40" fmla="*/ 6743700 h 6743700"/>
              <a:gd name="connsiteX41" fmla="*/ 12153900 w 12211050"/>
              <a:gd name="connsiteY4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562100 w 12211050"/>
              <a:gd name="connsiteY24" fmla="*/ 5467350 h 6743700"/>
              <a:gd name="connsiteX25" fmla="*/ 1485900 w 12211050"/>
              <a:gd name="connsiteY25" fmla="*/ 5505450 h 6743700"/>
              <a:gd name="connsiteX26" fmla="*/ 1390650 w 12211050"/>
              <a:gd name="connsiteY26" fmla="*/ 5543550 h 6743700"/>
              <a:gd name="connsiteX27" fmla="*/ 1333500 w 12211050"/>
              <a:gd name="connsiteY27" fmla="*/ 5581650 h 6743700"/>
              <a:gd name="connsiteX28" fmla="*/ 1181100 w 12211050"/>
              <a:gd name="connsiteY28" fmla="*/ 5619750 h 6743700"/>
              <a:gd name="connsiteX29" fmla="*/ 1104900 w 12211050"/>
              <a:gd name="connsiteY29" fmla="*/ 5657850 h 6743700"/>
              <a:gd name="connsiteX30" fmla="*/ 1047750 w 12211050"/>
              <a:gd name="connsiteY30" fmla="*/ 5695950 h 6743700"/>
              <a:gd name="connsiteX31" fmla="*/ 952500 w 12211050"/>
              <a:gd name="connsiteY31" fmla="*/ 5715000 h 6743700"/>
              <a:gd name="connsiteX32" fmla="*/ 742950 w 12211050"/>
              <a:gd name="connsiteY32" fmla="*/ 5810250 h 6743700"/>
              <a:gd name="connsiteX33" fmla="*/ 647700 w 12211050"/>
              <a:gd name="connsiteY33" fmla="*/ 5829300 h 6743700"/>
              <a:gd name="connsiteX34" fmla="*/ 495300 w 12211050"/>
              <a:gd name="connsiteY34" fmla="*/ 5905500 h 6743700"/>
              <a:gd name="connsiteX35" fmla="*/ 342900 w 12211050"/>
              <a:gd name="connsiteY35" fmla="*/ 5962650 h 6743700"/>
              <a:gd name="connsiteX36" fmla="*/ 285750 w 12211050"/>
              <a:gd name="connsiteY36" fmla="*/ 5981700 h 6743700"/>
              <a:gd name="connsiteX37" fmla="*/ 228600 w 12211050"/>
              <a:gd name="connsiteY37" fmla="*/ 6019800 h 6743700"/>
              <a:gd name="connsiteX38" fmla="*/ 0 w 12211050"/>
              <a:gd name="connsiteY38" fmla="*/ 6743700 h 6743700"/>
              <a:gd name="connsiteX39" fmla="*/ 12211050 w 12211050"/>
              <a:gd name="connsiteY39" fmla="*/ 6743700 h 6743700"/>
              <a:gd name="connsiteX40" fmla="*/ 12153900 w 12211050"/>
              <a:gd name="connsiteY4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90650 w 12211050"/>
              <a:gd name="connsiteY25" fmla="*/ 5543550 h 6743700"/>
              <a:gd name="connsiteX26" fmla="*/ 1333500 w 12211050"/>
              <a:gd name="connsiteY26" fmla="*/ 5581650 h 6743700"/>
              <a:gd name="connsiteX27" fmla="*/ 1181100 w 12211050"/>
              <a:gd name="connsiteY27" fmla="*/ 5619750 h 6743700"/>
              <a:gd name="connsiteX28" fmla="*/ 1104900 w 12211050"/>
              <a:gd name="connsiteY28" fmla="*/ 5657850 h 6743700"/>
              <a:gd name="connsiteX29" fmla="*/ 1047750 w 12211050"/>
              <a:gd name="connsiteY29" fmla="*/ 5695950 h 6743700"/>
              <a:gd name="connsiteX30" fmla="*/ 952500 w 12211050"/>
              <a:gd name="connsiteY30" fmla="*/ 5715000 h 6743700"/>
              <a:gd name="connsiteX31" fmla="*/ 742950 w 12211050"/>
              <a:gd name="connsiteY31" fmla="*/ 5810250 h 6743700"/>
              <a:gd name="connsiteX32" fmla="*/ 647700 w 12211050"/>
              <a:gd name="connsiteY32" fmla="*/ 5829300 h 6743700"/>
              <a:gd name="connsiteX33" fmla="*/ 495300 w 12211050"/>
              <a:gd name="connsiteY33" fmla="*/ 5905500 h 6743700"/>
              <a:gd name="connsiteX34" fmla="*/ 342900 w 12211050"/>
              <a:gd name="connsiteY34" fmla="*/ 5962650 h 6743700"/>
              <a:gd name="connsiteX35" fmla="*/ 285750 w 12211050"/>
              <a:gd name="connsiteY35" fmla="*/ 5981700 h 6743700"/>
              <a:gd name="connsiteX36" fmla="*/ 228600 w 12211050"/>
              <a:gd name="connsiteY36" fmla="*/ 6019800 h 6743700"/>
              <a:gd name="connsiteX37" fmla="*/ 0 w 12211050"/>
              <a:gd name="connsiteY37" fmla="*/ 6743700 h 6743700"/>
              <a:gd name="connsiteX38" fmla="*/ 12211050 w 12211050"/>
              <a:gd name="connsiteY38" fmla="*/ 6743700 h 6743700"/>
              <a:gd name="connsiteX39" fmla="*/ 12153900 w 12211050"/>
              <a:gd name="connsiteY3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104900 w 12211050"/>
              <a:gd name="connsiteY27" fmla="*/ 5657850 h 6743700"/>
              <a:gd name="connsiteX28" fmla="*/ 1047750 w 12211050"/>
              <a:gd name="connsiteY28" fmla="*/ 5695950 h 6743700"/>
              <a:gd name="connsiteX29" fmla="*/ 952500 w 12211050"/>
              <a:gd name="connsiteY29" fmla="*/ 5715000 h 6743700"/>
              <a:gd name="connsiteX30" fmla="*/ 742950 w 12211050"/>
              <a:gd name="connsiteY30" fmla="*/ 5810250 h 6743700"/>
              <a:gd name="connsiteX31" fmla="*/ 647700 w 12211050"/>
              <a:gd name="connsiteY31" fmla="*/ 5829300 h 6743700"/>
              <a:gd name="connsiteX32" fmla="*/ 495300 w 12211050"/>
              <a:gd name="connsiteY32" fmla="*/ 5905500 h 6743700"/>
              <a:gd name="connsiteX33" fmla="*/ 342900 w 12211050"/>
              <a:gd name="connsiteY33" fmla="*/ 5962650 h 6743700"/>
              <a:gd name="connsiteX34" fmla="*/ 285750 w 12211050"/>
              <a:gd name="connsiteY34" fmla="*/ 5981700 h 6743700"/>
              <a:gd name="connsiteX35" fmla="*/ 228600 w 12211050"/>
              <a:gd name="connsiteY35" fmla="*/ 6019800 h 6743700"/>
              <a:gd name="connsiteX36" fmla="*/ 0 w 12211050"/>
              <a:gd name="connsiteY36" fmla="*/ 6743700 h 6743700"/>
              <a:gd name="connsiteX37" fmla="*/ 12211050 w 12211050"/>
              <a:gd name="connsiteY37" fmla="*/ 6743700 h 6743700"/>
              <a:gd name="connsiteX38" fmla="*/ 12153900 w 12211050"/>
              <a:gd name="connsiteY3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742950 w 12211050"/>
              <a:gd name="connsiteY29" fmla="*/ 5810250 h 6743700"/>
              <a:gd name="connsiteX30" fmla="*/ 647700 w 12211050"/>
              <a:gd name="connsiteY30" fmla="*/ 5829300 h 6743700"/>
              <a:gd name="connsiteX31" fmla="*/ 495300 w 12211050"/>
              <a:gd name="connsiteY31" fmla="*/ 5905500 h 6743700"/>
              <a:gd name="connsiteX32" fmla="*/ 342900 w 12211050"/>
              <a:gd name="connsiteY32" fmla="*/ 5962650 h 6743700"/>
              <a:gd name="connsiteX33" fmla="*/ 285750 w 12211050"/>
              <a:gd name="connsiteY33" fmla="*/ 5981700 h 6743700"/>
              <a:gd name="connsiteX34" fmla="*/ 228600 w 12211050"/>
              <a:gd name="connsiteY34" fmla="*/ 6019800 h 6743700"/>
              <a:gd name="connsiteX35" fmla="*/ 0 w 12211050"/>
              <a:gd name="connsiteY35" fmla="*/ 6743700 h 6743700"/>
              <a:gd name="connsiteX36" fmla="*/ 12211050 w 12211050"/>
              <a:gd name="connsiteY36" fmla="*/ 6743700 h 6743700"/>
              <a:gd name="connsiteX37" fmla="*/ 12153900 w 12211050"/>
              <a:gd name="connsiteY3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342900 w 12211050"/>
              <a:gd name="connsiteY31" fmla="*/ 5962650 h 6743700"/>
              <a:gd name="connsiteX32" fmla="*/ 285750 w 12211050"/>
              <a:gd name="connsiteY32" fmla="*/ 5981700 h 6743700"/>
              <a:gd name="connsiteX33" fmla="*/ 228600 w 12211050"/>
              <a:gd name="connsiteY33" fmla="*/ 6019800 h 6743700"/>
              <a:gd name="connsiteX34" fmla="*/ 0 w 12211050"/>
              <a:gd name="connsiteY34" fmla="*/ 6743700 h 6743700"/>
              <a:gd name="connsiteX35" fmla="*/ 12211050 w 12211050"/>
              <a:gd name="connsiteY35" fmla="*/ 6743700 h 6743700"/>
              <a:gd name="connsiteX36" fmla="*/ 12153900 w 12211050"/>
              <a:gd name="connsiteY3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285750 w 12211050"/>
              <a:gd name="connsiteY31" fmla="*/ 5981700 h 6743700"/>
              <a:gd name="connsiteX32" fmla="*/ 228600 w 12211050"/>
              <a:gd name="connsiteY32" fmla="*/ 6019800 h 6743700"/>
              <a:gd name="connsiteX33" fmla="*/ 0 w 12211050"/>
              <a:gd name="connsiteY33" fmla="*/ 6743700 h 6743700"/>
              <a:gd name="connsiteX34" fmla="*/ 12211050 w 12211050"/>
              <a:gd name="connsiteY34" fmla="*/ 6743700 h 6743700"/>
              <a:gd name="connsiteX35" fmla="*/ 12153900 w 12211050"/>
              <a:gd name="connsiteY3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38600 w 12211050"/>
              <a:gd name="connsiteY18" fmla="*/ 4000500 h 6743700"/>
              <a:gd name="connsiteX19" fmla="*/ 3981450 w 12211050"/>
              <a:gd name="connsiteY19" fmla="*/ 4038600 h 6743700"/>
              <a:gd name="connsiteX20" fmla="*/ 3924300 w 12211050"/>
              <a:gd name="connsiteY20" fmla="*/ 4057650 h 6743700"/>
              <a:gd name="connsiteX21" fmla="*/ 1866900 w 12211050"/>
              <a:gd name="connsiteY21" fmla="*/ 5295900 h 6743700"/>
              <a:gd name="connsiteX22" fmla="*/ 1562100 w 12211050"/>
              <a:gd name="connsiteY22" fmla="*/ 5467350 h 6743700"/>
              <a:gd name="connsiteX23" fmla="*/ 1485900 w 12211050"/>
              <a:gd name="connsiteY23" fmla="*/ 5505450 h 6743700"/>
              <a:gd name="connsiteX24" fmla="*/ 1333500 w 12211050"/>
              <a:gd name="connsiteY24" fmla="*/ 5581650 h 6743700"/>
              <a:gd name="connsiteX25" fmla="*/ 1181100 w 12211050"/>
              <a:gd name="connsiteY25" fmla="*/ 5619750 h 6743700"/>
              <a:gd name="connsiteX26" fmla="*/ 1047750 w 12211050"/>
              <a:gd name="connsiteY26" fmla="*/ 5695950 h 6743700"/>
              <a:gd name="connsiteX27" fmla="*/ 952500 w 12211050"/>
              <a:gd name="connsiteY27" fmla="*/ 5715000 h 6743700"/>
              <a:gd name="connsiteX28" fmla="*/ 647700 w 12211050"/>
              <a:gd name="connsiteY28" fmla="*/ 5829300 h 6743700"/>
              <a:gd name="connsiteX29" fmla="*/ 495300 w 12211050"/>
              <a:gd name="connsiteY29" fmla="*/ 5905500 h 6743700"/>
              <a:gd name="connsiteX30" fmla="*/ 285750 w 12211050"/>
              <a:gd name="connsiteY30" fmla="*/ 5981700 h 6743700"/>
              <a:gd name="connsiteX31" fmla="*/ 228600 w 12211050"/>
              <a:gd name="connsiteY31" fmla="*/ 6019800 h 6743700"/>
              <a:gd name="connsiteX32" fmla="*/ 0 w 12211050"/>
              <a:gd name="connsiteY32" fmla="*/ 6743700 h 6743700"/>
              <a:gd name="connsiteX33" fmla="*/ 12211050 w 12211050"/>
              <a:gd name="connsiteY33" fmla="*/ 6743700 h 6743700"/>
              <a:gd name="connsiteX34" fmla="*/ 12153900 w 12211050"/>
              <a:gd name="connsiteY3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171950 w 12211050"/>
              <a:gd name="connsiteY16" fmla="*/ 3962400 h 6743700"/>
              <a:gd name="connsiteX17" fmla="*/ 4038600 w 12211050"/>
              <a:gd name="connsiteY17" fmla="*/ 4000500 h 6743700"/>
              <a:gd name="connsiteX18" fmla="*/ 3981450 w 12211050"/>
              <a:gd name="connsiteY18" fmla="*/ 4038600 h 6743700"/>
              <a:gd name="connsiteX19" fmla="*/ 3924300 w 12211050"/>
              <a:gd name="connsiteY19" fmla="*/ 4057650 h 6743700"/>
              <a:gd name="connsiteX20" fmla="*/ 1866900 w 12211050"/>
              <a:gd name="connsiteY20" fmla="*/ 5295900 h 6743700"/>
              <a:gd name="connsiteX21" fmla="*/ 1562100 w 12211050"/>
              <a:gd name="connsiteY21" fmla="*/ 5467350 h 6743700"/>
              <a:gd name="connsiteX22" fmla="*/ 1485900 w 12211050"/>
              <a:gd name="connsiteY22" fmla="*/ 5505450 h 6743700"/>
              <a:gd name="connsiteX23" fmla="*/ 1333500 w 12211050"/>
              <a:gd name="connsiteY23" fmla="*/ 5581650 h 6743700"/>
              <a:gd name="connsiteX24" fmla="*/ 1181100 w 12211050"/>
              <a:gd name="connsiteY24" fmla="*/ 5619750 h 6743700"/>
              <a:gd name="connsiteX25" fmla="*/ 1047750 w 12211050"/>
              <a:gd name="connsiteY25" fmla="*/ 5695950 h 6743700"/>
              <a:gd name="connsiteX26" fmla="*/ 952500 w 12211050"/>
              <a:gd name="connsiteY26" fmla="*/ 5715000 h 6743700"/>
              <a:gd name="connsiteX27" fmla="*/ 647700 w 12211050"/>
              <a:gd name="connsiteY27" fmla="*/ 5829300 h 6743700"/>
              <a:gd name="connsiteX28" fmla="*/ 495300 w 12211050"/>
              <a:gd name="connsiteY28" fmla="*/ 5905500 h 6743700"/>
              <a:gd name="connsiteX29" fmla="*/ 285750 w 12211050"/>
              <a:gd name="connsiteY29" fmla="*/ 5981700 h 6743700"/>
              <a:gd name="connsiteX30" fmla="*/ 228600 w 12211050"/>
              <a:gd name="connsiteY30" fmla="*/ 6019800 h 6743700"/>
              <a:gd name="connsiteX31" fmla="*/ 0 w 12211050"/>
              <a:gd name="connsiteY31" fmla="*/ 6743700 h 6743700"/>
              <a:gd name="connsiteX32" fmla="*/ 12211050 w 12211050"/>
              <a:gd name="connsiteY32" fmla="*/ 6743700 h 6743700"/>
              <a:gd name="connsiteX33" fmla="*/ 12153900 w 12211050"/>
              <a:gd name="connsiteY3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533900 w 12211050"/>
              <a:gd name="connsiteY13" fmla="*/ 3771900 h 6743700"/>
              <a:gd name="connsiteX14" fmla="*/ 4457700 w 12211050"/>
              <a:gd name="connsiteY14" fmla="*/ 3810000 h 6743700"/>
              <a:gd name="connsiteX15" fmla="*/ 4171950 w 12211050"/>
              <a:gd name="connsiteY15" fmla="*/ 3962400 h 6743700"/>
              <a:gd name="connsiteX16" fmla="*/ 4038600 w 12211050"/>
              <a:gd name="connsiteY16" fmla="*/ 4000500 h 6743700"/>
              <a:gd name="connsiteX17" fmla="*/ 3981450 w 12211050"/>
              <a:gd name="connsiteY17" fmla="*/ 4038600 h 6743700"/>
              <a:gd name="connsiteX18" fmla="*/ 3924300 w 12211050"/>
              <a:gd name="connsiteY18" fmla="*/ 4057650 h 6743700"/>
              <a:gd name="connsiteX19" fmla="*/ 1866900 w 12211050"/>
              <a:gd name="connsiteY19" fmla="*/ 5295900 h 6743700"/>
              <a:gd name="connsiteX20" fmla="*/ 1562100 w 12211050"/>
              <a:gd name="connsiteY20" fmla="*/ 5467350 h 6743700"/>
              <a:gd name="connsiteX21" fmla="*/ 1485900 w 12211050"/>
              <a:gd name="connsiteY21" fmla="*/ 5505450 h 6743700"/>
              <a:gd name="connsiteX22" fmla="*/ 1333500 w 12211050"/>
              <a:gd name="connsiteY22" fmla="*/ 5581650 h 6743700"/>
              <a:gd name="connsiteX23" fmla="*/ 1181100 w 12211050"/>
              <a:gd name="connsiteY23" fmla="*/ 5619750 h 6743700"/>
              <a:gd name="connsiteX24" fmla="*/ 1047750 w 12211050"/>
              <a:gd name="connsiteY24" fmla="*/ 5695950 h 6743700"/>
              <a:gd name="connsiteX25" fmla="*/ 952500 w 12211050"/>
              <a:gd name="connsiteY25" fmla="*/ 5715000 h 6743700"/>
              <a:gd name="connsiteX26" fmla="*/ 647700 w 12211050"/>
              <a:gd name="connsiteY26" fmla="*/ 5829300 h 6743700"/>
              <a:gd name="connsiteX27" fmla="*/ 495300 w 12211050"/>
              <a:gd name="connsiteY27" fmla="*/ 5905500 h 6743700"/>
              <a:gd name="connsiteX28" fmla="*/ 285750 w 12211050"/>
              <a:gd name="connsiteY28" fmla="*/ 5981700 h 6743700"/>
              <a:gd name="connsiteX29" fmla="*/ 228600 w 12211050"/>
              <a:gd name="connsiteY29" fmla="*/ 6019800 h 6743700"/>
              <a:gd name="connsiteX30" fmla="*/ 0 w 12211050"/>
              <a:gd name="connsiteY30" fmla="*/ 6743700 h 6743700"/>
              <a:gd name="connsiteX31" fmla="*/ 12211050 w 12211050"/>
              <a:gd name="connsiteY31" fmla="*/ 6743700 h 6743700"/>
              <a:gd name="connsiteX32" fmla="*/ 12153900 w 12211050"/>
              <a:gd name="connsiteY3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457700 w 12211050"/>
              <a:gd name="connsiteY13" fmla="*/ 3810000 h 6743700"/>
              <a:gd name="connsiteX14" fmla="*/ 4171950 w 12211050"/>
              <a:gd name="connsiteY14" fmla="*/ 3962400 h 6743700"/>
              <a:gd name="connsiteX15" fmla="*/ 4038600 w 12211050"/>
              <a:gd name="connsiteY15" fmla="*/ 4000500 h 6743700"/>
              <a:gd name="connsiteX16" fmla="*/ 3981450 w 12211050"/>
              <a:gd name="connsiteY16" fmla="*/ 4038600 h 6743700"/>
              <a:gd name="connsiteX17" fmla="*/ 3924300 w 12211050"/>
              <a:gd name="connsiteY17" fmla="*/ 4057650 h 6743700"/>
              <a:gd name="connsiteX18" fmla="*/ 1866900 w 12211050"/>
              <a:gd name="connsiteY18" fmla="*/ 5295900 h 6743700"/>
              <a:gd name="connsiteX19" fmla="*/ 1562100 w 12211050"/>
              <a:gd name="connsiteY19" fmla="*/ 5467350 h 6743700"/>
              <a:gd name="connsiteX20" fmla="*/ 1485900 w 12211050"/>
              <a:gd name="connsiteY20" fmla="*/ 5505450 h 6743700"/>
              <a:gd name="connsiteX21" fmla="*/ 1333500 w 12211050"/>
              <a:gd name="connsiteY21" fmla="*/ 5581650 h 6743700"/>
              <a:gd name="connsiteX22" fmla="*/ 1181100 w 12211050"/>
              <a:gd name="connsiteY22" fmla="*/ 5619750 h 6743700"/>
              <a:gd name="connsiteX23" fmla="*/ 1047750 w 12211050"/>
              <a:gd name="connsiteY23" fmla="*/ 5695950 h 6743700"/>
              <a:gd name="connsiteX24" fmla="*/ 952500 w 12211050"/>
              <a:gd name="connsiteY24" fmla="*/ 5715000 h 6743700"/>
              <a:gd name="connsiteX25" fmla="*/ 647700 w 12211050"/>
              <a:gd name="connsiteY25" fmla="*/ 5829300 h 6743700"/>
              <a:gd name="connsiteX26" fmla="*/ 495300 w 12211050"/>
              <a:gd name="connsiteY26" fmla="*/ 5905500 h 6743700"/>
              <a:gd name="connsiteX27" fmla="*/ 285750 w 12211050"/>
              <a:gd name="connsiteY27" fmla="*/ 5981700 h 6743700"/>
              <a:gd name="connsiteX28" fmla="*/ 228600 w 12211050"/>
              <a:gd name="connsiteY28" fmla="*/ 6019800 h 6743700"/>
              <a:gd name="connsiteX29" fmla="*/ 0 w 12211050"/>
              <a:gd name="connsiteY29" fmla="*/ 6743700 h 6743700"/>
              <a:gd name="connsiteX30" fmla="*/ 12211050 w 12211050"/>
              <a:gd name="connsiteY30" fmla="*/ 6743700 h 6743700"/>
              <a:gd name="connsiteX31" fmla="*/ 12153900 w 12211050"/>
              <a:gd name="connsiteY3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457700 w 12211050"/>
              <a:gd name="connsiteY12" fmla="*/ 3810000 h 6743700"/>
              <a:gd name="connsiteX13" fmla="*/ 4171950 w 12211050"/>
              <a:gd name="connsiteY13" fmla="*/ 3962400 h 6743700"/>
              <a:gd name="connsiteX14" fmla="*/ 4038600 w 12211050"/>
              <a:gd name="connsiteY14" fmla="*/ 4000500 h 6743700"/>
              <a:gd name="connsiteX15" fmla="*/ 3981450 w 12211050"/>
              <a:gd name="connsiteY15" fmla="*/ 4038600 h 6743700"/>
              <a:gd name="connsiteX16" fmla="*/ 3924300 w 12211050"/>
              <a:gd name="connsiteY16" fmla="*/ 4057650 h 6743700"/>
              <a:gd name="connsiteX17" fmla="*/ 1866900 w 12211050"/>
              <a:gd name="connsiteY17" fmla="*/ 5295900 h 6743700"/>
              <a:gd name="connsiteX18" fmla="*/ 1562100 w 12211050"/>
              <a:gd name="connsiteY18" fmla="*/ 5467350 h 6743700"/>
              <a:gd name="connsiteX19" fmla="*/ 1485900 w 12211050"/>
              <a:gd name="connsiteY19" fmla="*/ 5505450 h 6743700"/>
              <a:gd name="connsiteX20" fmla="*/ 1333500 w 12211050"/>
              <a:gd name="connsiteY20" fmla="*/ 5581650 h 6743700"/>
              <a:gd name="connsiteX21" fmla="*/ 1181100 w 12211050"/>
              <a:gd name="connsiteY21" fmla="*/ 5619750 h 6743700"/>
              <a:gd name="connsiteX22" fmla="*/ 1047750 w 12211050"/>
              <a:gd name="connsiteY22" fmla="*/ 5695950 h 6743700"/>
              <a:gd name="connsiteX23" fmla="*/ 952500 w 12211050"/>
              <a:gd name="connsiteY23" fmla="*/ 5715000 h 6743700"/>
              <a:gd name="connsiteX24" fmla="*/ 647700 w 12211050"/>
              <a:gd name="connsiteY24" fmla="*/ 5829300 h 6743700"/>
              <a:gd name="connsiteX25" fmla="*/ 495300 w 12211050"/>
              <a:gd name="connsiteY25" fmla="*/ 5905500 h 6743700"/>
              <a:gd name="connsiteX26" fmla="*/ 285750 w 12211050"/>
              <a:gd name="connsiteY26" fmla="*/ 5981700 h 6743700"/>
              <a:gd name="connsiteX27" fmla="*/ 228600 w 12211050"/>
              <a:gd name="connsiteY27" fmla="*/ 6019800 h 6743700"/>
              <a:gd name="connsiteX28" fmla="*/ 0 w 12211050"/>
              <a:gd name="connsiteY28" fmla="*/ 6743700 h 6743700"/>
              <a:gd name="connsiteX29" fmla="*/ 12211050 w 12211050"/>
              <a:gd name="connsiteY29" fmla="*/ 6743700 h 6743700"/>
              <a:gd name="connsiteX30" fmla="*/ 12153900 w 12211050"/>
              <a:gd name="connsiteY3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743450 w 12211050"/>
              <a:gd name="connsiteY10" fmla="*/ 3695700 h 6743700"/>
              <a:gd name="connsiteX11" fmla="*/ 4457700 w 12211050"/>
              <a:gd name="connsiteY11" fmla="*/ 3810000 h 6743700"/>
              <a:gd name="connsiteX12" fmla="*/ 4171950 w 12211050"/>
              <a:gd name="connsiteY12" fmla="*/ 3962400 h 6743700"/>
              <a:gd name="connsiteX13" fmla="*/ 4038600 w 12211050"/>
              <a:gd name="connsiteY13" fmla="*/ 4000500 h 6743700"/>
              <a:gd name="connsiteX14" fmla="*/ 3981450 w 12211050"/>
              <a:gd name="connsiteY14" fmla="*/ 4038600 h 6743700"/>
              <a:gd name="connsiteX15" fmla="*/ 3924300 w 12211050"/>
              <a:gd name="connsiteY15" fmla="*/ 4057650 h 6743700"/>
              <a:gd name="connsiteX16" fmla="*/ 1866900 w 12211050"/>
              <a:gd name="connsiteY16" fmla="*/ 5295900 h 6743700"/>
              <a:gd name="connsiteX17" fmla="*/ 1562100 w 12211050"/>
              <a:gd name="connsiteY17" fmla="*/ 5467350 h 6743700"/>
              <a:gd name="connsiteX18" fmla="*/ 1485900 w 12211050"/>
              <a:gd name="connsiteY18" fmla="*/ 5505450 h 6743700"/>
              <a:gd name="connsiteX19" fmla="*/ 1333500 w 12211050"/>
              <a:gd name="connsiteY19" fmla="*/ 5581650 h 6743700"/>
              <a:gd name="connsiteX20" fmla="*/ 1181100 w 12211050"/>
              <a:gd name="connsiteY20" fmla="*/ 5619750 h 6743700"/>
              <a:gd name="connsiteX21" fmla="*/ 1047750 w 12211050"/>
              <a:gd name="connsiteY21" fmla="*/ 5695950 h 6743700"/>
              <a:gd name="connsiteX22" fmla="*/ 952500 w 12211050"/>
              <a:gd name="connsiteY22" fmla="*/ 5715000 h 6743700"/>
              <a:gd name="connsiteX23" fmla="*/ 647700 w 12211050"/>
              <a:gd name="connsiteY23" fmla="*/ 5829300 h 6743700"/>
              <a:gd name="connsiteX24" fmla="*/ 495300 w 12211050"/>
              <a:gd name="connsiteY24" fmla="*/ 5905500 h 6743700"/>
              <a:gd name="connsiteX25" fmla="*/ 285750 w 12211050"/>
              <a:gd name="connsiteY25" fmla="*/ 5981700 h 6743700"/>
              <a:gd name="connsiteX26" fmla="*/ 228600 w 12211050"/>
              <a:gd name="connsiteY26" fmla="*/ 6019800 h 6743700"/>
              <a:gd name="connsiteX27" fmla="*/ 0 w 12211050"/>
              <a:gd name="connsiteY27" fmla="*/ 6743700 h 6743700"/>
              <a:gd name="connsiteX28" fmla="*/ 12211050 w 12211050"/>
              <a:gd name="connsiteY28" fmla="*/ 6743700 h 6743700"/>
              <a:gd name="connsiteX29" fmla="*/ 12153900 w 12211050"/>
              <a:gd name="connsiteY2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81450 w 12211050"/>
              <a:gd name="connsiteY13" fmla="*/ 4038600 h 6743700"/>
              <a:gd name="connsiteX14" fmla="*/ 3924300 w 12211050"/>
              <a:gd name="connsiteY14" fmla="*/ 4057650 h 6743700"/>
              <a:gd name="connsiteX15" fmla="*/ 1866900 w 12211050"/>
              <a:gd name="connsiteY15" fmla="*/ 5295900 h 6743700"/>
              <a:gd name="connsiteX16" fmla="*/ 1562100 w 12211050"/>
              <a:gd name="connsiteY16" fmla="*/ 5467350 h 6743700"/>
              <a:gd name="connsiteX17" fmla="*/ 1485900 w 12211050"/>
              <a:gd name="connsiteY17" fmla="*/ 5505450 h 6743700"/>
              <a:gd name="connsiteX18" fmla="*/ 1333500 w 12211050"/>
              <a:gd name="connsiteY18" fmla="*/ 5581650 h 6743700"/>
              <a:gd name="connsiteX19" fmla="*/ 1181100 w 12211050"/>
              <a:gd name="connsiteY19" fmla="*/ 5619750 h 6743700"/>
              <a:gd name="connsiteX20" fmla="*/ 1047750 w 12211050"/>
              <a:gd name="connsiteY20" fmla="*/ 5695950 h 6743700"/>
              <a:gd name="connsiteX21" fmla="*/ 952500 w 12211050"/>
              <a:gd name="connsiteY21" fmla="*/ 5715000 h 6743700"/>
              <a:gd name="connsiteX22" fmla="*/ 647700 w 12211050"/>
              <a:gd name="connsiteY22" fmla="*/ 5829300 h 6743700"/>
              <a:gd name="connsiteX23" fmla="*/ 495300 w 12211050"/>
              <a:gd name="connsiteY23" fmla="*/ 5905500 h 6743700"/>
              <a:gd name="connsiteX24" fmla="*/ 285750 w 12211050"/>
              <a:gd name="connsiteY24" fmla="*/ 5981700 h 6743700"/>
              <a:gd name="connsiteX25" fmla="*/ 228600 w 12211050"/>
              <a:gd name="connsiteY25" fmla="*/ 6019800 h 6743700"/>
              <a:gd name="connsiteX26" fmla="*/ 0 w 12211050"/>
              <a:gd name="connsiteY26" fmla="*/ 6743700 h 6743700"/>
              <a:gd name="connsiteX27" fmla="*/ 12211050 w 12211050"/>
              <a:gd name="connsiteY27" fmla="*/ 6743700 h 6743700"/>
              <a:gd name="connsiteX28" fmla="*/ 12153900 w 12211050"/>
              <a:gd name="connsiteY2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24300 w 12211050"/>
              <a:gd name="connsiteY13" fmla="*/ 4057650 h 6743700"/>
              <a:gd name="connsiteX14" fmla="*/ 1866900 w 12211050"/>
              <a:gd name="connsiteY14" fmla="*/ 5295900 h 6743700"/>
              <a:gd name="connsiteX15" fmla="*/ 1562100 w 12211050"/>
              <a:gd name="connsiteY15" fmla="*/ 5467350 h 6743700"/>
              <a:gd name="connsiteX16" fmla="*/ 1485900 w 12211050"/>
              <a:gd name="connsiteY16" fmla="*/ 5505450 h 6743700"/>
              <a:gd name="connsiteX17" fmla="*/ 1333500 w 12211050"/>
              <a:gd name="connsiteY17" fmla="*/ 5581650 h 6743700"/>
              <a:gd name="connsiteX18" fmla="*/ 1181100 w 12211050"/>
              <a:gd name="connsiteY18" fmla="*/ 5619750 h 6743700"/>
              <a:gd name="connsiteX19" fmla="*/ 1047750 w 12211050"/>
              <a:gd name="connsiteY19" fmla="*/ 5695950 h 6743700"/>
              <a:gd name="connsiteX20" fmla="*/ 952500 w 12211050"/>
              <a:gd name="connsiteY20" fmla="*/ 5715000 h 6743700"/>
              <a:gd name="connsiteX21" fmla="*/ 647700 w 12211050"/>
              <a:gd name="connsiteY21" fmla="*/ 5829300 h 6743700"/>
              <a:gd name="connsiteX22" fmla="*/ 495300 w 12211050"/>
              <a:gd name="connsiteY22" fmla="*/ 5905500 h 6743700"/>
              <a:gd name="connsiteX23" fmla="*/ 285750 w 12211050"/>
              <a:gd name="connsiteY23" fmla="*/ 5981700 h 6743700"/>
              <a:gd name="connsiteX24" fmla="*/ 228600 w 12211050"/>
              <a:gd name="connsiteY24" fmla="*/ 6019800 h 6743700"/>
              <a:gd name="connsiteX25" fmla="*/ 0 w 12211050"/>
              <a:gd name="connsiteY25" fmla="*/ 6743700 h 6743700"/>
              <a:gd name="connsiteX26" fmla="*/ 12211050 w 12211050"/>
              <a:gd name="connsiteY26" fmla="*/ 6743700 h 6743700"/>
              <a:gd name="connsiteX27" fmla="*/ 12153900 w 12211050"/>
              <a:gd name="connsiteY2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3924300 w 12211050"/>
              <a:gd name="connsiteY12" fmla="*/ 4057650 h 6743700"/>
              <a:gd name="connsiteX13" fmla="*/ 1866900 w 12211050"/>
              <a:gd name="connsiteY13" fmla="*/ 5295900 h 6743700"/>
              <a:gd name="connsiteX14" fmla="*/ 1562100 w 12211050"/>
              <a:gd name="connsiteY14" fmla="*/ 5467350 h 6743700"/>
              <a:gd name="connsiteX15" fmla="*/ 1485900 w 12211050"/>
              <a:gd name="connsiteY15" fmla="*/ 5505450 h 6743700"/>
              <a:gd name="connsiteX16" fmla="*/ 1333500 w 12211050"/>
              <a:gd name="connsiteY16" fmla="*/ 5581650 h 6743700"/>
              <a:gd name="connsiteX17" fmla="*/ 1181100 w 12211050"/>
              <a:gd name="connsiteY17" fmla="*/ 5619750 h 6743700"/>
              <a:gd name="connsiteX18" fmla="*/ 1047750 w 12211050"/>
              <a:gd name="connsiteY18" fmla="*/ 5695950 h 6743700"/>
              <a:gd name="connsiteX19" fmla="*/ 952500 w 12211050"/>
              <a:gd name="connsiteY19" fmla="*/ 5715000 h 6743700"/>
              <a:gd name="connsiteX20" fmla="*/ 647700 w 12211050"/>
              <a:gd name="connsiteY20" fmla="*/ 5829300 h 6743700"/>
              <a:gd name="connsiteX21" fmla="*/ 495300 w 12211050"/>
              <a:gd name="connsiteY21" fmla="*/ 5905500 h 6743700"/>
              <a:gd name="connsiteX22" fmla="*/ 285750 w 12211050"/>
              <a:gd name="connsiteY22" fmla="*/ 5981700 h 6743700"/>
              <a:gd name="connsiteX23" fmla="*/ 228600 w 12211050"/>
              <a:gd name="connsiteY23" fmla="*/ 6019800 h 6743700"/>
              <a:gd name="connsiteX24" fmla="*/ 0 w 12211050"/>
              <a:gd name="connsiteY24" fmla="*/ 6743700 h 6743700"/>
              <a:gd name="connsiteX25" fmla="*/ 12211050 w 12211050"/>
              <a:gd name="connsiteY25" fmla="*/ 6743700 h 6743700"/>
              <a:gd name="connsiteX26" fmla="*/ 12153900 w 12211050"/>
              <a:gd name="connsiteY2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562100 w 12211050"/>
              <a:gd name="connsiteY13" fmla="*/ 5467350 h 6743700"/>
              <a:gd name="connsiteX14" fmla="*/ 1485900 w 12211050"/>
              <a:gd name="connsiteY14" fmla="*/ 5505450 h 6743700"/>
              <a:gd name="connsiteX15" fmla="*/ 1333500 w 12211050"/>
              <a:gd name="connsiteY15" fmla="*/ 5581650 h 6743700"/>
              <a:gd name="connsiteX16" fmla="*/ 1181100 w 12211050"/>
              <a:gd name="connsiteY16" fmla="*/ 5619750 h 6743700"/>
              <a:gd name="connsiteX17" fmla="*/ 1047750 w 12211050"/>
              <a:gd name="connsiteY17" fmla="*/ 5695950 h 6743700"/>
              <a:gd name="connsiteX18" fmla="*/ 952500 w 12211050"/>
              <a:gd name="connsiteY18" fmla="*/ 5715000 h 6743700"/>
              <a:gd name="connsiteX19" fmla="*/ 647700 w 12211050"/>
              <a:gd name="connsiteY19" fmla="*/ 5829300 h 6743700"/>
              <a:gd name="connsiteX20" fmla="*/ 495300 w 12211050"/>
              <a:gd name="connsiteY20" fmla="*/ 5905500 h 6743700"/>
              <a:gd name="connsiteX21" fmla="*/ 285750 w 12211050"/>
              <a:gd name="connsiteY21" fmla="*/ 5981700 h 6743700"/>
              <a:gd name="connsiteX22" fmla="*/ 228600 w 12211050"/>
              <a:gd name="connsiteY22" fmla="*/ 6019800 h 6743700"/>
              <a:gd name="connsiteX23" fmla="*/ 0 w 12211050"/>
              <a:gd name="connsiteY23" fmla="*/ 6743700 h 6743700"/>
              <a:gd name="connsiteX24" fmla="*/ 12211050 w 12211050"/>
              <a:gd name="connsiteY24" fmla="*/ 6743700 h 6743700"/>
              <a:gd name="connsiteX25" fmla="*/ 12153900 w 12211050"/>
              <a:gd name="connsiteY2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485900 w 12211050"/>
              <a:gd name="connsiteY13" fmla="*/ 5505450 h 6743700"/>
              <a:gd name="connsiteX14" fmla="*/ 1333500 w 12211050"/>
              <a:gd name="connsiteY14" fmla="*/ 5581650 h 6743700"/>
              <a:gd name="connsiteX15" fmla="*/ 1181100 w 12211050"/>
              <a:gd name="connsiteY15" fmla="*/ 5619750 h 6743700"/>
              <a:gd name="connsiteX16" fmla="*/ 1047750 w 12211050"/>
              <a:gd name="connsiteY16" fmla="*/ 5695950 h 6743700"/>
              <a:gd name="connsiteX17" fmla="*/ 952500 w 12211050"/>
              <a:gd name="connsiteY17" fmla="*/ 5715000 h 6743700"/>
              <a:gd name="connsiteX18" fmla="*/ 647700 w 12211050"/>
              <a:gd name="connsiteY18" fmla="*/ 5829300 h 6743700"/>
              <a:gd name="connsiteX19" fmla="*/ 495300 w 12211050"/>
              <a:gd name="connsiteY19" fmla="*/ 5905500 h 6743700"/>
              <a:gd name="connsiteX20" fmla="*/ 285750 w 12211050"/>
              <a:gd name="connsiteY20" fmla="*/ 5981700 h 6743700"/>
              <a:gd name="connsiteX21" fmla="*/ 228600 w 12211050"/>
              <a:gd name="connsiteY21" fmla="*/ 6019800 h 6743700"/>
              <a:gd name="connsiteX22" fmla="*/ 0 w 12211050"/>
              <a:gd name="connsiteY22" fmla="*/ 6743700 h 6743700"/>
              <a:gd name="connsiteX23" fmla="*/ 12211050 w 12211050"/>
              <a:gd name="connsiteY23" fmla="*/ 6743700 h 6743700"/>
              <a:gd name="connsiteX24" fmla="*/ 12153900 w 12211050"/>
              <a:gd name="connsiteY2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333500 w 12211050"/>
              <a:gd name="connsiteY13" fmla="*/ 5581650 h 6743700"/>
              <a:gd name="connsiteX14" fmla="*/ 1181100 w 12211050"/>
              <a:gd name="connsiteY14" fmla="*/ 5619750 h 6743700"/>
              <a:gd name="connsiteX15" fmla="*/ 1047750 w 12211050"/>
              <a:gd name="connsiteY15" fmla="*/ 5695950 h 6743700"/>
              <a:gd name="connsiteX16" fmla="*/ 952500 w 12211050"/>
              <a:gd name="connsiteY16" fmla="*/ 5715000 h 6743700"/>
              <a:gd name="connsiteX17" fmla="*/ 647700 w 12211050"/>
              <a:gd name="connsiteY17" fmla="*/ 5829300 h 6743700"/>
              <a:gd name="connsiteX18" fmla="*/ 495300 w 12211050"/>
              <a:gd name="connsiteY18" fmla="*/ 5905500 h 6743700"/>
              <a:gd name="connsiteX19" fmla="*/ 285750 w 12211050"/>
              <a:gd name="connsiteY19" fmla="*/ 5981700 h 6743700"/>
              <a:gd name="connsiteX20" fmla="*/ 228600 w 12211050"/>
              <a:gd name="connsiteY20" fmla="*/ 6019800 h 6743700"/>
              <a:gd name="connsiteX21" fmla="*/ 0 w 12211050"/>
              <a:gd name="connsiteY21" fmla="*/ 6743700 h 6743700"/>
              <a:gd name="connsiteX22" fmla="*/ 12211050 w 12211050"/>
              <a:gd name="connsiteY22" fmla="*/ 6743700 h 6743700"/>
              <a:gd name="connsiteX23" fmla="*/ 12153900 w 12211050"/>
              <a:gd name="connsiteY2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181100 w 12211050"/>
              <a:gd name="connsiteY13" fmla="*/ 5619750 h 6743700"/>
              <a:gd name="connsiteX14" fmla="*/ 1047750 w 12211050"/>
              <a:gd name="connsiteY14" fmla="*/ 5695950 h 6743700"/>
              <a:gd name="connsiteX15" fmla="*/ 952500 w 12211050"/>
              <a:gd name="connsiteY15" fmla="*/ 5715000 h 6743700"/>
              <a:gd name="connsiteX16" fmla="*/ 647700 w 12211050"/>
              <a:gd name="connsiteY16" fmla="*/ 5829300 h 6743700"/>
              <a:gd name="connsiteX17" fmla="*/ 495300 w 12211050"/>
              <a:gd name="connsiteY17" fmla="*/ 5905500 h 6743700"/>
              <a:gd name="connsiteX18" fmla="*/ 285750 w 12211050"/>
              <a:gd name="connsiteY18" fmla="*/ 5981700 h 6743700"/>
              <a:gd name="connsiteX19" fmla="*/ 228600 w 12211050"/>
              <a:gd name="connsiteY19" fmla="*/ 6019800 h 6743700"/>
              <a:gd name="connsiteX20" fmla="*/ 0 w 12211050"/>
              <a:gd name="connsiteY20" fmla="*/ 6743700 h 6743700"/>
              <a:gd name="connsiteX21" fmla="*/ 12211050 w 12211050"/>
              <a:gd name="connsiteY21" fmla="*/ 6743700 h 6743700"/>
              <a:gd name="connsiteX22" fmla="*/ 12153900 w 12211050"/>
              <a:gd name="connsiteY2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047750 w 12211050"/>
              <a:gd name="connsiteY13" fmla="*/ 5695950 h 6743700"/>
              <a:gd name="connsiteX14" fmla="*/ 952500 w 12211050"/>
              <a:gd name="connsiteY14" fmla="*/ 5715000 h 6743700"/>
              <a:gd name="connsiteX15" fmla="*/ 647700 w 12211050"/>
              <a:gd name="connsiteY15" fmla="*/ 5829300 h 6743700"/>
              <a:gd name="connsiteX16" fmla="*/ 495300 w 12211050"/>
              <a:gd name="connsiteY16" fmla="*/ 5905500 h 6743700"/>
              <a:gd name="connsiteX17" fmla="*/ 285750 w 12211050"/>
              <a:gd name="connsiteY17" fmla="*/ 5981700 h 6743700"/>
              <a:gd name="connsiteX18" fmla="*/ 228600 w 12211050"/>
              <a:gd name="connsiteY18" fmla="*/ 6019800 h 6743700"/>
              <a:gd name="connsiteX19" fmla="*/ 0 w 12211050"/>
              <a:gd name="connsiteY19" fmla="*/ 6743700 h 6743700"/>
              <a:gd name="connsiteX20" fmla="*/ 12211050 w 12211050"/>
              <a:gd name="connsiteY20" fmla="*/ 6743700 h 6743700"/>
              <a:gd name="connsiteX21" fmla="*/ 12153900 w 12211050"/>
              <a:gd name="connsiteY2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952500 w 12211050"/>
              <a:gd name="connsiteY13" fmla="*/ 5715000 h 6743700"/>
              <a:gd name="connsiteX14" fmla="*/ 647700 w 12211050"/>
              <a:gd name="connsiteY14" fmla="*/ 5829300 h 6743700"/>
              <a:gd name="connsiteX15" fmla="*/ 495300 w 12211050"/>
              <a:gd name="connsiteY15" fmla="*/ 5905500 h 6743700"/>
              <a:gd name="connsiteX16" fmla="*/ 285750 w 12211050"/>
              <a:gd name="connsiteY16" fmla="*/ 5981700 h 6743700"/>
              <a:gd name="connsiteX17" fmla="*/ 228600 w 12211050"/>
              <a:gd name="connsiteY17" fmla="*/ 6019800 h 6743700"/>
              <a:gd name="connsiteX18" fmla="*/ 0 w 12211050"/>
              <a:gd name="connsiteY18" fmla="*/ 6743700 h 6743700"/>
              <a:gd name="connsiteX19" fmla="*/ 12211050 w 12211050"/>
              <a:gd name="connsiteY19" fmla="*/ 6743700 h 6743700"/>
              <a:gd name="connsiteX20" fmla="*/ 12153900 w 12211050"/>
              <a:gd name="connsiteY2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647700 w 12211050"/>
              <a:gd name="connsiteY13" fmla="*/ 5829300 h 6743700"/>
              <a:gd name="connsiteX14" fmla="*/ 495300 w 12211050"/>
              <a:gd name="connsiteY14" fmla="*/ 5905500 h 6743700"/>
              <a:gd name="connsiteX15" fmla="*/ 285750 w 12211050"/>
              <a:gd name="connsiteY15" fmla="*/ 5981700 h 6743700"/>
              <a:gd name="connsiteX16" fmla="*/ 228600 w 12211050"/>
              <a:gd name="connsiteY16" fmla="*/ 6019800 h 6743700"/>
              <a:gd name="connsiteX17" fmla="*/ 0 w 12211050"/>
              <a:gd name="connsiteY17" fmla="*/ 6743700 h 6743700"/>
              <a:gd name="connsiteX18" fmla="*/ 12211050 w 12211050"/>
              <a:gd name="connsiteY18" fmla="*/ 6743700 h 6743700"/>
              <a:gd name="connsiteX19" fmla="*/ 12153900 w 12211050"/>
              <a:gd name="connsiteY1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495300 w 12211050"/>
              <a:gd name="connsiteY13" fmla="*/ 5905500 h 6743700"/>
              <a:gd name="connsiteX14" fmla="*/ 285750 w 12211050"/>
              <a:gd name="connsiteY14" fmla="*/ 5981700 h 6743700"/>
              <a:gd name="connsiteX15" fmla="*/ 228600 w 12211050"/>
              <a:gd name="connsiteY15" fmla="*/ 6019800 h 6743700"/>
              <a:gd name="connsiteX16" fmla="*/ 0 w 12211050"/>
              <a:gd name="connsiteY16" fmla="*/ 6743700 h 6743700"/>
              <a:gd name="connsiteX17" fmla="*/ 12211050 w 12211050"/>
              <a:gd name="connsiteY17" fmla="*/ 6743700 h 6743700"/>
              <a:gd name="connsiteX18" fmla="*/ 12153900 w 12211050"/>
              <a:gd name="connsiteY1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85750 w 12211050"/>
              <a:gd name="connsiteY13" fmla="*/ 5981700 h 6743700"/>
              <a:gd name="connsiteX14" fmla="*/ 228600 w 12211050"/>
              <a:gd name="connsiteY14" fmla="*/ 6019800 h 6743700"/>
              <a:gd name="connsiteX15" fmla="*/ 0 w 12211050"/>
              <a:gd name="connsiteY15" fmla="*/ 6743700 h 6743700"/>
              <a:gd name="connsiteX16" fmla="*/ 12211050 w 12211050"/>
              <a:gd name="connsiteY16" fmla="*/ 6743700 h 6743700"/>
              <a:gd name="connsiteX17" fmla="*/ 12153900 w 12211050"/>
              <a:gd name="connsiteY1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28600 w 12211050"/>
              <a:gd name="connsiteY13" fmla="*/ 6019800 h 6743700"/>
              <a:gd name="connsiteX14" fmla="*/ 0 w 12211050"/>
              <a:gd name="connsiteY14" fmla="*/ 6743700 h 6743700"/>
              <a:gd name="connsiteX15" fmla="*/ 12211050 w 12211050"/>
              <a:gd name="connsiteY15" fmla="*/ 6743700 h 6743700"/>
              <a:gd name="connsiteX16" fmla="*/ 12153900 w 12211050"/>
              <a:gd name="connsiteY16" fmla="*/ 0 h 6743700"/>
              <a:gd name="connsiteX0" fmla="*/ 12103100 w 12160250"/>
              <a:gd name="connsiteY0" fmla="*/ 0 h 6743700"/>
              <a:gd name="connsiteX1" fmla="*/ 8674100 w 12160250"/>
              <a:gd name="connsiteY1" fmla="*/ 3752850 h 6743700"/>
              <a:gd name="connsiteX2" fmla="*/ 8026400 w 12160250"/>
              <a:gd name="connsiteY2" fmla="*/ 3810000 h 6743700"/>
              <a:gd name="connsiteX3" fmla="*/ 7874000 w 12160250"/>
              <a:gd name="connsiteY3" fmla="*/ 3848100 h 6743700"/>
              <a:gd name="connsiteX4" fmla="*/ 7759700 w 12160250"/>
              <a:gd name="connsiteY4" fmla="*/ 3886200 h 6743700"/>
              <a:gd name="connsiteX5" fmla="*/ 7226300 w 12160250"/>
              <a:gd name="connsiteY5" fmla="*/ 3867150 h 6743700"/>
              <a:gd name="connsiteX6" fmla="*/ 7112000 w 12160250"/>
              <a:gd name="connsiteY6" fmla="*/ 3848100 h 6743700"/>
              <a:gd name="connsiteX7" fmla="*/ 6921500 w 12160250"/>
              <a:gd name="connsiteY7" fmla="*/ 3810000 h 6743700"/>
              <a:gd name="connsiteX8" fmla="*/ 6864350 w 12160250"/>
              <a:gd name="connsiteY8" fmla="*/ 3810000 h 6743700"/>
              <a:gd name="connsiteX9" fmla="*/ 4997450 w 12160250"/>
              <a:gd name="connsiteY9" fmla="*/ 3562350 h 6743700"/>
              <a:gd name="connsiteX10" fmla="*/ 4406900 w 12160250"/>
              <a:gd name="connsiteY10" fmla="*/ 3810000 h 6743700"/>
              <a:gd name="connsiteX11" fmla="*/ 3873500 w 12160250"/>
              <a:gd name="connsiteY11" fmla="*/ 4057650 h 6743700"/>
              <a:gd name="connsiteX12" fmla="*/ 1816100 w 12160250"/>
              <a:gd name="connsiteY12" fmla="*/ 5295900 h 6743700"/>
              <a:gd name="connsiteX13" fmla="*/ 177800 w 12160250"/>
              <a:gd name="connsiteY13" fmla="*/ 6019800 h 6743700"/>
              <a:gd name="connsiteX14" fmla="*/ 0 w 12160250"/>
              <a:gd name="connsiteY14" fmla="*/ 6692900 h 6743700"/>
              <a:gd name="connsiteX15" fmla="*/ 12160250 w 12160250"/>
              <a:gd name="connsiteY15" fmla="*/ 6743700 h 6743700"/>
              <a:gd name="connsiteX16" fmla="*/ 12103100 w 12160250"/>
              <a:gd name="connsiteY16" fmla="*/ 0 h 6743700"/>
              <a:gd name="connsiteX0" fmla="*/ 12050912 w 12108062"/>
              <a:gd name="connsiteY0" fmla="*/ 0 h 6743700"/>
              <a:gd name="connsiteX1" fmla="*/ 8621912 w 12108062"/>
              <a:gd name="connsiteY1" fmla="*/ 3752850 h 6743700"/>
              <a:gd name="connsiteX2" fmla="*/ 7974212 w 12108062"/>
              <a:gd name="connsiteY2" fmla="*/ 3810000 h 6743700"/>
              <a:gd name="connsiteX3" fmla="*/ 7821812 w 12108062"/>
              <a:gd name="connsiteY3" fmla="*/ 3848100 h 6743700"/>
              <a:gd name="connsiteX4" fmla="*/ 7707512 w 12108062"/>
              <a:gd name="connsiteY4" fmla="*/ 3886200 h 6743700"/>
              <a:gd name="connsiteX5" fmla="*/ 7174112 w 12108062"/>
              <a:gd name="connsiteY5" fmla="*/ 3867150 h 6743700"/>
              <a:gd name="connsiteX6" fmla="*/ 7059812 w 12108062"/>
              <a:gd name="connsiteY6" fmla="*/ 3848100 h 6743700"/>
              <a:gd name="connsiteX7" fmla="*/ 6869312 w 12108062"/>
              <a:gd name="connsiteY7" fmla="*/ 3810000 h 6743700"/>
              <a:gd name="connsiteX8" fmla="*/ 6812162 w 12108062"/>
              <a:gd name="connsiteY8" fmla="*/ 3810000 h 6743700"/>
              <a:gd name="connsiteX9" fmla="*/ 4945262 w 12108062"/>
              <a:gd name="connsiteY9" fmla="*/ 3562350 h 6743700"/>
              <a:gd name="connsiteX10" fmla="*/ 4354712 w 12108062"/>
              <a:gd name="connsiteY10" fmla="*/ 3810000 h 6743700"/>
              <a:gd name="connsiteX11" fmla="*/ 3821312 w 12108062"/>
              <a:gd name="connsiteY11" fmla="*/ 4057650 h 6743700"/>
              <a:gd name="connsiteX12" fmla="*/ 1763912 w 12108062"/>
              <a:gd name="connsiteY12" fmla="*/ 5295900 h 6743700"/>
              <a:gd name="connsiteX13" fmla="*/ 125612 w 12108062"/>
              <a:gd name="connsiteY13" fmla="*/ 6019800 h 6743700"/>
              <a:gd name="connsiteX14" fmla="*/ 62112 w 12108062"/>
              <a:gd name="connsiteY14" fmla="*/ 6731000 h 6743700"/>
              <a:gd name="connsiteX15" fmla="*/ 12108062 w 12108062"/>
              <a:gd name="connsiteY15" fmla="*/ 6743700 h 6743700"/>
              <a:gd name="connsiteX16" fmla="*/ 12050912 w 12108062"/>
              <a:gd name="connsiteY16" fmla="*/ 0 h 67437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640364"/>
              <a:gd name="connsiteX1" fmla="*/ 8621912 w 12108062"/>
              <a:gd name="connsiteY1" fmla="*/ 3649514 h 6640364"/>
              <a:gd name="connsiteX2" fmla="*/ 7974212 w 12108062"/>
              <a:gd name="connsiteY2" fmla="*/ 3706664 h 6640364"/>
              <a:gd name="connsiteX3" fmla="*/ 7821812 w 12108062"/>
              <a:gd name="connsiteY3" fmla="*/ 3744764 h 6640364"/>
              <a:gd name="connsiteX4" fmla="*/ 7707512 w 12108062"/>
              <a:gd name="connsiteY4" fmla="*/ 3782864 h 6640364"/>
              <a:gd name="connsiteX5" fmla="*/ 7174112 w 12108062"/>
              <a:gd name="connsiteY5" fmla="*/ 3763814 h 6640364"/>
              <a:gd name="connsiteX6" fmla="*/ 7059812 w 12108062"/>
              <a:gd name="connsiteY6" fmla="*/ 3744764 h 6640364"/>
              <a:gd name="connsiteX7" fmla="*/ 6869312 w 12108062"/>
              <a:gd name="connsiteY7" fmla="*/ 3706664 h 6640364"/>
              <a:gd name="connsiteX8" fmla="*/ 6812162 w 12108062"/>
              <a:gd name="connsiteY8" fmla="*/ 3706664 h 6640364"/>
              <a:gd name="connsiteX9" fmla="*/ 4945262 w 12108062"/>
              <a:gd name="connsiteY9" fmla="*/ 3459014 h 6640364"/>
              <a:gd name="connsiteX10" fmla="*/ 4354712 w 12108062"/>
              <a:gd name="connsiteY10" fmla="*/ 3706664 h 6640364"/>
              <a:gd name="connsiteX11" fmla="*/ 3821312 w 12108062"/>
              <a:gd name="connsiteY11" fmla="*/ 3954314 h 6640364"/>
              <a:gd name="connsiteX12" fmla="*/ 1763912 w 12108062"/>
              <a:gd name="connsiteY12" fmla="*/ 5192564 h 6640364"/>
              <a:gd name="connsiteX13" fmla="*/ 125612 w 12108062"/>
              <a:gd name="connsiteY13" fmla="*/ 5916464 h 6640364"/>
              <a:gd name="connsiteX14" fmla="*/ 62112 w 12108062"/>
              <a:gd name="connsiteY14" fmla="*/ 6627664 h 6640364"/>
              <a:gd name="connsiteX15" fmla="*/ 12108062 w 12108062"/>
              <a:gd name="connsiteY15" fmla="*/ 6640364 h 6640364"/>
              <a:gd name="connsiteX16" fmla="*/ 12101712 w 12108062"/>
              <a:gd name="connsiteY16" fmla="*/ 0 h 664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08062" h="6640364">
                <a:moveTo>
                  <a:pt x="12101712" y="0"/>
                </a:moveTo>
                <a:lnTo>
                  <a:pt x="8621912" y="3649514"/>
                </a:lnTo>
                <a:cubicBezTo>
                  <a:pt x="8173228" y="3739251"/>
                  <a:pt x="8751947" y="3633751"/>
                  <a:pt x="7974212" y="3706664"/>
                </a:cubicBezTo>
                <a:cubicBezTo>
                  <a:pt x="7922077" y="3711552"/>
                  <a:pt x="7871488" y="3728205"/>
                  <a:pt x="7821812" y="3744764"/>
                </a:cubicBezTo>
                <a:lnTo>
                  <a:pt x="7707512" y="3782864"/>
                </a:lnTo>
                <a:cubicBezTo>
                  <a:pt x="7529712" y="3776514"/>
                  <a:pt x="7351718" y="3774261"/>
                  <a:pt x="7174112" y="3763814"/>
                </a:cubicBezTo>
                <a:cubicBezTo>
                  <a:pt x="7135553" y="3761546"/>
                  <a:pt x="7097776" y="3751882"/>
                  <a:pt x="7059812" y="3744764"/>
                </a:cubicBezTo>
                <a:cubicBezTo>
                  <a:pt x="6996164" y="3732830"/>
                  <a:pt x="6934070" y="3706664"/>
                  <a:pt x="6869312" y="3706664"/>
                </a:cubicBezTo>
                <a:lnTo>
                  <a:pt x="6812162" y="3706664"/>
                </a:lnTo>
                <a:lnTo>
                  <a:pt x="4945262" y="3459014"/>
                </a:lnTo>
                <a:cubicBezTo>
                  <a:pt x="4535687" y="3459014"/>
                  <a:pt x="4542037" y="3624114"/>
                  <a:pt x="4354712" y="3706664"/>
                </a:cubicBezTo>
                <a:cubicBezTo>
                  <a:pt x="4167387" y="3789214"/>
                  <a:pt x="4253112" y="3706664"/>
                  <a:pt x="3821312" y="3954314"/>
                </a:cubicBezTo>
                <a:cubicBezTo>
                  <a:pt x="3389512" y="4201964"/>
                  <a:pt x="2449712" y="4779814"/>
                  <a:pt x="1763912" y="5192564"/>
                </a:cubicBezTo>
                <a:cubicBezTo>
                  <a:pt x="1147962" y="5519589"/>
                  <a:pt x="409245" y="5677281"/>
                  <a:pt x="125612" y="5916464"/>
                </a:cubicBezTo>
                <a:cubicBezTo>
                  <a:pt x="-158021" y="6155647"/>
                  <a:pt x="138312" y="6386364"/>
                  <a:pt x="62112" y="6627664"/>
                </a:cubicBezTo>
                <a:lnTo>
                  <a:pt x="12108062" y="6640364"/>
                </a:lnTo>
                <a:cubicBezTo>
                  <a:pt x="12105945" y="4405164"/>
                  <a:pt x="12103829" y="2235200"/>
                  <a:pt x="12101712" y="0"/>
                </a:cubicBezTo>
                <a:close/>
              </a:path>
            </a:pathLst>
          </a:custGeom>
          <a:gradFill flip="none" rotWithShape="1">
            <a:gsLst>
              <a:gs pos="16000">
                <a:srgbClr val="5970C6">
                  <a:alpha val="58000"/>
                </a:srgb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任意多边形: 形状 85">
            <a:extLst>
              <a:ext uri="{FF2B5EF4-FFF2-40B4-BE49-F238E27FC236}">
                <a16:creationId xmlns="" xmlns:a16="http://schemas.microsoft.com/office/drawing/2014/main" id="{45491F32-D350-4999-8054-25A35B6DE871}"/>
              </a:ext>
            </a:extLst>
          </p:cNvPr>
          <p:cNvSpPr/>
          <p:nvPr userDrawn="1"/>
        </p:nvSpPr>
        <p:spPr>
          <a:xfrm>
            <a:off x="5000506" y="871848"/>
            <a:ext cx="7191495" cy="5986153"/>
          </a:xfrm>
          <a:custGeom>
            <a:avLst/>
            <a:gdLst>
              <a:gd name="connsiteX0" fmla="*/ 3781425 w 7191495"/>
              <a:gd name="connsiteY0" fmla="*/ 0 h 5986153"/>
              <a:gd name="connsiteX1" fmla="*/ 7106452 w 7191495"/>
              <a:gd name="connsiteY1" fmla="*/ 1978974 h 5986153"/>
              <a:gd name="connsiteX2" fmla="*/ 7191495 w 7191495"/>
              <a:gd name="connsiteY2" fmla="*/ 2155511 h 5986153"/>
              <a:gd name="connsiteX3" fmla="*/ 7191495 w 7191495"/>
              <a:gd name="connsiteY3" fmla="*/ 5417322 h 5986153"/>
              <a:gd name="connsiteX4" fmla="*/ 7189961 w 7191495"/>
              <a:gd name="connsiteY4" fmla="*/ 5420829 h 5986153"/>
              <a:gd name="connsiteX5" fmla="*/ 6917042 w 7191495"/>
              <a:gd name="connsiteY5" fmla="*/ 5895656 h 5986153"/>
              <a:gd name="connsiteX6" fmla="*/ 6849369 w 7191495"/>
              <a:gd name="connsiteY6" fmla="*/ 5986153 h 5986153"/>
              <a:gd name="connsiteX7" fmla="*/ 713481 w 7191495"/>
              <a:gd name="connsiteY7" fmla="*/ 5986153 h 5986153"/>
              <a:gd name="connsiteX8" fmla="*/ 645808 w 7191495"/>
              <a:gd name="connsiteY8" fmla="*/ 5895656 h 5986153"/>
              <a:gd name="connsiteX9" fmla="*/ 0 w 7191495"/>
              <a:gd name="connsiteY9" fmla="*/ 3781425 h 5986153"/>
              <a:gd name="connsiteX10" fmla="*/ 3781425 w 7191495"/>
              <a:gd name="connsiteY10" fmla="*/ 0 h 598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1495" h="5986153">
                <a:moveTo>
                  <a:pt x="3781425" y="0"/>
                </a:moveTo>
                <a:cubicBezTo>
                  <a:pt x="5217216" y="0"/>
                  <a:pt x="6466108" y="800208"/>
                  <a:pt x="7106452" y="1978974"/>
                </a:cubicBezTo>
                <a:lnTo>
                  <a:pt x="7191495" y="2155511"/>
                </a:lnTo>
                <a:lnTo>
                  <a:pt x="7191495" y="5417322"/>
                </a:lnTo>
                <a:lnTo>
                  <a:pt x="7189961" y="5420829"/>
                </a:lnTo>
                <a:cubicBezTo>
                  <a:pt x="7110304" y="5586144"/>
                  <a:pt x="7018974" y="5744776"/>
                  <a:pt x="6917042" y="5895656"/>
                </a:cubicBezTo>
                <a:lnTo>
                  <a:pt x="6849369" y="5986153"/>
                </a:lnTo>
                <a:lnTo>
                  <a:pt x="713481" y="5986153"/>
                </a:lnTo>
                <a:lnTo>
                  <a:pt x="645808" y="5895656"/>
                </a:lnTo>
                <a:cubicBezTo>
                  <a:pt x="238079" y="5292136"/>
                  <a:pt x="0" y="4564584"/>
                  <a:pt x="0" y="3781425"/>
                </a:cubicBezTo>
                <a:cubicBezTo>
                  <a:pt x="0" y="1693002"/>
                  <a:pt x="1693002" y="0"/>
                  <a:pt x="3781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4000">
                <a:schemeClr val="accent4">
                  <a:lumMod val="95000"/>
                  <a:lumOff val="5000"/>
                  <a:alpha val="28000"/>
                </a:schemeClr>
              </a:gs>
              <a:gs pos="89000">
                <a:schemeClr val="accent4">
                  <a:lumMod val="60000"/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79E8D876-9939-4AFB-826B-DC8E641CC53A}"/>
              </a:ext>
            </a:extLst>
          </p:cNvPr>
          <p:cNvGrpSpPr/>
          <p:nvPr userDrawn="1"/>
        </p:nvGrpSpPr>
        <p:grpSpPr>
          <a:xfrm>
            <a:off x="6095547" y="867311"/>
            <a:ext cx="5742974" cy="5814431"/>
            <a:chOff x="3673475" y="976313"/>
            <a:chExt cx="4848226" cy="4908550"/>
          </a:xfrm>
        </p:grpSpPr>
        <p:sp>
          <p:nvSpPr>
            <p:cNvPr id="88" name="íṣlíďé">
              <a:extLst>
                <a:ext uri="{FF2B5EF4-FFF2-40B4-BE49-F238E27FC236}">
                  <a16:creationId xmlns="" xmlns:a16="http://schemas.microsoft.com/office/drawing/2014/main" id="{46424967-02E4-469A-97C5-484700A7060A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ļíḓé">
              <a:extLst>
                <a:ext uri="{FF2B5EF4-FFF2-40B4-BE49-F238E27FC236}">
                  <a16:creationId xmlns="" xmlns:a16="http://schemas.microsoft.com/office/drawing/2014/main" id="{0A7A9661-CAF4-4C9A-8D38-989138CD1A0B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sļïdê">
              <a:extLst>
                <a:ext uri="{FF2B5EF4-FFF2-40B4-BE49-F238E27FC236}">
                  <a16:creationId xmlns="" xmlns:a16="http://schemas.microsoft.com/office/drawing/2014/main" id="{BA9B6639-3526-484C-82D8-92E47DCBE6D6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ŝḷiḓê">
              <a:extLst>
                <a:ext uri="{FF2B5EF4-FFF2-40B4-BE49-F238E27FC236}">
                  <a16:creationId xmlns="" xmlns:a16="http://schemas.microsoft.com/office/drawing/2014/main" id="{22F45023-E8C0-4863-87E2-B2AB2000AB6B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ṥḻïḓè">
              <a:extLst>
                <a:ext uri="{FF2B5EF4-FFF2-40B4-BE49-F238E27FC236}">
                  <a16:creationId xmlns="" xmlns:a16="http://schemas.microsoft.com/office/drawing/2014/main" id="{C65213FB-367B-4BAF-91B6-12E98D6629EC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şļiḓe">
              <a:extLst>
                <a:ext uri="{FF2B5EF4-FFF2-40B4-BE49-F238E27FC236}">
                  <a16:creationId xmlns="" xmlns:a16="http://schemas.microsoft.com/office/drawing/2014/main" id="{508550A0-4D6F-4D5C-B9A0-3F5FDF402581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śļîḍe">
              <a:extLst>
                <a:ext uri="{FF2B5EF4-FFF2-40B4-BE49-F238E27FC236}">
                  <a16:creationId xmlns="" xmlns:a16="http://schemas.microsoft.com/office/drawing/2014/main" id="{52C46D48-7612-448C-BE9F-9E58FE5BE056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slîďê">
              <a:extLst>
                <a:ext uri="{FF2B5EF4-FFF2-40B4-BE49-F238E27FC236}">
                  <a16:creationId xmlns="" xmlns:a16="http://schemas.microsoft.com/office/drawing/2014/main" id="{C8DB2F64-346B-4800-A8AE-92F347E50CD6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ş1ïḓe">
              <a:extLst>
                <a:ext uri="{FF2B5EF4-FFF2-40B4-BE49-F238E27FC236}">
                  <a16:creationId xmlns="" xmlns:a16="http://schemas.microsoft.com/office/drawing/2014/main" id="{55F5CE52-9A9A-4AAD-AFBD-E2A50082365E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$ḻíḋè">
              <a:extLst>
                <a:ext uri="{FF2B5EF4-FFF2-40B4-BE49-F238E27FC236}">
                  <a16:creationId xmlns="" xmlns:a16="http://schemas.microsoft.com/office/drawing/2014/main" id="{7252F1D1-BA1F-462F-8FD1-01A06735682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iḓê">
              <a:extLst>
                <a:ext uri="{FF2B5EF4-FFF2-40B4-BE49-F238E27FC236}">
                  <a16:creationId xmlns="" xmlns:a16="http://schemas.microsoft.com/office/drawing/2014/main" id="{BE102293-ED5E-4DC3-A31A-40A5D83E04A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ṥľíḓê">
              <a:extLst>
                <a:ext uri="{FF2B5EF4-FFF2-40B4-BE49-F238E27FC236}">
                  <a16:creationId xmlns="" xmlns:a16="http://schemas.microsoft.com/office/drawing/2014/main" id="{12FEEC9C-CBA7-4CCC-97E8-5324FE2F3AA9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ṥlïďé">
              <a:extLst>
                <a:ext uri="{FF2B5EF4-FFF2-40B4-BE49-F238E27FC236}">
                  <a16:creationId xmlns="" xmlns:a16="http://schemas.microsoft.com/office/drawing/2014/main" id="{7499F991-064E-4E72-BF07-4A23C474039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ṣḷiḑê">
              <a:extLst>
                <a:ext uri="{FF2B5EF4-FFF2-40B4-BE49-F238E27FC236}">
                  <a16:creationId xmlns="" xmlns:a16="http://schemas.microsoft.com/office/drawing/2014/main" id="{88C5A495-B1D8-4A7D-B2FA-3FD353F2EDB7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ṧ1îḋè">
              <a:extLst>
                <a:ext uri="{FF2B5EF4-FFF2-40B4-BE49-F238E27FC236}">
                  <a16:creationId xmlns="" xmlns:a16="http://schemas.microsoft.com/office/drawing/2014/main" id="{2EA01E0D-27B4-4F9B-B3CD-E693A2821505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ŝḻiďe">
              <a:extLst>
                <a:ext uri="{FF2B5EF4-FFF2-40B4-BE49-F238E27FC236}">
                  <a16:creationId xmlns="" xmlns:a16="http://schemas.microsoft.com/office/drawing/2014/main" id="{0CA50E89-286F-4B8C-A6C1-C6344D155ED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slíḑè">
              <a:extLst>
                <a:ext uri="{FF2B5EF4-FFF2-40B4-BE49-F238E27FC236}">
                  <a16:creationId xmlns="" xmlns:a16="http://schemas.microsoft.com/office/drawing/2014/main" id="{330C610E-3C38-4B97-ADC3-FA8B5D7656D8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šliḋè">
              <a:extLst>
                <a:ext uri="{FF2B5EF4-FFF2-40B4-BE49-F238E27FC236}">
                  <a16:creationId xmlns="" xmlns:a16="http://schemas.microsoft.com/office/drawing/2014/main" id="{8F46686A-FD44-46C8-92DA-DA12E40D185B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śľíḓé">
              <a:extLst>
                <a:ext uri="{FF2B5EF4-FFF2-40B4-BE49-F238E27FC236}">
                  <a16:creationId xmlns="" xmlns:a16="http://schemas.microsoft.com/office/drawing/2014/main" id="{1F6CB085-A3F0-434D-A7ED-20669F284F59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ṧḷîḓe">
              <a:extLst>
                <a:ext uri="{FF2B5EF4-FFF2-40B4-BE49-F238E27FC236}">
                  <a16:creationId xmlns="" xmlns:a16="http://schemas.microsoft.com/office/drawing/2014/main" id="{69D36FB3-85B4-4B42-9E8B-3AD5BFC6BBE8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ṩľïḍê">
              <a:extLst>
                <a:ext uri="{FF2B5EF4-FFF2-40B4-BE49-F238E27FC236}">
                  <a16:creationId xmlns="" xmlns:a16="http://schemas.microsoft.com/office/drawing/2014/main" id="{88A8CCF7-EB39-40EC-9079-495AF142D72F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ṡḷídê">
              <a:extLst>
                <a:ext uri="{FF2B5EF4-FFF2-40B4-BE49-F238E27FC236}">
                  <a16:creationId xmlns="" xmlns:a16="http://schemas.microsoft.com/office/drawing/2014/main" id="{6525810F-4893-492C-AAF0-B7C9465CB78C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ṡ1íḑé">
              <a:extLst>
                <a:ext uri="{FF2B5EF4-FFF2-40B4-BE49-F238E27FC236}">
                  <a16:creationId xmlns="" xmlns:a16="http://schemas.microsoft.com/office/drawing/2014/main" id="{5ADE9DDC-6363-4DDB-BDD0-CEEC15682D0B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$ļïďê">
              <a:extLst>
                <a:ext uri="{FF2B5EF4-FFF2-40B4-BE49-F238E27FC236}">
                  <a16:creationId xmlns="" xmlns:a16="http://schemas.microsoft.com/office/drawing/2014/main" id="{6ED27CFC-E24B-4D80-B1C8-98C002D28774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ṣ1íḍe">
              <a:extLst>
                <a:ext uri="{FF2B5EF4-FFF2-40B4-BE49-F238E27FC236}">
                  <a16:creationId xmlns="" xmlns:a16="http://schemas.microsoft.com/office/drawing/2014/main" id="{BBA316F9-9CA1-4A3A-A0D9-8EA347DDF5CC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şľíḑe">
              <a:extLst>
                <a:ext uri="{FF2B5EF4-FFF2-40B4-BE49-F238E27FC236}">
                  <a16:creationId xmlns="" xmlns:a16="http://schemas.microsoft.com/office/drawing/2014/main" id="{DEDF482B-94D1-4680-8EC4-EA01F1B5CAF9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ṩļiḋê">
              <a:extLst>
                <a:ext uri="{FF2B5EF4-FFF2-40B4-BE49-F238E27FC236}">
                  <a16:creationId xmlns="" xmlns:a16="http://schemas.microsoft.com/office/drawing/2014/main" id="{2EE06EB2-61F0-43E1-893B-0FF83AF96951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ṩ1îḋè">
              <a:extLst>
                <a:ext uri="{FF2B5EF4-FFF2-40B4-BE49-F238E27FC236}">
                  <a16:creationId xmlns="" xmlns:a16="http://schemas.microsoft.com/office/drawing/2014/main" id="{9C58D55D-D1B2-49D9-95C4-9BCF639C43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$lidé">
              <a:extLst>
                <a:ext uri="{FF2B5EF4-FFF2-40B4-BE49-F238E27FC236}">
                  <a16:creationId xmlns="" xmlns:a16="http://schemas.microsoft.com/office/drawing/2014/main" id="{13A85B58-0059-49CD-A572-7906D156DDA6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šļíḓé">
              <a:extLst>
                <a:ext uri="{FF2B5EF4-FFF2-40B4-BE49-F238E27FC236}">
                  <a16:creationId xmlns="" xmlns:a16="http://schemas.microsoft.com/office/drawing/2014/main" id="{2A101C4B-A2D5-42FE-98A7-8AC18664B4A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ḻîde">
              <a:extLst>
                <a:ext uri="{FF2B5EF4-FFF2-40B4-BE49-F238E27FC236}">
                  <a16:creationId xmlns="" xmlns:a16="http://schemas.microsoft.com/office/drawing/2014/main" id="{024C15CD-F0D7-4808-808D-FE595A5B2834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šḷïḍe">
              <a:extLst>
                <a:ext uri="{FF2B5EF4-FFF2-40B4-BE49-F238E27FC236}">
                  <a16:creationId xmlns="" xmlns:a16="http://schemas.microsoft.com/office/drawing/2014/main" id="{9C9961BC-7F18-4624-AF1C-75A03E577F84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ṡḻîḋè">
              <a:extLst>
                <a:ext uri="{FF2B5EF4-FFF2-40B4-BE49-F238E27FC236}">
                  <a16:creationId xmlns="" xmlns:a16="http://schemas.microsoft.com/office/drawing/2014/main" id="{4C52537B-70F0-4DCF-B01C-B2C4FDB9E3E9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ṥľïḓè">
              <a:extLst>
                <a:ext uri="{FF2B5EF4-FFF2-40B4-BE49-F238E27FC236}">
                  <a16:creationId xmlns="" xmlns:a16="http://schemas.microsoft.com/office/drawing/2014/main" id="{12C13D46-6311-4920-9B36-3259C377C894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Sḻîďé">
              <a:extLst>
                <a:ext uri="{FF2B5EF4-FFF2-40B4-BE49-F238E27FC236}">
                  <a16:creationId xmlns="" xmlns:a16="http://schemas.microsoft.com/office/drawing/2014/main" id="{7A8C98D1-BA0D-49AA-A174-0CEB7D3B7EAF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ṥļïḋé">
              <a:extLst>
                <a:ext uri="{FF2B5EF4-FFF2-40B4-BE49-F238E27FC236}">
                  <a16:creationId xmlns="" xmlns:a16="http://schemas.microsoft.com/office/drawing/2014/main" id="{6BB0BF86-925B-4CF2-91E9-B552F33BF2E4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şľïdè">
              <a:extLst>
                <a:ext uri="{FF2B5EF4-FFF2-40B4-BE49-F238E27FC236}">
                  <a16:creationId xmlns="" xmlns:a16="http://schemas.microsoft.com/office/drawing/2014/main" id="{C00F02D0-5314-4DDC-8354-31970A5F9D42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ṣḷiďé">
              <a:extLst>
                <a:ext uri="{FF2B5EF4-FFF2-40B4-BE49-F238E27FC236}">
                  <a16:creationId xmlns="" xmlns:a16="http://schemas.microsoft.com/office/drawing/2014/main" id="{2055B77D-3364-4D49-B8E7-3711D39F624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šļiḑè">
              <a:extLst>
                <a:ext uri="{FF2B5EF4-FFF2-40B4-BE49-F238E27FC236}">
                  <a16:creationId xmlns="" xmlns:a16="http://schemas.microsoft.com/office/drawing/2014/main" id="{33E3401B-B1C9-4764-9F95-1B19EF162138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$ḻîḓe">
              <a:extLst>
                <a:ext uri="{FF2B5EF4-FFF2-40B4-BE49-F238E27FC236}">
                  <a16:creationId xmlns="" xmlns:a16="http://schemas.microsoft.com/office/drawing/2014/main" id="{0DEC9AF8-85D1-426A-AF7E-C17E2FCED94E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ŝ1iḍê">
              <a:extLst>
                <a:ext uri="{FF2B5EF4-FFF2-40B4-BE49-F238E27FC236}">
                  <a16:creationId xmlns="" xmlns:a16="http://schemas.microsoft.com/office/drawing/2014/main" id="{D2C79D45-1182-4A3B-9B49-9090A9E3A3D1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ṡ1iḍè">
              <a:extLst>
                <a:ext uri="{FF2B5EF4-FFF2-40B4-BE49-F238E27FC236}">
                  <a16:creationId xmlns="" xmlns:a16="http://schemas.microsoft.com/office/drawing/2014/main" id="{251F3595-2241-42A7-A4C2-62B28D9F642A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ṧľiḋe">
              <a:extLst>
                <a:ext uri="{FF2B5EF4-FFF2-40B4-BE49-F238E27FC236}">
                  <a16:creationId xmlns="" xmlns:a16="http://schemas.microsoft.com/office/drawing/2014/main" id="{EDEA3044-E9C0-4460-921F-09F3181CDB5E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ṧ1ídê">
              <a:extLst>
                <a:ext uri="{FF2B5EF4-FFF2-40B4-BE49-F238E27FC236}">
                  <a16:creationId xmlns="" xmlns:a16="http://schemas.microsoft.com/office/drawing/2014/main" id="{70CAE587-96C7-4581-B999-6F1EEACB076A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śḻíḑe">
              <a:extLst>
                <a:ext uri="{FF2B5EF4-FFF2-40B4-BE49-F238E27FC236}">
                  <a16:creationId xmlns="" xmlns:a16="http://schemas.microsoft.com/office/drawing/2014/main" id="{832D1C8E-B8E9-4509-A1BB-3DE38CC0807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ṩ1íḓè">
              <a:extLst>
                <a:ext uri="{FF2B5EF4-FFF2-40B4-BE49-F238E27FC236}">
                  <a16:creationId xmlns="" xmlns:a16="http://schemas.microsoft.com/office/drawing/2014/main" id="{F7D2862D-8E7B-4E58-94E0-E1BDFD9E6DA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ṥlïḑé">
              <a:extLst>
                <a:ext uri="{FF2B5EF4-FFF2-40B4-BE49-F238E27FC236}">
                  <a16:creationId xmlns="" xmlns:a16="http://schemas.microsoft.com/office/drawing/2014/main" id="{91305506-335F-404A-8439-EFFB67C92FE3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ṩľidê">
              <a:extLst>
                <a:ext uri="{FF2B5EF4-FFF2-40B4-BE49-F238E27FC236}">
                  <a16:creationId xmlns="" xmlns:a16="http://schemas.microsoft.com/office/drawing/2014/main" id="{84F135C1-60C2-4A62-9F18-6D8751716EAD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śḻïde">
              <a:extLst>
                <a:ext uri="{FF2B5EF4-FFF2-40B4-BE49-F238E27FC236}">
                  <a16:creationId xmlns="" xmlns:a16="http://schemas.microsoft.com/office/drawing/2014/main" id="{5E3CBB9D-EBA3-4081-93B0-161D59632435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şļiḓe">
              <a:extLst>
                <a:ext uri="{FF2B5EF4-FFF2-40B4-BE49-F238E27FC236}">
                  <a16:creationId xmlns="" xmlns:a16="http://schemas.microsoft.com/office/drawing/2014/main" id="{298F602A-3C92-4FBC-94FD-03EBAFA476D4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sḻiḍê">
              <a:extLst>
                <a:ext uri="{FF2B5EF4-FFF2-40B4-BE49-F238E27FC236}">
                  <a16:creationId xmlns="" xmlns:a16="http://schemas.microsoft.com/office/drawing/2014/main" id="{03259F12-6965-4D0F-837F-5A1D425C081B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ŝ1ïḓé">
              <a:extLst>
                <a:ext uri="{FF2B5EF4-FFF2-40B4-BE49-F238E27FC236}">
                  <a16:creationId xmlns="" xmlns:a16="http://schemas.microsoft.com/office/drawing/2014/main" id="{180B7E87-E733-4199-BAEF-37982B927596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ṧlîḓé">
              <a:extLst>
                <a:ext uri="{FF2B5EF4-FFF2-40B4-BE49-F238E27FC236}">
                  <a16:creationId xmlns="" xmlns:a16="http://schemas.microsoft.com/office/drawing/2014/main" id="{C9E3476F-6FAA-456B-8F20-C617C5B8B92E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S1ïḍè">
              <a:extLst>
                <a:ext uri="{FF2B5EF4-FFF2-40B4-BE49-F238E27FC236}">
                  <a16:creationId xmlns="" xmlns:a16="http://schemas.microsoft.com/office/drawing/2014/main" id="{43D29119-E585-494F-9279-2ADE4D6A6E9B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şľiḍê">
              <a:extLst>
                <a:ext uri="{FF2B5EF4-FFF2-40B4-BE49-F238E27FC236}">
                  <a16:creationId xmlns="" xmlns:a16="http://schemas.microsoft.com/office/drawing/2014/main" id="{CF48C7DF-9FEC-4458-819B-9B8CEAC8CE58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śḷiḑè">
              <a:extLst>
                <a:ext uri="{FF2B5EF4-FFF2-40B4-BE49-F238E27FC236}">
                  <a16:creationId xmlns="" xmlns:a16="http://schemas.microsoft.com/office/drawing/2014/main" id="{68F3B999-8B1B-44E5-86D3-D08CF15A36BB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ṥ1íďè">
              <a:extLst>
                <a:ext uri="{FF2B5EF4-FFF2-40B4-BE49-F238E27FC236}">
                  <a16:creationId xmlns="" xmlns:a16="http://schemas.microsoft.com/office/drawing/2014/main" id="{D1A59FDA-7E6F-475A-9A9C-EC51AAF18343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Sļíďe">
              <a:extLst>
                <a:ext uri="{FF2B5EF4-FFF2-40B4-BE49-F238E27FC236}">
                  <a16:creationId xmlns="" xmlns:a16="http://schemas.microsoft.com/office/drawing/2014/main" id="{C1FE0B51-1D5D-47C4-86ED-4B830866A1A7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ṡliḑê">
              <a:extLst>
                <a:ext uri="{FF2B5EF4-FFF2-40B4-BE49-F238E27FC236}">
                  <a16:creationId xmlns="" xmlns:a16="http://schemas.microsoft.com/office/drawing/2014/main" id="{8DCDF3A4-2C34-4F30-9A9D-3F42D276ABE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sḷîďè">
              <a:extLst>
                <a:ext uri="{FF2B5EF4-FFF2-40B4-BE49-F238E27FC236}">
                  <a16:creationId xmlns="" xmlns:a16="http://schemas.microsoft.com/office/drawing/2014/main" id="{9C7B042E-24B3-426E-901E-E293F1D28B40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$ľidè">
              <a:extLst>
                <a:ext uri="{FF2B5EF4-FFF2-40B4-BE49-F238E27FC236}">
                  <a16:creationId xmlns="" xmlns:a16="http://schemas.microsoft.com/office/drawing/2014/main" id="{0BDC76B8-6CCE-4DC1-A568-EDA3B2F7C774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š1ïďe">
              <a:extLst>
                <a:ext uri="{FF2B5EF4-FFF2-40B4-BE49-F238E27FC236}">
                  <a16:creationId xmlns="" xmlns:a16="http://schemas.microsoft.com/office/drawing/2014/main" id="{F2FB7E49-4563-4941-BECF-7EA2BEE95BE9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slîdè">
              <a:extLst>
                <a:ext uri="{FF2B5EF4-FFF2-40B4-BE49-F238E27FC236}">
                  <a16:creationId xmlns="" xmlns:a16="http://schemas.microsoft.com/office/drawing/2014/main" id="{28979883-59C1-4DCF-BEF4-6B1DD7271B1A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š1íḋe">
              <a:extLst>
                <a:ext uri="{FF2B5EF4-FFF2-40B4-BE49-F238E27FC236}">
                  <a16:creationId xmlns="" xmlns:a16="http://schemas.microsoft.com/office/drawing/2014/main" id="{832CE938-E0CD-48D9-91FB-C20C7A71E3D7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ṧḷïďé">
              <a:extLst>
                <a:ext uri="{FF2B5EF4-FFF2-40B4-BE49-F238E27FC236}">
                  <a16:creationId xmlns="" xmlns:a16="http://schemas.microsoft.com/office/drawing/2014/main" id="{0C00F5EC-D1C7-47A1-848A-71C378FC5187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sļîďé">
              <a:extLst>
                <a:ext uri="{FF2B5EF4-FFF2-40B4-BE49-F238E27FC236}">
                  <a16:creationId xmlns="" xmlns:a16="http://schemas.microsoft.com/office/drawing/2014/main" id="{EEBA1349-83C6-44E0-A8F6-292F321E6BDF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ṣḻiḋe">
              <a:extLst>
                <a:ext uri="{FF2B5EF4-FFF2-40B4-BE49-F238E27FC236}">
                  <a16:creationId xmlns="" xmlns:a16="http://schemas.microsoft.com/office/drawing/2014/main" id="{8C4574AB-9398-485B-B194-232DBA9F4F52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Sľïḑè">
              <a:extLst>
                <a:ext uri="{FF2B5EF4-FFF2-40B4-BE49-F238E27FC236}">
                  <a16:creationId xmlns="" xmlns:a16="http://schemas.microsoft.com/office/drawing/2014/main" id="{ACB04EB0-F6AB-4C2D-BB96-9AA63DBEE7E2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śḻiďe">
              <a:extLst>
                <a:ext uri="{FF2B5EF4-FFF2-40B4-BE49-F238E27FC236}">
                  <a16:creationId xmlns="" xmlns:a16="http://schemas.microsoft.com/office/drawing/2014/main" id="{302B6A5A-193A-4CA6-8542-BC0466903A36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śḻíḑe">
              <a:extLst>
                <a:ext uri="{FF2B5EF4-FFF2-40B4-BE49-F238E27FC236}">
                  <a16:creationId xmlns="" xmlns:a16="http://schemas.microsoft.com/office/drawing/2014/main" id="{EA28CFAB-5934-4EFB-8A9C-8EDE2D8A8D26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sḻîďé">
              <a:extLst>
                <a:ext uri="{FF2B5EF4-FFF2-40B4-BE49-F238E27FC236}">
                  <a16:creationId xmlns="" xmlns:a16="http://schemas.microsoft.com/office/drawing/2014/main" id="{9BB80A70-AE9B-4C80-9AAD-A5D46C9FA8E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şlîḑè">
              <a:extLst>
                <a:ext uri="{FF2B5EF4-FFF2-40B4-BE49-F238E27FC236}">
                  <a16:creationId xmlns="" xmlns:a16="http://schemas.microsoft.com/office/drawing/2014/main" id="{90DE63E0-8741-4CB4-8D26-F451C3EE8C2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ṥļïḋe">
              <a:extLst>
                <a:ext uri="{FF2B5EF4-FFF2-40B4-BE49-F238E27FC236}">
                  <a16:creationId xmlns="" xmlns:a16="http://schemas.microsoft.com/office/drawing/2014/main" id="{2D6D404A-84D8-40FA-8641-5F00D4A014CF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ṣlíḍé">
              <a:extLst>
                <a:ext uri="{FF2B5EF4-FFF2-40B4-BE49-F238E27FC236}">
                  <a16:creationId xmlns="" xmlns:a16="http://schemas.microsoft.com/office/drawing/2014/main" id="{621C69E6-A0D4-4F8A-A36A-7547CEA9FA65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ṥlîḋé">
              <a:extLst>
                <a:ext uri="{FF2B5EF4-FFF2-40B4-BE49-F238E27FC236}">
                  <a16:creationId xmlns="" xmlns:a16="http://schemas.microsoft.com/office/drawing/2014/main" id="{56EBD7E9-31E2-4652-948F-E26AB7845256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ṧ1ïḍe">
              <a:extLst>
                <a:ext uri="{FF2B5EF4-FFF2-40B4-BE49-F238E27FC236}">
                  <a16:creationId xmlns="" xmlns:a16="http://schemas.microsoft.com/office/drawing/2014/main" id="{3F2AD130-B252-4F92-AFC1-1412CBC046CD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ṥ1ïḍé">
              <a:extLst>
                <a:ext uri="{FF2B5EF4-FFF2-40B4-BE49-F238E27FC236}">
                  <a16:creationId xmlns="" xmlns:a16="http://schemas.microsoft.com/office/drawing/2014/main" id="{5711C72C-ECB2-4F4E-BD36-977E7E13BB37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Sḷíḓè">
              <a:extLst>
                <a:ext uri="{FF2B5EF4-FFF2-40B4-BE49-F238E27FC236}">
                  <a16:creationId xmlns="" xmlns:a16="http://schemas.microsoft.com/office/drawing/2014/main" id="{B1BEBB09-C5AF-49E8-AA7E-28BF38ECB8FE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ṩ1ïḓê">
              <a:extLst>
                <a:ext uri="{FF2B5EF4-FFF2-40B4-BE49-F238E27FC236}">
                  <a16:creationId xmlns="" xmlns:a16="http://schemas.microsoft.com/office/drawing/2014/main" id="{FE938425-8A95-4203-99E1-F915148C55E7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ṡḷiďè">
              <a:extLst>
                <a:ext uri="{FF2B5EF4-FFF2-40B4-BE49-F238E27FC236}">
                  <a16:creationId xmlns="" xmlns:a16="http://schemas.microsoft.com/office/drawing/2014/main" id="{D4B7C8DA-A438-4276-A17B-52074BE2E311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sḷîďê">
              <a:extLst>
                <a:ext uri="{FF2B5EF4-FFF2-40B4-BE49-F238E27FC236}">
                  <a16:creationId xmlns="" xmlns:a16="http://schemas.microsoft.com/office/drawing/2014/main" id="{A3330A46-E3AE-45FF-9371-FFF3FF862119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ŝ1íḓé">
              <a:extLst>
                <a:ext uri="{FF2B5EF4-FFF2-40B4-BE49-F238E27FC236}">
                  <a16:creationId xmlns="" xmlns:a16="http://schemas.microsoft.com/office/drawing/2014/main" id="{9D157775-2348-4156-AE58-3A1EB00F50FC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ṧlïdè">
              <a:extLst>
                <a:ext uri="{FF2B5EF4-FFF2-40B4-BE49-F238E27FC236}">
                  <a16:creationId xmlns="" xmlns:a16="http://schemas.microsoft.com/office/drawing/2014/main" id="{1523A32D-60B6-4EC0-BB65-4F08285FB078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sḷidé">
              <a:extLst>
                <a:ext uri="{FF2B5EF4-FFF2-40B4-BE49-F238E27FC236}">
                  <a16:creationId xmlns="" xmlns:a16="http://schemas.microsoft.com/office/drawing/2014/main" id="{A5FD602A-5B9F-428C-9EBC-1C76CAD1469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š1iḓe">
              <a:extLst>
                <a:ext uri="{FF2B5EF4-FFF2-40B4-BE49-F238E27FC236}">
                  <a16:creationId xmlns="" xmlns:a16="http://schemas.microsoft.com/office/drawing/2014/main" id="{96AF0760-D594-476F-831B-6604E6C36CAD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Sļîḍe">
              <a:extLst>
                <a:ext uri="{FF2B5EF4-FFF2-40B4-BE49-F238E27FC236}">
                  <a16:creationId xmlns="" xmlns:a16="http://schemas.microsoft.com/office/drawing/2014/main" id="{8B362CA5-1BD4-4670-A61B-B4599DB79CE2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ṣ1ïde">
              <a:extLst>
                <a:ext uri="{FF2B5EF4-FFF2-40B4-BE49-F238E27FC236}">
                  <a16:creationId xmlns="" xmlns:a16="http://schemas.microsoft.com/office/drawing/2014/main" id="{DA27CD8F-3B14-439C-BFA5-46B06A2FD503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sḷíḓê">
              <a:extLst>
                <a:ext uri="{FF2B5EF4-FFF2-40B4-BE49-F238E27FC236}">
                  <a16:creationId xmlns="" xmlns:a16="http://schemas.microsoft.com/office/drawing/2014/main" id="{9FA5EBB0-866E-4EA7-87A8-C660FB61E024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$líḋê">
              <a:extLst>
                <a:ext uri="{FF2B5EF4-FFF2-40B4-BE49-F238E27FC236}">
                  <a16:creationId xmlns="" xmlns:a16="http://schemas.microsoft.com/office/drawing/2014/main" id="{EEEC2F6E-A832-4B1A-91BF-9DDDF2F26B07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ṡ1ide">
              <a:extLst>
                <a:ext uri="{FF2B5EF4-FFF2-40B4-BE49-F238E27FC236}">
                  <a16:creationId xmlns="" xmlns:a16="http://schemas.microsoft.com/office/drawing/2014/main" id="{48C29675-A2B6-402A-8A79-7F59448ABCBE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$ḻiďé">
              <a:extLst>
                <a:ext uri="{FF2B5EF4-FFF2-40B4-BE49-F238E27FC236}">
                  <a16:creationId xmlns="" xmlns:a16="http://schemas.microsoft.com/office/drawing/2014/main" id="{7ACA1449-A1F0-4124-A7B4-FA403DF98073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ṡľiďé">
              <a:extLst>
                <a:ext uri="{FF2B5EF4-FFF2-40B4-BE49-F238E27FC236}">
                  <a16:creationId xmlns="" xmlns:a16="http://schemas.microsoft.com/office/drawing/2014/main" id="{76C6AFE0-DA1D-4116-9D03-8026DE4E2838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s1îḓê">
              <a:extLst>
                <a:ext uri="{FF2B5EF4-FFF2-40B4-BE49-F238E27FC236}">
                  <a16:creationId xmlns="" xmlns:a16="http://schemas.microsoft.com/office/drawing/2014/main" id="{569855E3-A881-458F-9F10-178642F6B23A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s1iḑé">
              <a:extLst>
                <a:ext uri="{FF2B5EF4-FFF2-40B4-BE49-F238E27FC236}">
                  <a16:creationId xmlns="" xmlns:a16="http://schemas.microsoft.com/office/drawing/2014/main" id="{7F77B0DD-E6CB-4781-BFBE-EA4B98DADC84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şḻîďe">
              <a:extLst>
                <a:ext uri="{FF2B5EF4-FFF2-40B4-BE49-F238E27FC236}">
                  <a16:creationId xmlns="" xmlns:a16="http://schemas.microsoft.com/office/drawing/2014/main" id="{101B9F8E-C985-45F4-B675-A08BDF822B60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ŝļidê">
              <a:extLst>
                <a:ext uri="{FF2B5EF4-FFF2-40B4-BE49-F238E27FC236}">
                  <a16:creationId xmlns="" xmlns:a16="http://schemas.microsoft.com/office/drawing/2014/main" id="{F75D4EE1-AD3C-4785-AA51-9806B9C946BD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s1iḋè">
              <a:extLst>
                <a:ext uri="{FF2B5EF4-FFF2-40B4-BE49-F238E27FC236}">
                  <a16:creationId xmlns="" xmlns:a16="http://schemas.microsoft.com/office/drawing/2014/main" id="{25F71865-307A-4220-889D-F8BAAE988A65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ṥlîḋe">
              <a:extLst>
                <a:ext uri="{FF2B5EF4-FFF2-40B4-BE49-F238E27FC236}">
                  <a16:creationId xmlns="" xmlns:a16="http://schemas.microsoft.com/office/drawing/2014/main" id="{21BDF7FF-E016-4910-ADA1-971A36F8054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sļidê">
              <a:extLst>
                <a:ext uri="{FF2B5EF4-FFF2-40B4-BE49-F238E27FC236}">
                  <a16:creationId xmlns="" xmlns:a16="http://schemas.microsoft.com/office/drawing/2014/main" id="{4015A5A8-6E06-4BBD-8B24-92CEFBA232A1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ŝļiḋe">
              <a:extLst>
                <a:ext uri="{FF2B5EF4-FFF2-40B4-BE49-F238E27FC236}">
                  <a16:creationId xmlns="" xmlns:a16="http://schemas.microsoft.com/office/drawing/2014/main" id="{EAB7B5BE-76D2-40C1-BDC2-ABDC8B45AC3D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ṡľíďè">
              <a:extLst>
                <a:ext uri="{FF2B5EF4-FFF2-40B4-BE49-F238E27FC236}">
                  <a16:creationId xmlns="" xmlns:a16="http://schemas.microsoft.com/office/drawing/2014/main" id="{34EC6AC2-DFF4-404F-A504-88BB15D76BCC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s1iḍé">
              <a:extLst>
                <a:ext uri="{FF2B5EF4-FFF2-40B4-BE49-F238E27FC236}">
                  <a16:creationId xmlns="" xmlns:a16="http://schemas.microsoft.com/office/drawing/2014/main" id="{6702F836-46FD-4006-8CA6-1BDE85B9076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şḻîḍe">
              <a:extLst>
                <a:ext uri="{FF2B5EF4-FFF2-40B4-BE49-F238E27FC236}">
                  <a16:creationId xmlns="" xmlns:a16="http://schemas.microsoft.com/office/drawing/2014/main" id="{1C75E7D3-5025-46AF-BDC8-97CF1B3C2538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Sḷïdê">
              <a:extLst>
                <a:ext uri="{FF2B5EF4-FFF2-40B4-BE49-F238E27FC236}">
                  <a16:creationId xmlns="" xmlns:a16="http://schemas.microsoft.com/office/drawing/2014/main" id="{1B122EC0-7342-4A6D-AD64-B6A550901F50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şḷîdè">
              <a:extLst>
                <a:ext uri="{FF2B5EF4-FFF2-40B4-BE49-F238E27FC236}">
                  <a16:creationId xmlns="" xmlns:a16="http://schemas.microsoft.com/office/drawing/2014/main" id="{72DC6A56-10A5-463B-BB12-9EA2C57DA84A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şḻiḋê">
              <a:extLst>
                <a:ext uri="{FF2B5EF4-FFF2-40B4-BE49-F238E27FC236}">
                  <a16:creationId xmlns="" xmlns:a16="http://schemas.microsoft.com/office/drawing/2014/main" id="{B0AC32E5-26E2-40AC-A563-57ACC5D0EB3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śļïḓe">
              <a:extLst>
                <a:ext uri="{FF2B5EF4-FFF2-40B4-BE49-F238E27FC236}">
                  <a16:creationId xmlns="" xmlns:a16="http://schemas.microsoft.com/office/drawing/2014/main" id="{D3B14A5B-F855-4D82-9699-621C340D59B6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ṥḷïḍe">
              <a:extLst>
                <a:ext uri="{FF2B5EF4-FFF2-40B4-BE49-F238E27FC236}">
                  <a16:creationId xmlns="" xmlns:a16="http://schemas.microsoft.com/office/drawing/2014/main" id="{8A5E2AF6-7676-4DD1-855C-225A0E175C07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ślîḓe">
              <a:extLst>
                <a:ext uri="{FF2B5EF4-FFF2-40B4-BE49-F238E27FC236}">
                  <a16:creationId xmlns="" xmlns:a16="http://schemas.microsoft.com/office/drawing/2014/main" id="{D767D9EF-77BE-445F-9D85-7FCFC6DD6D57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şľîḓê">
              <a:extLst>
                <a:ext uri="{FF2B5EF4-FFF2-40B4-BE49-F238E27FC236}">
                  <a16:creationId xmlns="" xmlns:a16="http://schemas.microsoft.com/office/drawing/2014/main" id="{146CD3A9-74BD-409D-9A3B-60F2C97669B1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ṡ1ïdè">
              <a:extLst>
                <a:ext uri="{FF2B5EF4-FFF2-40B4-BE49-F238E27FC236}">
                  <a16:creationId xmlns="" xmlns:a16="http://schemas.microsoft.com/office/drawing/2014/main" id="{6C5B15A5-3DA6-4F98-AA34-9C9AB47E13A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ŝḷïďe">
              <a:extLst>
                <a:ext uri="{FF2B5EF4-FFF2-40B4-BE49-F238E27FC236}">
                  <a16:creationId xmlns="" xmlns:a16="http://schemas.microsoft.com/office/drawing/2014/main" id="{DFF34C8E-1D2E-4028-AC0E-B60E2967575A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ṥlîďé">
              <a:extLst>
                <a:ext uri="{FF2B5EF4-FFF2-40B4-BE49-F238E27FC236}">
                  <a16:creationId xmlns="" xmlns:a16="http://schemas.microsoft.com/office/drawing/2014/main" id="{0151E261-FD51-4890-8C01-4F1BD0E5E05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ṣļîḑê">
              <a:extLst>
                <a:ext uri="{FF2B5EF4-FFF2-40B4-BE49-F238E27FC236}">
                  <a16:creationId xmlns="" xmlns:a16="http://schemas.microsoft.com/office/drawing/2014/main" id="{9FE60FE9-4E65-4722-B0D5-A9705AB79D28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ṥlïḓè">
              <a:extLst>
                <a:ext uri="{FF2B5EF4-FFF2-40B4-BE49-F238E27FC236}">
                  <a16:creationId xmlns="" xmlns:a16="http://schemas.microsoft.com/office/drawing/2014/main" id="{351DE6A4-3787-432D-B368-B2DD7A4D964D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$ľîḋè">
              <a:extLst>
                <a:ext uri="{FF2B5EF4-FFF2-40B4-BE49-F238E27FC236}">
                  <a16:creationId xmlns="" xmlns:a16="http://schemas.microsoft.com/office/drawing/2014/main" id="{87972555-B7BA-4B64-BF52-0343DBFB0133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sľídé">
              <a:extLst>
                <a:ext uri="{FF2B5EF4-FFF2-40B4-BE49-F238E27FC236}">
                  <a16:creationId xmlns="" xmlns:a16="http://schemas.microsoft.com/office/drawing/2014/main" id="{5B9EE59F-90A1-4479-B317-7F8AC0350C05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Sľiḋè">
              <a:extLst>
                <a:ext uri="{FF2B5EF4-FFF2-40B4-BE49-F238E27FC236}">
                  <a16:creationId xmlns="" xmlns:a16="http://schemas.microsoft.com/office/drawing/2014/main" id="{32B12BFD-F167-4BC3-B619-DAF28DFCD28A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ṧ1ïḑe">
              <a:extLst>
                <a:ext uri="{FF2B5EF4-FFF2-40B4-BE49-F238E27FC236}">
                  <a16:creationId xmlns="" xmlns:a16="http://schemas.microsoft.com/office/drawing/2014/main" id="{135061D1-52F7-4AE2-B7F9-B82D1A59B95E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şḷiḓè">
              <a:extLst>
                <a:ext uri="{FF2B5EF4-FFF2-40B4-BE49-F238E27FC236}">
                  <a16:creationId xmlns="" xmlns:a16="http://schemas.microsoft.com/office/drawing/2014/main" id="{C30BE22C-81EE-4C32-8212-79F9C3032C35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şḻíḍé">
              <a:extLst>
                <a:ext uri="{FF2B5EF4-FFF2-40B4-BE49-F238E27FC236}">
                  <a16:creationId xmlns="" xmlns:a16="http://schemas.microsoft.com/office/drawing/2014/main" id="{0B176A59-78FF-4C21-9631-F5C0B219D5D3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ṧlïḍê">
              <a:extLst>
                <a:ext uri="{FF2B5EF4-FFF2-40B4-BE49-F238E27FC236}">
                  <a16:creationId xmlns="" xmlns:a16="http://schemas.microsoft.com/office/drawing/2014/main" id="{0D907EBB-71AE-4EFB-B0BF-AF15AFEF6418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ṧľïḍé">
              <a:extLst>
                <a:ext uri="{FF2B5EF4-FFF2-40B4-BE49-F238E27FC236}">
                  <a16:creationId xmlns="" xmlns:a16="http://schemas.microsoft.com/office/drawing/2014/main" id="{219BDD64-69B2-4D61-AC1A-E3E44A346228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šľïďê">
              <a:extLst>
                <a:ext uri="{FF2B5EF4-FFF2-40B4-BE49-F238E27FC236}">
                  <a16:creationId xmlns="" xmlns:a16="http://schemas.microsoft.com/office/drawing/2014/main" id="{BB1A4939-AEC8-497B-B660-A477BE34323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ṣļíḋè">
              <a:extLst>
                <a:ext uri="{FF2B5EF4-FFF2-40B4-BE49-F238E27FC236}">
                  <a16:creationId xmlns="" xmlns:a16="http://schemas.microsoft.com/office/drawing/2014/main" id="{4C9BB637-1815-4FE6-ADA1-0FA0BB391FE2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îšľide">
              <a:extLst>
                <a:ext uri="{FF2B5EF4-FFF2-40B4-BE49-F238E27FC236}">
                  <a16:creationId xmlns="" xmlns:a16="http://schemas.microsoft.com/office/drawing/2014/main" id="{6D98967E-17B6-44A7-8566-2B921BEC8C3B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ṧļïḑè">
              <a:extLst>
                <a:ext uri="{FF2B5EF4-FFF2-40B4-BE49-F238E27FC236}">
                  <a16:creationId xmlns="" xmlns:a16="http://schemas.microsoft.com/office/drawing/2014/main" id="{A7784B02-3EC9-4ABF-92DD-5307BAEFE446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šliďê">
              <a:extLst>
                <a:ext uri="{FF2B5EF4-FFF2-40B4-BE49-F238E27FC236}">
                  <a16:creationId xmlns="" xmlns:a16="http://schemas.microsoft.com/office/drawing/2014/main" id="{73877D69-E017-426A-9C5C-A71BAF811B96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ṡļíďê">
              <a:extLst>
                <a:ext uri="{FF2B5EF4-FFF2-40B4-BE49-F238E27FC236}">
                  <a16:creationId xmlns="" xmlns:a16="http://schemas.microsoft.com/office/drawing/2014/main" id="{70B52C5C-FF06-46B2-8CBA-A5F6C726D0AC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ṡḻïḋê">
              <a:extLst>
                <a:ext uri="{FF2B5EF4-FFF2-40B4-BE49-F238E27FC236}">
                  <a16:creationId xmlns="" xmlns:a16="http://schemas.microsoft.com/office/drawing/2014/main" id="{705C8C2F-E77A-41A7-AE27-EDCA77C04C9A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śľïḍé">
              <a:extLst>
                <a:ext uri="{FF2B5EF4-FFF2-40B4-BE49-F238E27FC236}">
                  <a16:creationId xmlns="" xmlns:a16="http://schemas.microsoft.com/office/drawing/2014/main" id="{9A0DD657-445E-450E-96B5-613947C7D644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şḷíḋé">
              <a:extLst>
                <a:ext uri="{FF2B5EF4-FFF2-40B4-BE49-F238E27FC236}">
                  <a16:creationId xmlns="" xmlns:a16="http://schemas.microsoft.com/office/drawing/2014/main" id="{2C30038A-A867-4F96-865A-A75FE787CE5D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ṥlïďe">
              <a:extLst>
                <a:ext uri="{FF2B5EF4-FFF2-40B4-BE49-F238E27FC236}">
                  <a16:creationId xmlns="" xmlns:a16="http://schemas.microsoft.com/office/drawing/2014/main" id="{75012408-CC88-4208-9F9D-C40125D9C66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sḷïḑê">
              <a:extLst>
                <a:ext uri="{FF2B5EF4-FFF2-40B4-BE49-F238E27FC236}">
                  <a16:creationId xmlns="" xmlns:a16="http://schemas.microsoft.com/office/drawing/2014/main" id="{F42E4FE6-14FB-44A8-8085-427118912EB7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$ḻíďé">
              <a:extLst>
                <a:ext uri="{FF2B5EF4-FFF2-40B4-BE49-F238E27FC236}">
                  <a16:creationId xmlns="" xmlns:a16="http://schemas.microsoft.com/office/drawing/2014/main" id="{2A352F52-BC3F-45EF-9DCA-28CF14F67190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ŝļïḓe">
              <a:extLst>
                <a:ext uri="{FF2B5EF4-FFF2-40B4-BE49-F238E27FC236}">
                  <a16:creationId xmlns="" xmlns:a16="http://schemas.microsoft.com/office/drawing/2014/main" id="{E202E08E-E3E5-4C3D-97F4-CCBDFDC4469D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sľîḓê">
              <a:extLst>
                <a:ext uri="{FF2B5EF4-FFF2-40B4-BE49-F238E27FC236}">
                  <a16:creationId xmlns="" xmlns:a16="http://schemas.microsoft.com/office/drawing/2014/main" id="{58020954-C62B-460B-A09A-2CCE28592BB8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ṡ1ïḍè">
              <a:extLst>
                <a:ext uri="{FF2B5EF4-FFF2-40B4-BE49-F238E27FC236}">
                  <a16:creationId xmlns="" xmlns:a16="http://schemas.microsoft.com/office/drawing/2014/main" id="{0E73418C-A7EE-44C8-936C-C99B0995F212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$ľïḋe">
              <a:extLst>
                <a:ext uri="{FF2B5EF4-FFF2-40B4-BE49-F238E27FC236}">
                  <a16:creationId xmlns="" xmlns:a16="http://schemas.microsoft.com/office/drawing/2014/main" id="{A16CF26E-F094-425F-B09B-889622FEA2A4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śḷíde">
              <a:extLst>
                <a:ext uri="{FF2B5EF4-FFF2-40B4-BE49-F238E27FC236}">
                  <a16:creationId xmlns="" xmlns:a16="http://schemas.microsoft.com/office/drawing/2014/main" id="{E709D540-7BB0-426C-BD25-03903055DD44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S1idé">
              <a:extLst>
                <a:ext uri="{FF2B5EF4-FFF2-40B4-BE49-F238E27FC236}">
                  <a16:creationId xmlns="" xmlns:a16="http://schemas.microsoft.com/office/drawing/2014/main" id="{B78644A1-6D2C-40F7-8FBA-69D082A133E8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sḻiďé">
              <a:extLst>
                <a:ext uri="{FF2B5EF4-FFF2-40B4-BE49-F238E27FC236}">
                  <a16:creationId xmlns="" xmlns:a16="http://schemas.microsoft.com/office/drawing/2014/main" id="{640517CE-AB6F-4BF7-8312-7ABB741051CB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Sľïḓe">
              <a:extLst>
                <a:ext uri="{FF2B5EF4-FFF2-40B4-BE49-F238E27FC236}">
                  <a16:creationId xmlns="" xmlns:a16="http://schemas.microsoft.com/office/drawing/2014/main" id="{177AE16F-D641-4E60-9766-3CCFEEB94211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šḻîďé">
              <a:extLst>
                <a:ext uri="{FF2B5EF4-FFF2-40B4-BE49-F238E27FC236}">
                  <a16:creationId xmlns="" xmlns:a16="http://schemas.microsoft.com/office/drawing/2014/main" id="{80E6E6E3-390F-4231-AC79-D6C6257EC63B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śľîḓè">
              <a:extLst>
                <a:ext uri="{FF2B5EF4-FFF2-40B4-BE49-F238E27FC236}">
                  <a16:creationId xmlns="" xmlns:a16="http://schemas.microsoft.com/office/drawing/2014/main" id="{84B016C2-FBB9-4CC4-9017-06B1FAF6DEA2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ṥ1idé">
              <a:extLst>
                <a:ext uri="{FF2B5EF4-FFF2-40B4-BE49-F238E27FC236}">
                  <a16:creationId xmlns="" xmlns:a16="http://schemas.microsoft.com/office/drawing/2014/main" id="{4A83B2D7-2B58-409E-A567-2D5733A9EBF2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šlîďe">
              <a:extLst>
                <a:ext uri="{FF2B5EF4-FFF2-40B4-BE49-F238E27FC236}">
                  <a16:creationId xmlns="" xmlns:a16="http://schemas.microsoft.com/office/drawing/2014/main" id="{7265F7CA-AFF5-49F0-9E09-1BFF02F197B3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ṥlïde">
              <a:extLst>
                <a:ext uri="{FF2B5EF4-FFF2-40B4-BE49-F238E27FC236}">
                  <a16:creationId xmlns="" xmlns:a16="http://schemas.microsoft.com/office/drawing/2014/main" id="{7CCF6ADF-31BA-4EE4-8BDC-49A5F486AA5F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şľîḑe">
              <a:extLst>
                <a:ext uri="{FF2B5EF4-FFF2-40B4-BE49-F238E27FC236}">
                  <a16:creationId xmlns="" xmlns:a16="http://schemas.microsoft.com/office/drawing/2014/main" id="{BC554D6E-2011-487D-9272-4D8845473590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S1íďê">
              <a:extLst>
                <a:ext uri="{FF2B5EF4-FFF2-40B4-BE49-F238E27FC236}">
                  <a16:creationId xmlns="" xmlns:a16="http://schemas.microsoft.com/office/drawing/2014/main" id="{B4A1BC3E-10B3-4D61-8E71-2274E81E294B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ṩľíḑè">
              <a:extLst>
                <a:ext uri="{FF2B5EF4-FFF2-40B4-BE49-F238E27FC236}">
                  <a16:creationId xmlns="" xmlns:a16="http://schemas.microsoft.com/office/drawing/2014/main" id="{2F89D7EB-9DE3-473F-8F06-ED2B6E5F20BC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ṥ1îḋê">
              <a:extLst>
                <a:ext uri="{FF2B5EF4-FFF2-40B4-BE49-F238E27FC236}">
                  <a16:creationId xmlns="" xmlns:a16="http://schemas.microsoft.com/office/drawing/2014/main" id="{9CFA7E24-BAD8-4625-A7C1-FA30FF8021F3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$ḻîdè">
              <a:extLst>
                <a:ext uri="{FF2B5EF4-FFF2-40B4-BE49-F238E27FC236}">
                  <a16:creationId xmlns="" xmlns:a16="http://schemas.microsoft.com/office/drawing/2014/main" id="{A7234A0B-81DA-4542-B272-5CAAF6C92340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ṡlíďê">
              <a:extLst>
                <a:ext uri="{FF2B5EF4-FFF2-40B4-BE49-F238E27FC236}">
                  <a16:creationId xmlns="" xmlns:a16="http://schemas.microsoft.com/office/drawing/2014/main" id="{F21686BD-80AB-4280-AA62-85CC0A907410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şḻïḓê">
              <a:extLst>
                <a:ext uri="{FF2B5EF4-FFF2-40B4-BE49-F238E27FC236}">
                  <a16:creationId xmlns="" xmlns:a16="http://schemas.microsoft.com/office/drawing/2014/main" id="{80959BC5-9EE1-4EE3-BD6E-3C3AB3C82761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ṩḻíḑé">
              <a:extLst>
                <a:ext uri="{FF2B5EF4-FFF2-40B4-BE49-F238E27FC236}">
                  <a16:creationId xmlns="" xmlns:a16="http://schemas.microsoft.com/office/drawing/2014/main" id="{5E4F2D87-C857-4808-8A39-4D94437A715F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Sḻïdé">
              <a:extLst>
                <a:ext uri="{FF2B5EF4-FFF2-40B4-BE49-F238E27FC236}">
                  <a16:creationId xmlns="" xmlns:a16="http://schemas.microsoft.com/office/drawing/2014/main" id="{0DD98B69-B2F3-4A26-88DF-BB432D4E052B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Sḷîḑè">
              <a:extLst>
                <a:ext uri="{FF2B5EF4-FFF2-40B4-BE49-F238E27FC236}">
                  <a16:creationId xmlns="" xmlns:a16="http://schemas.microsoft.com/office/drawing/2014/main" id="{4E9B022D-D09C-451A-9459-4E9F647652E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ṧḻïďé">
              <a:extLst>
                <a:ext uri="{FF2B5EF4-FFF2-40B4-BE49-F238E27FC236}">
                  <a16:creationId xmlns="" xmlns:a16="http://schemas.microsoft.com/office/drawing/2014/main" id="{B81DB214-D272-4E38-817B-0AA2166B7BAE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ṧļîḑé">
              <a:extLst>
                <a:ext uri="{FF2B5EF4-FFF2-40B4-BE49-F238E27FC236}">
                  <a16:creationId xmlns="" xmlns:a16="http://schemas.microsoft.com/office/drawing/2014/main" id="{C3C021C4-93CF-4E18-82CA-E7B3372A15F1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ŝḷidê">
              <a:extLst>
                <a:ext uri="{FF2B5EF4-FFF2-40B4-BE49-F238E27FC236}">
                  <a16:creationId xmlns="" xmlns:a16="http://schemas.microsoft.com/office/drawing/2014/main" id="{316A339A-086D-49CB-9AB9-B42A2FB2DEDC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ṩļíḓe">
              <a:extLst>
                <a:ext uri="{FF2B5EF4-FFF2-40B4-BE49-F238E27FC236}">
                  <a16:creationId xmlns="" xmlns:a16="http://schemas.microsoft.com/office/drawing/2014/main" id="{F50B51C8-4F1D-4150-97D6-ACC4367FAC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ṥlîdê">
              <a:extLst>
                <a:ext uri="{FF2B5EF4-FFF2-40B4-BE49-F238E27FC236}">
                  <a16:creationId xmlns="" xmlns:a16="http://schemas.microsoft.com/office/drawing/2014/main" id="{DAAEBB01-C28E-4649-A970-059EDDF67AB3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ṩľíḑe">
              <a:extLst>
                <a:ext uri="{FF2B5EF4-FFF2-40B4-BE49-F238E27FC236}">
                  <a16:creationId xmlns="" xmlns:a16="http://schemas.microsoft.com/office/drawing/2014/main" id="{A96A0C09-799B-4029-8EE0-CB6F54D2C4D7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ṧļíďê">
              <a:extLst>
                <a:ext uri="{FF2B5EF4-FFF2-40B4-BE49-F238E27FC236}">
                  <a16:creationId xmlns="" xmlns:a16="http://schemas.microsoft.com/office/drawing/2014/main" id="{28E19CE6-1C10-414B-B380-5FFC22D40F23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ṡļíḍè">
              <a:extLst>
                <a:ext uri="{FF2B5EF4-FFF2-40B4-BE49-F238E27FC236}">
                  <a16:creationId xmlns="" xmlns:a16="http://schemas.microsoft.com/office/drawing/2014/main" id="{E6A1337D-5DF5-481E-AB39-48770685A49E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$ḻïḍe">
              <a:extLst>
                <a:ext uri="{FF2B5EF4-FFF2-40B4-BE49-F238E27FC236}">
                  <a16:creationId xmlns="" xmlns:a16="http://schemas.microsoft.com/office/drawing/2014/main" id="{0AC23C3A-7579-4A0A-863C-7FCC5744FC83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S1ïḍè">
              <a:extLst>
                <a:ext uri="{FF2B5EF4-FFF2-40B4-BE49-F238E27FC236}">
                  <a16:creationId xmlns="" xmlns:a16="http://schemas.microsoft.com/office/drawing/2014/main" id="{5976A932-FDCC-49CC-802D-D8A604D82427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Sḷîḍe">
              <a:extLst>
                <a:ext uri="{FF2B5EF4-FFF2-40B4-BE49-F238E27FC236}">
                  <a16:creationId xmlns="" xmlns:a16="http://schemas.microsoft.com/office/drawing/2014/main" id="{AB33CDE8-0406-429B-B5B1-96F7B7B2EFFD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S1îdè">
              <a:extLst>
                <a:ext uri="{FF2B5EF4-FFF2-40B4-BE49-F238E27FC236}">
                  <a16:creationId xmlns="" xmlns:a16="http://schemas.microsoft.com/office/drawing/2014/main" id="{E1C00312-0272-4888-B4EE-2D443A492A77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ṧļïḋè">
              <a:extLst>
                <a:ext uri="{FF2B5EF4-FFF2-40B4-BE49-F238E27FC236}">
                  <a16:creationId xmlns="" xmlns:a16="http://schemas.microsoft.com/office/drawing/2014/main" id="{F45B627F-CB84-4552-AECC-CC2CDF74085A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S1ïḓê">
              <a:extLst>
                <a:ext uri="{FF2B5EF4-FFF2-40B4-BE49-F238E27FC236}">
                  <a16:creationId xmlns="" xmlns:a16="http://schemas.microsoft.com/office/drawing/2014/main" id="{D2B4D508-69EB-4219-92D0-7AC809746191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S1íḑé">
              <a:extLst>
                <a:ext uri="{FF2B5EF4-FFF2-40B4-BE49-F238E27FC236}">
                  <a16:creationId xmlns="" xmlns:a16="http://schemas.microsoft.com/office/drawing/2014/main" id="{198E8341-4135-4709-8FFD-A4CD97B84803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$ľiďê">
              <a:extLst>
                <a:ext uri="{FF2B5EF4-FFF2-40B4-BE49-F238E27FC236}">
                  <a16:creationId xmlns="" xmlns:a16="http://schemas.microsoft.com/office/drawing/2014/main" id="{1C52660F-30E2-4BBE-B3C9-ACD7D832A3CD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śḻíḋè">
              <a:extLst>
                <a:ext uri="{FF2B5EF4-FFF2-40B4-BE49-F238E27FC236}">
                  <a16:creationId xmlns="" xmlns:a16="http://schemas.microsoft.com/office/drawing/2014/main" id="{C30EE733-A114-4F8E-97B2-63DF97003329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$lîḓé">
              <a:extLst>
                <a:ext uri="{FF2B5EF4-FFF2-40B4-BE49-F238E27FC236}">
                  <a16:creationId xmlns="" xmlns:a16="http://schemas.microsoft.com/office/drawing/2014/main" id="{1A1B040F-AB86-4C75-BD4B-AA1FBFE2CBA9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Sḷïḋè">
              <a:extLst>
                <a:ext uri="{FF2B5EF4-FFF2-40B4-BE49-F238E27FC236}">
                  <a16:creationId xmlns="" xmlns:a16="http://schemas.microsoft.com/office/drawing/2014/main" id="{F2D8014D-6ABD-4ACB-A297-7791DAF18ECD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ṥlïḓè">
              <a:extLst>
                <a:ext uri="{FF2B5EF4-FFF2-40B4-BE49-F238E27FC236}">
                  <a16:creationId xmlns="" xmlns:a16="http://schemas.microsoft.com/office/drawing/2014/main" id="{F9E2AD12-B4EB-4239-9D19-FD742ACD4EA4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ṧľîḓê">
              <a:extLst>
                <a:ext uri="{FF2B5EF4-FFF2-40B4-BE49-F238E27FC236}">
                  <a16:creationId xmlns="" xmlns:a16="http://schemas.microsoft.com/office/drawing/2014/main" id="{C7D5C78C-E157-4364-BCA4-9CDF13C3FAE1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Sḻïḓe">
              <a:extLst>
                <a:ext uri="{FF2B5EF4-FFF2-40B4-BE49-F238E27FC236}">
                  <a16:creationId xmlns="" xmlns:a16="http://schemas.microsoft.com/office/drawing/2014/main" id="{01317753-83AF-4865-9B7C-CBA604519E48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sḷîḍé">
              <a:extLst>
                <a:ext uri="{FF2B5EF4-FFF2-40B4-BE49-F238E27FC236}">
                  <a16:creationId xmlns="" xmlns:a16="http://schemas.microsoft.com/office/drawing/2014/main" id="{E14E4D99-B5B2-41CF-A58E-F284354B2B0A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ślíďé">
              <a:extLst>
                <a:ext uri="{FF2B5EF4-FFF2-40B4-BE49-F238E27FC236}">
                  <a16:creationId xmlns="" xmlns:a16="http://schemas.microsoft.com/office/drawing/2014/main" id="{DD97E61A-FF3F-4475-9F70-FB657998FF0D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ḻiďè">
              <a:extLst>
                <a:ext uri="{FF2B5EF4-FFF2-40B4-BE49-F238E27FC236}">
                  <a16:creationId xmlns="" xmlns:a16="http://schemas.microsoft.com/office/drawing/2014/main" id="{C04267B8-B641-49B1-9F34-70BB378EB68F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sľíḍè">
              <a:extLst>
                <a:ext uri="{FF2B5EF4-FFF2-40B4-BE49-F238E27FC236}">
                  <a16:creationId xmlns="" xmlns:a16="http://schemas.microsoft.com/office/drawing/2014/main" id="{16151525-95F1-40A9-965E-70A25413CA0C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ṧľíḓé">
              <a:extLst>
                <a:ext uri="{FF2B5EF4-FFF2-40B4-BE49-F238E27FC236}">
                  <a16:creationId xmlns="" xmlns:a16="http://schemas.microsoft.com/office/drawing/2014/main" id="{F828A5D8-3148-4609-9746-532B853A215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ṥlîḍe">
              <a:extLst>
                <a:ext uri="{FF2B5EF4-FFF2-40B4-BE49-F238E27FC236}">
                  <a16:creationId xmlns="" xmlns:a16="http://schemas.microsoft.com/office/drawing/2014/main" id="{0D242325-F41E-4280-B3EE-E61B80E45099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ŝ1îḋè">
              <a:extLst>
                <a:ext uri="{FF2B5EF4-FFF2-40B4-BE49-F238E27FC236}">
                  <a16:creationId xmlns="" xmlns:a16="http://schemas.microsoft.com/office/drawing/2014/main" id="{0720CB84-CB2A-4487-ADFC-BB2FD55AB061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ṣḻïḑé">
              <a:extLst>
                <a:ext uri="{FF2B5EF4-FFF2-40B4-BE49-F238E27FC236}">
                  <a16:creationId xmlns="" xmlns:a16="http://schemas.microsoft.com/office/drawing/2014/main" id="{572A9A00-BD7A-4FC1-A014-90E111172E32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š1îḋé">
              <a:extLst>
                <a:ext uri="{FF2B5EF4-FFF2-40B4-BE49-F238E27FC236}">
                  <a16:creationId xmlns="" xmlns:a16="http://schemas.microsoft.com/office/drawing/2014/main" id="{6D80249F-B51A-4E6B-9ECE-7F0C59EEE9E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şḷíḓé">
              <a:extLst>
                <a:ext uri="{FF2B5EF4-FFF2-40B4-BE49-F238E27FC236}">
                  <a16:creationId xmlns="" xmlns:a16="http://schemas.microsoft.com/office/drawing/2014/main" id="{E78715AE-1D97-4B83-AFC2-60CB1AE6BFAF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śļîḓè">
              <a:extLst>
                <a:ext uri="{FF2B5EF4-FFF2-40B4-BE49-F238E27FC236}">
                  <a16:creationId xmlns="" xmlns:a16="http://schemas.microsoft.com/office/drawing/2014/main" id="{407E01FB-7268-4E18-83E4-00C6C342FE9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śḷïḍe">
              <a:extLst>
                <a:ext uri="{FF2B5EF4-FFF2-40B4-BE49-F238E27FC236}">
                  <a16:creationId xmlns="" xmlns:a16="http://schemas.microsoft.com/office/drawing/2014/main" id="{8F0AEF06-15D6-4168-A7FE-0F9C203AF38E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05529" y="2709329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5529" y="553461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5529" y="583088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5529" y="768723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6CC3B62-BA0F-47DD-9DE8-D03C86E50E52}"/>
              </a:ext>
            </a:extLst>
          </p:cNvPr>
          <p:cNvGrpSpPr/>
          <p:nvPr userDrawn="1"/>
        </p:nvGrpSpPr>
        <p:grpSpPr>
          <a:xfrm>
            <a:off x="6772816" y="3839345"/>
            <a:ext cx="5419185" cy="3018656"/>
            <a:chOff x="0" y="66675"/>
            <a:chExt cx="12192001" cy="6791326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F66759D-1CE9-4D2E-8B51-F0B051152AD5}"/>
                </a:ext>
              </a:extLst>
            </p:cNvPr>
            <p:cNvGrpSpPr/>
            <p:nvPr userDrawn="1"/>
          </p:nvGrpSpPr>
          <p:grpSpPr>
            <a:xfrm>
              <a:off x="0" y="66675"/>
              <a:ext cx="12192001" cy="6791326"/>
              <a:chOff x="0" y="66675"/>
              <a:chExt cx="12192001" cy="6791326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="" xmlns:a16="http://schemas.microsoft.com/office/drawing/2014/main" id="{9D6B38D7-7801-45F1-8B44-83833AEB8143}"/>
                  </a:ext>
                </a:extLst>
              </p:cNvPr>
              <p:cNvSpPr/>
              <p:nvPr userDrawn="1"/>
            </p:nvSpPr>
            <p:spPr>
              <a:xfrm>
                <a:off x="0" y="66675"/>
                <a:ext cx="12191094" cy="6786789"/>
              </a:xfrm>
              <a:custGeom>
                <a:avLst/>
                <a:gdLst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657350 w 12211050"/>
                  <a:gd name="connsiteY24" fmla="*/ 5448300 h 6743700"/>
                  <a:gd name="connsiteX25" fmla="*/ 1562100 w 12211050"/>
                  <a:gd name="connsiteY25" fmla="*/ 5467350 h 6743700"/>
                  <a:gd name="connsiteX26" fmla="*/ 1485900 w 12211050"/>
                  <a:gd name="connsiteY26" fmla="*/ 5505450 h 6743700"/>
                  <a:gd name="connsiteX27" fmla="*/ 1390650 w 12211050"/>
                  <a:gd name="connsiteY27" fmla="*/ 5543550 h 6743700"/>
                  <a:gd name="connsiteX28" fmla="*/ 1333500 w 12211050"/>
                  <a:gd name="connsiteY28" fmla="*/ 5581650 h 6743700"/>
                  <a:gd name="connsiteX29" fmla="*/ 1181100 w 12211050"/>
                  <a:gd name="connsiteY29" fmla="*/ 5619750 h 6743700"/>
                  <a:gd name="connsiteX30" fmla="*/ 1104900 w 12211050"/>
                  <a:gd name="connsiteY30" fmla="*/ 5657850 h 6743700"/>
                  <a:gd name="connsiteX31" fmla="*/ 1047750 w 12211050"/>
                  <a:gd name="connsiteY31" fmla="*/ 5695950 h 6743700"/>
                  <a:gd name="connsiteX32" fmla="*/ 952500 w 12211050"/>
                  <a:gd name="connsiteY32" fmla="*/ 5715000 h 6743700"/>
                  <a:gd name="connsiteX33" fmla="*/ 742950 w 12211050"/>
                  <a:gd name="connsiteY33" fmla="*/ 5810250 h 6743700"/>
                  <a:gd name="connsiteX34" fmla="*/ 647700 w 12211050"/>
                  <a:gd name="connsiteY34" fmla="*/ 5829300 h 6743700"/>
                  <a:gd name="connsiteX35" fmla="*/ 495300 w 12211050"/>
                  <a:gd name="connsiteY35" fmla="*/ 5905500 h 6743700"/>
                  <a:gd name="connsiteX36" fmla="*/ 342900 w 12211050"/>
                  <a:gd name="connsiteY36" fmla="*/ 5962650 h 6743700"/>
                  <a:gd name="connsiteX37" fmla="*/ 285750 w 12211050"/>
                  <a:gd name="connsiteY37" fmla="*/ 5981700 h 6743700"/>
                  <a:gd name="connsiteX38" fmla="*/ 228600 w 12211050"/>
                  <a:gd name="connsiteY38" fmla="*/ 6019800 h 6743700"/>
                  <a:gd name="connsiteX39" fmla="*/ 0 w 12211050"/>
                  <a:gd name="connsiteY39" fmla="*/ 6743700 h 6743700"/>
                  <a:gd name="connsiteX40" fmla="*/ 12211050 w 12211050"/>
                  <a:gd name="connsiteY40" fmla="*/ 6743700 h 6743700"/>
                  <a:gd name="connsiteX41" fmla="*/ 12153900 w 12211050"/>
                  <a:gd name="connsiteY4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562100 w 12211050"/>
                  <a:gd name="connsiteY24" fmla="*/ 5467350 h 6743700"/>
                  <a:gd name="connsiteX25" fmla="*/ 1485900 w 12211050"/>
                  <a:gd name="connsiteY25" fmla="*/ 5505450 h 6743700"/>
                  <a:gd name="connsiteX26" fmla="*/ 1390650 w 12211050"/>
                  <a:gd name="connsiteY26" fmla="*/ 5543550 h 6743700"/>
                  <a:gd name="connsiteX27" fmla="*/ 1333500 w 12211050"/>
                  <a:gd name="connsiteY27" fmla="*/ 5581650 h 6743700"/>
                  <a:gd name="connsiteX28" fmla="*/ 1181100 w 12211050"/>
                  <a:gd name="connsiteY28" fmla="*/ 5619750 h 6743700"/>
                  <a:gd name="connsiteX29" fmla="*/ 1104900 w 12211050"/>
                  <a:gd name="connsiteY29" fmla="*/ 5657850 h 6743700"/>
                  <a:gd name="connsiteX30" fmla="*/ 1047750 w 12211050"/>
                  <a:gd name="connsiteY30" fmla="*/ 5695950 h 6743700"/>
                  <a:gd name="connsiteX31" fmla="*/ 952500 w 12211050"/>
                  <a:gd name="connsiteY31" fmla="*/ 5715000 h 6743700"/>
                  <a:gd name="connsiteX32" fmla="*/ 742950 w 12211050"/>
                  <a:gd name="connsiteY32" fmla="*/ 5810250 h 6743700"/>
                  <a:gd name="connsiteX33" fmla="*/ 647700 w 12211050"/>
                  <a:gd name="connsiteY33" fmla="*/ 5829300 h 6743700"/>
                  <a:gd name="connsiteX34" fmla="*/ 495300 w 12211050"/>
                  <a:gd name="connsiteY34" fmla="*/ 5905500 h 6743700"/>
                  <a:gd name="connsiteX35" fmla="*/ 342900 w 12211050"/>
                  <a:gd name="connsiteY35" fmla="*/ 5962650 h 6743700"/>
                  <a:gd name="connsiteX36" fmla="*/ 285750 w 12211050"/>
                  <a:gd name="connsiteY36" fmla="*/ 5981700 h 6743700"/>
                  <a:gd name="connsiteX37" fmla="*/ 228600 w 12211050"/>
                  <a:gd name="connsiteY37" fmla="*/ 6019800 h 6743700"/>
                  <a:gd name="connsiteX38" fmla="*/ 0 w 12211050"/>
                  <a:gd name="connsiteY38" fmla="*/ 6743700 h 6743700"/>
                  <a:gd name="connsiteX39" fmla="*/ 12211050 w 12211050"/>
                  <a:gd name="connsiteY39" fmla="*/ 6743700 h 6743700"/>
                  <a:gd name="connsiteX40" fmla="*/ 12153900 w 12211050"/>
                  <a:gd name="connsiteY4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90650 w 12211050"/>
                  <a:gd name="connsiteY25" fmla="*/ 5543550 h 6743700"/>
                  <a:gd name="connsiteX26" fmla="*/ 1333500 w 12211050"/>
                  <a:gd name="connsiteY26" fmla="*/ 5581650 h 6743700"/>
                  <a:gd name="connsiteX27" fmla="*/ 1181100 w 12211050"/>
                  <a:gd name="connsiteY27" fmla="*/ 5619750 h 6743700"/>
                  <a:gd name="connsiteX28" fmla="*/ 1104900 w 12211050"/>
                  <a:gd name="connsiteY28" fmla="*/ 5657850 h 6743700"/>
                  <a:gd name="connsiteX29" fmla="*/ 1047750 w 12211050"/>
                  <a:gd name="connsiteY29" fmla="*/ 5695950 h 6743700"/>
                  <a:gd name="connsiteX30" fmla="*/ 952500 w 12211050"/>
                  <a:gd name="connsiteY30" fmla="*/ 5715000 h 6743700"/>
                  <a:gd name="connsiteX31" fmla="*/ 742950 w 12211050"/>
                  <a:gd name="connsiteY31" fmla="*/ 5810250 h 6743700"/>
                  <a:gd name="connsiteX32" fmla="*/ 647700 w 12211050"/>
                  <a:gd name="connsiteY32" fmla="*/ 5829300 h 6743700"/>
                  <a:gd name="connsiteX33" fmla="*/ 495300 w 12211050"/>
                  <a:gd name="connsiteY33" fmla="*/ 5905500 h 6743700"/>
                  <a:gd name="connsiteX34" fmla="*/ 342900 w 12211050"/>
                  <a:gd name="connsiteY34" fmla="*/ 5962650 h 6743700"/>
                  <a:gd name="connsiteX35" fmla="*/ 285750 w 12211050"/>
                  <a:gd name="connsiteY35" fmla="*/ 5981700 h 6743700"/>
                  <a:gd name="connsiteX36" fmla="*/ 228600 w 12211050"/>
                  <a:gd name="connsiteY36" fmla="*/ 6019800 h 6743700"/>
                  <a:gd name="connsiteX37" fmla="*/ 0 w 12211050"/>
                  <a:gd name="connsiteY37" fmla="*/ 6743700 h 6743700"/>
                  <a:gd name="connsiteX38" fmla="*/ 12211050 w 12211050"/>
                  <a:gd name="connsiteY38" fmla="*/ 6743700 h 6743700"/>
                  <a:gd name="connsiteX39" fmla="*/ 12153900 w 12211050"/>
                  <a:gd name="connsiteY3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104900 w 12211050"/>
                  <a:gd name="connsiteY27" fmla="*/ 5657850 h 6743700"/>
                  <a:gd name="connsiteX28" fmla="*/ 1047750 w 12211050"/>
                  <a:gd name="connsiteY28" fmla="*/ 5695950 h 6743700"/>
                  <a:gd name="connsiteX29" fmla="*/ 952500 w 12211050"/>
                  <a:gd name="connsiteY29" fmla="*/ 5715000 h 6743700"/>
                  <a:gd name="connsiteX30" fmla="*/ 742950 w 12211050"/>
                  <a:gd name="connsiteY30" fmla="*/ 5810250 h 6743700"/>
                  <a:gd name="connsiteX31" fmla="*/ 647700 w 12211050"/>
                  <a:gd name="connsiteY31" fmla="*/ 5829300 h 6743700"/>
                  <a:gd name="connsiteX32" fmla="*/ 495300 w 12211050"/>
                  <a:gd name="connsiteY32" fmla="*/ 5905500 h 6743700"/>
                  <a:gd name="connsiteX33" fmla="*/ 342900 w 12211050"/>
                  <a:gd name="connsiteY33" fmla="*/ 5962650 h 6743700"/>
                  <a:gd name="connsiteX34" fmla="*/ 285750 w 12211050"/>
                  <a:gd name="connsiteY34" fmla="*/ 5981700 h 6743700"/>
                  <a:gd name="connsiteX35" fmla="*/ 228600 w 12211050"/>
                  <a:gd name="connsiteY35" fmla="*/ 6019800 h 6743700"/>
                  <a:gd name="connsiteX36" fmla="*/ 0 w 12211050"/>
                  <a:gd name="connsiteY36" fmla="*/ 6743700 h 6743700"/>
                  <a:gd name="connsiteX37" fmla="*/ 12211050 w 12211050"/>
                  <a:gd name="connsiteY37" fmla="*/ 6743700 h 6743700"/>
                  <a:gd name="connsiteX38" fmla="*/ 12153900 w 12211050"/>
                  <a:gd name="connsiteY3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742950 w 12211050"/>
                  <a:gd name="connsiteY29" fmla="*/ 5810250 h 6743700"/>
                  <a:gd name="connsiteX30" fmla="*/ 647700 w 12211050"/>
                  <a:gd name="connsiteY30" fmla="*/ 5829300 h 6743700"/>
                  <a:gd name="connsiteX31" fmla="*/ 495300 w 12211050"/>
                  <a:gd name="connsiteY31" fmla="*/ 5905500 h 6743700"/>
                  <a:gd name="connsiteX32" fmla="*/ 342900 w 12211050"/>
                  <a:gd name="connsiteY32" fmla="*/ 5962650 h 6743700"/>
                  <a:gd name="connsiteX33" fmla="*/ 285750 w 12211050"/>
                  <a:gd name="connsiteY33" fmla="*/ 5981700 h 6743700"/>
                  <a:gd name="connsiteX34" fmla="*/ 228600 w 12211050"/>
                  <a:gd name="connsiteY34" fmla="*/ 6019800 h 6743700"/>
                  <a:gd name="connsiteX35" fmla="*/ 0 w 12211050"/>
                  <a:gd name="connsiteY35" fmla="*/ 6743700 h 6743700"/>
                  <a:gd name="connsiteX36" fmla="*/ 12211050 w 12211050"/>
                  <a:gd name="connsiteY36" fmla="*/ 6743700 h 6743700"/>
                  <a:gd name="connsiteX37" fmla="*/ 12153900 w 12211050"/>
                  <a:gd name="connsiteY3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342900 w 12211050"/>
                  <a:gd name="connsiteY31" fmla="*/ 5962650 h 6743700"/>
                  <a:gd name="connsiteX32" fmla="*/ 285750 w 12211050"/>
                  <a:gd name="connsiteY32" fmla="*/ 5981700 h 6743700"/>
                  <a:gd name="connsiteX33" fmla="*/ 228600 w 12211050"/>
                  <a:gd name="connsiteY33" fmla="*/ 6019800 h 6743700"/>
                  <a:gd name="connsiteX34" fmla="*/ 0 w 12211050"/>
                  <a:gd name="connsiteY34" fmla="*/ 6743700 h 6743700"/>
                  <a:gd name="connsiteX35" fmla="*/ 12211050 w 12211050"/>
                  <a:gd name="connsiteY35" fmla="*/ 6743700 h 6743700"/>
                  <a:gd name="connsiteX36" fmla="*/ 12153900 w 12211050"/>
                  <a:gd name="connsiteY3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285750 w 12211050"/>
                  <a:gd name="connsiteY31" fmla="*/ 5981700 h 6743700"/>
                  <a:gd name="connsiteX32" fmla="*/ 228600 w 12211050"/>
                  <a:gd name="connsiteY32" fmla="*/ 6019800 h 6743700"/>
                  <a:gd name="connsiteX33" fmla="*/ 0 w 12211050"/>
                  <a:gd name="connsiteY33" fmla="*/ 6743700 h 6743700"/>
                  <a:gd name="connsiteX34" fmla="*/ 12211050 w 12211050"/>
                  <a:gd name="connsiteY34" fmla="*/ 6743700 h 6743700"/>
                  <a:gd name="connsiteX35" fmla="*/ 12153900 w 12211050"/>
                  <a:gd name="connsiteY3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38600 w 12211050"/>
                  <a:gd name="connsiteY18" fmla="*/ 4000500 h 6743700"/>
                  <a:gd name="connsiteX19" fmla="*/ 3981450 w 12211050"/>
                  <a:gd name="connsiteY19" fmla="*/ 4038600 h 6743700"/>
                  <a:gd name="connsiteX20" fmla="*/ 3924300 w 12211050"/>
                  <a:gd name="connsiteY20" fmla="*/ 4057650 h 6743700"/>
                  <a:gd name="connsiteX21" fmla="*/ 1866900 w 12211050"/>
                  <a:gd name="connsiteY21" fmla="*/ 5295900 h 6743700"/>
                  <a:gd name="connsiteX22" fmla="*/ 1562100 w 12211050"/>
                  <a:gd name="connsiteY22" fmla="*/ 5467350 h 6743700"/>
                  <a:gd name="connsiteX23" fmla="*/ 1485900 w 12211050"/>
                  <a:gd name="connsiteY23" fmla="*/ 5505450 h 6743700"/>
                  <a:gd name="connsiteX24" fmla="*/ 1333500 w 12211050"/>
                  <a:gd name="connsiteY24" fmla="*/ 5581650 h 6743700"/>
                  <a:gd name="connsiteX25" fmla="*/ 1181100 w 12211050"/>
                  <a:gd name="connsiteY25" fmla="*/ 5619750 h 6743700"/>
                  <a:gd name="connsiteX26" fmla="*/ 1047750 w 12211050"/>
                  <a:gd name="connsiteY26" fmla="*/ 5695950 h 6743700"/>
                  <a:gd name="connsiteX27" fmla="*/ 952500 w 12211050"/>
                  <a:gd name="connsiteY27" fmla="*/ 5715000 h 6743700"/>
                  <a:gd name="connsiteX28" fmla="*/ 647700 w 12211050"/>
                  <a:gd name="connsiteY28" fmla="*/ 5829300 h 6743700"/>
                  <a:gd name="connsiteX29" fmla="*/ 495300 w 12211050"/>
                  <a:gd name="connsiteY29" fmla="*/ 5905500 h 6743700"/>
                  <a:gd name="connsiteX30" fmla="*/ 285750 w 12211050"/>
                  <a:gd name="connsiteY30" fmla="*/ 5981700 h 6743700"/>
                  <a:gd name="connsiteX31" fmla="*/ 228600 w 12211050"/>
                  <a:gd name="connsiteY31" fmla="*/ 6019800 h 6743700"/>
                  <a:gd name="connsiteX32" fmla="*/ 0 w 12211050"/>
                  <a:gd name="connsiteY32" fmla="*/ 6743700 h 6743700"/>
                  <a:gd name="connsiteX33" fmla="*/ 12211050 w 12211050"/>
                  <a:gd name="connsiteY33" fmla="*/ 6743700 h 6743700"/>
                  <a:gd name="connsiteX34" fmla="*/ 12153900 w 12211050"/>
                  <a:gd name="connsiteY3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171950 w 12211050"/>
                  <a:gd name="connsiteY16" fmla="*/ 3962400 h 6743700"/>
                  <a:gd name="connsiteX17" fmla="*/ 4038600 w 12211050"/>
                  <a:gd name="connsiteY17" fmla="*/ 4000500 h 6743700"/>
                  <a:gd name="connsiteX18" fmla="*/ 3981450 w 12211050"/>
                  <a:gd name="connsiteY18" fmla="*/ 4038600 h 6743700"/>
                  <a:gd name="connsiteX19" fmla="*/ 3924300 w 12211050"/>
                  <a:gd name="connsiteY19" fmla="*/ 4057650 h 6743700"/>
                  <a:gd name="connsiteX20" fmla="*/ 1866900 w 12211050"/>
                  <a:gd name="connsiteY20" fmla="*/ 5295900 h 6743700"/>
                  <a:gd name="connsiteX21" fmla="*/ 1562100 w 12211050"/>
                  <a:gd name="connsiteY21" fmla="*/ 5467350 h 6743700"/>
                  <a:gd name="connsiteX22" fmla="*/ 1485900 w 12211050"/>
                  <a:gd name="connsiteY22" fmla="*/ 5505450 h 6743700"/>
                  <a:gd name="connsiteX23" fmla="*/ 1333500 w 12211050"/>
                  <a:gd name="connsiteY23" fmla="*/ 5581650 h 6743700"/>
                  <a:gd name="connsiteX24" fmla="*/ 1181100 w 12211050"/>
                  <a:gd name="connsiteY24" fmla="*/ 5619750 h 6743700"/>
                  <a:gd name="connsiteX25" fmla="*/ 1047750 w 12211050"/>
                  <a:gd name="connsiteY25" fmla="*/ 5695950 h 6743700"/>
                  <a:gd name="connsiteX26" fmla="*/ 952500 w 12211050"/>
                  <a:gd name="connsiteY26" fmla="*/ 5715000 h 6743700"/>
                  <a:gd name="connsiteX27" fmla="*/ 647700 w 12211050"/>
                  <a:gd name="connsiteY27" fmla="*/ 5829300 h 6743700"/>
                  <a:gd name="connsiteX28" fmla="*/ 495300 w 12211050"/>
                  <a:gd name="connsiteY28" fmla="*/ 5905500 h 6743700"/>
                  <a:gd name="connsiteX29" fmla="*/ 285750 w 12211050"/>
                  <a:gd name="connsiteY29" fmla="*/ 5981700 h 6743700"/>
                  <a:gd name="connsiteX30" fmla="*/ 228600 w 12211050"/>
                  <a:gd name="connsiteY30" fmla="*/ 6019800 h 6743700"/>
                  <a:gd name="connsiteX31" fmla="*/ 0 w 12211050"/>
                  <a:gd name="connsiteY31" fmla="*/ 6743700 h 6743700"/>
                  <a:gd name="connsiteX32" fmla="*/ 12211050 w 12211050"/>
                  <a:gd name="connsiteY32" fmla="*/ 6743700 h 6743700"/>
                  <a:gd name="connsiteX33" fmla="*/ 12153900 w 12211050"/>
                  <a:gd name="connsiteY3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533900 w 12211050"/>
                  <a:gd name="connsiteY13" fmla="*/ 3771900 h 6743700"/>
                  <a:gd name="connsiteX14" fmla="*/ 4457700 w 12211050"/>
                  <a:gd name="connsiteY14" fmla="*/ 3810000 h 6743700"/>
                  <a:gd name="connsiteX15" fmla="*/ 4171950 w 12211050"/>
                  <a:gd name="connsiteY15" fmla="*/ 3962400 h 6743700"/>
                  <a:gd name="connsiteX16" fmla="*/ 4038600 w 12211050"/>
                  <a:gd name="connsiteY16" fmla="*/ 4000500 h 6743700"/>
                  <a:gd name="connsiteX17" fmla="*/ 3981450 w 12211050"/>
                  <a:gd name="connsiteY17" fmla="*/ 4038600 h 6743700"/>
                  <a:gd name="connsiteX18" fmla="*/ 3924300 w 12211050"/>
                  <a:gd name="connsiteY18" fmla="*/ 4057650 h 6743700"/>
                  <a:gd name="connsiteX19" fmla="*/ 1866900 w 12211050"/>
                  <a:gd name="connsiteY19" fmla="*/ 5295900 h 6743700"/>
                  <a:gd name="connsiteX20" fmla="*/ 1562100 w 12211050"/>
                  <a:gd name="connsiteY20" fmla="*/ 5467350 h 6743700"/>
                  <a:gd name="connsiteX21" fmla="*/ 1485900 w 12211050"/>
                  <a:gd name="connsiteY21" fmla="*/ 5505450 h 6743700"/>
                  <a:gd name="connsiteX22" fmla="*/ 1333500 w 12211050"/>
                  <a:gd name="connsiteY22" fmla="*/ 5581650 h 6743700"/>
                  <a:gd name="connsiteX23" fmla="*/ 1181100 w 12211050"/>
                  <a:gd name="connsiteY23" fmla="*/ 5619750 h 6743700"/>
                  <a:gd name="connsiteX24" fmla="*/ 1047750 w 12211050"/>
                  <a:gd name="connsiteY24" fmla="*/ 5695950 h 6743700"/>
                  <a:gd name="connsiteX25" fmla="*/ 952500 w 12211050"/>
                  <a:gd name="connsiteY25" fmla="*/ 5715000 h 6743700"/>
                  <a:gd name="connsiteX26" fmla="*/ 647700 w 12211050"/>
                  <a:gd name="connsiteY26" fmla="*/ 5829300 h 6743700"/>
                  <a:gd name="connsiteX27" fmla="*/ 495300 w 12211050"/>
                  <a:gd name="connsiteY27" fmla="*/ 5905500 h 6743700"/>
                  <a:gd name="connsiteX28" fmla="*/ 285750 w 12211050"/>
                  <a:gd name="connsiteY28" fmla="*/ 5981700 h 6743700"/>
                  <a:gd name="connsiteX29" fmla="*/ 228600 w 12211050"/>
                  <a:gd name="connsiteY29" fmla="*/ 6019800 h 6743700"/>
                  <a:gd name="connsiteX30" fmla="*/ 0 w 12211050"/>
                  <a:gd name="connsiteY30" fmla="*/ 6743700 h 6743700"/>
                  <a:gd name="connsiteX31" fmla="*/ 12211050 w 12211050"/>
                  <a:gd name="connsiteY31" fmla="*/ 6743700 h 6743700"/>
                  <a:gd name="connsiteX32" fmla="*/ 12153900 w 12211050"/>
                  <a:gd name="connsiteY3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457700 w 12211050"/>
                  <a:gd name="connsiteY13" fmla="*/ 3810000 h 6743700"/>
                  <a:gd name="connsiteX14" fmla="*/ 4171950 w 12211050"/>
                  <a:gd name="connsiteY14" fmla="*/ 3962400 h 6743700"/>
                  <a:gd name="connsiteX15" fmla="*/ 4038600 w 12211050"/>
                  <a:gd name="connsiteY15" fmla="*/ 4000500 h 6743700"/>
                  <a:gd name="connsiteX16" fmla="*/ 3981450 w 12211050"/>
                  <a:gd name="connsiteY16" fmla="*/ 4038600 h 6743700"/>
                  <a:gd name="connsiteX17" fmla="*/ 3924300 w 12211050"/>
                  <a:gd name="connsiteY17" fmla="*/ 4057650 h 6743700"/>
                  <a:gd name="connsiteX18" fmla="*/ 1866900 w 12211050"/>
                  <a:gd name="connsiteY18" fmla="*/ 5295900 h 6743700"/>
                  <a:gd name="connsiteX19" fmla="*/ 1562100 w 12211050"/>
                  <a:gd name="connsiteY19" fmla="*/ 5467350 h 6743700"/>
                  <a:gd name="connsiteX20" fmla="*/ 1485900 w 12211050"/>
                  <a:gd name="connsiteY20" fmla="*/ 5505450 h 6743700"/>
                  <a:gd name="connsiteX21" fmla="*/ 1333500 w 12211050"/>
                  <a:gd name="connsiteY21" fmla="*/ 5581650 h 6743700"/>
                  <a:gd name="connsiteX22" fmla="*/ 1181100 w 12211050"/>
                  <a:gd name="connsiteY22" fmla="*/ 5619750 h 6743700"/>
                  <a:gd name="connsiteX23" fmla="*/ 1047750 w 12211050"/>
                  <a:gd name="connsiteY23" fmla="*/ 5695950 h 6743700"/>
                  <a:gd name="connsiteX24" fmla="*/ 952500 w 12211050"/>
                  <a:gd name="connsiteY24" fmla="*/ 5715000 h 6743700"/>
                  <a:gd name="connsiteX25" fmla="*/ 647700 w 12211050"/>
                  <a:gd name="connsiteY25" fmla="*/ 5829300 h 6743700"/>
                  <a:gd name="connsiteX26" fmla="*/ 495300 w 12211050"/>
                  <a:gd name="connsiteY26" fmla="*/ 5905500 h 6743700"/>
                  <a:gd name="connsiteX27" fmla="*/ 285750 w 12211050"/>
                  <a:gd name="connsiteY27" fmla="*/ 5981700 h 6743700"/>
                  <a:gd name="connsiteX28" fmla="*/ 228600 w 12211050"/>
                  <a:gd name="connsiteY28" fmla="*/ 6019800 h 6743700"/>
                  <a:gd name="connsiteX29" fmla="*/ 0 w 12211050"/>
                  <a:gd name="connsiteY29" fmla="*/ 6743700 h 6743700"/>
                  <a:gd name="connsiteX30" fmla="*/ 12211050 w 12211050"/>
                  <a:gd name="connsiteY30" fmla="*/ 6743700 h 6743700"/>
                  <a:gd name="connsiteX31" fmla="*/ 12153900 w 12211050"/>
                  <a:gd name="connsiteY3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457700 w 12211050"/>
                  <a:gd name="connsiteY12" fmla="*/ 3810000 h 6743700"/>
                  <a:gd name="connsiteX13" fmla="*/ 4171950 w 12211050"/>
                  <a:gd name="connsiteY13" fmla="*/ 3962400 h 6743700"/>
                  <a:gd name="connsiteX14" fmla="*/ 4038600 w 12211050"/>
                  <a:gd name="connsiteY14" fmla="*/ 4000500 h 6743700"/>
                  <a:gd name="connsiteX15" fmla="*/ 3981450 w 12211050"/>
                  <a:gd name="connsiteY15" fmla="*/ 4038600 h 6743700"/>
                  <a:gd name="connsiteX16" fmla="*/ 3924300 w 12211050"/>
                  <a:gd name="connsiteY16" fmla="*/ 4057650 h 6743700"/>
                  <a:gd name="connsiteX17" fmla="*/ 1866900 w 12211050"/>
                  <a:gd name="connsiteY17" fmla="*/ 5295900 h 6743700"/>
                  <a:gd name="connsiteX18" fmla="*/ 1562100 w 12211050"/>
                  <a:gd name="connsiteY18" fmla="*/ 5467350 h 6743700"/>
                  <a:gd name="connsiteX19" fmla="*/ 1485900 w 12211050"/>
                  <a:gd name="connsiteY19" fmla="*/ 5505450 h 6743700"/>
                  <a:gd name="connsiteX20" fmla="*/ 1333500 w 12211050"/>
                  <a:gd name="connsiteY20" fmla="*/ 5581650 h 6743700"/>
                  <a:gd name="connsiteX21" fmla="*/ 1181100 w 12211050"/>
                  <a:gd name="connsiteY21" fmla="*/ 5619750 h 6743700"/>
                  <a:gd name="connsiteX22" fmla="*/ 1047750 w 12211050"/>
                  <a:gd name="connsiteY22" fmla="*/ 5695950 h 6743700"/>
                  <a:gd name="connsiteX23" fmla="*/ 952500 w 12211050"/>
                  <a:gd name="connsiteY23" fmla="*/ 5715000 h 6743700"/>
                  <a:gd name="connsiteX24" fmla="*/ 647700 w 12211050"/>
                  <a:gd name="connsiteY24" fmla="*/ 5829300 h 6743700"/>
                  <a:gd name="connsiteX25" fmla="*/ 495300 w 12211050"/>
                  <a:gd name="connsiteY25" fmla="*/ 5905500 h 6743700"/>
                  <a:gd name="connsiteX26" fmla="*/ 285750 w 12211050"/>
                  <a:gd name="connsiteY26" fmla="*/ 5981700 h 6743700"/>
                  <a:gd name="connsiteX27" fmla="*/ 228600 w 12211050"/>
                  <a:gd name="connsiteY27" fmla="*/ 6019800 h 6743700"/>
                  <a:gd name="connsiteX28" fmla="*/ 0 w 12211050"/>
                  <a:gd name="connsiteY28" fmla="*/ 6743700 h 6743700"/>
                  <a:gd name="connsiteX29" fmla="*/ 12211050 w 12211050"/>
                  <a:gd name="connsiteY29" fmla="*/ 6743700 h 6743700"/>
                  <a:gd name="connsiteX30" fmla="*/ 12153900 w 12211050"/>
                  <a:gd name="connsiteY3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743450 w 12211050"/>
                  <a:gd name="connsiteY10" fmla="*/ 3695700 h 6743700"/>
                  <a:gd name="connsiteX11" fmla="*/ 4457700 w 12211050"/>
                  <a:gd name="connsiteY11" fmla="*/ 3810000 h 6743700"/>
                  <a:gd name="connsiteX12" fmla="*/ 4171950 w 12211050"/>
                  <a:gd name="connsiteY12" fmla="*/ 3962400 h 6743700"/>
                  <a:gd name="connsiteX13" fmla="*/ 4038600 w 12211050"/>
                  <a:gd name="connsiteY13" fmla="*/ 4000500 h 6743700"/>
                  <a:gd name="connsiteX14" fmla="*/ 3981450 w 12211050"/>
                  <a:gd name="connsiteY14" fmla="*/ 4038600 h 6743700"/>
                  <a:gd name="connsiteX15" fmla="*/ 3924300 w 12211050"/>
                  <a:gd name="connsiteY15" fmla="*/ 4057650 h 6743700"/>
                  <a:gd name="connsiteX16" fmla="*/ 1866900 w 12211050"/>
                  <a:gd name="connsiteY16" fmla="*/ 5295900 h 6743700"/>
                  <a:gd name="connsiteX17" fmla="*/ 1562100 w 12211050"/>
                  <a:gd name="connsiteY17" fmla="*/ 5467350 h 6743700"/>
                  <a:gd name="connsiteX18" fmla="*/ 1485900 w 12211050"/>
                  <a:gd name="connsiteY18" fmla="*/ 5505450 h 6743700"/>
                  <a:gd name="connsiteX19" fmla="*/ 1333500 w 12211050"/>
                  <a:gd name="connsiteY19" fmla="*/ 5581650 h 6743700"/>
                  <a:gd name="connsiteX20" fmla="*/ 1181100 w 12211050"/>
                  <a:gd name="connsiteY20" fmla="*/ 5619750 h 6743700"/>
                  <a:gd name="connsiteX21" fmla="*/ 1047750 w 12211050"/>
                  <a:gd name="connsiteY21" fmla="*/ 5695950 h 6743700"/>
                  <a:gd name="connsiteX22" fmla="*/ 952500 w 12211050"/>
                  <a:gd name="connsiteY22" fmla="*/ 5715000 h 6743700"/>
                  <a:gd name="connsiteX23" fmla="*/ 647700 w 12211050"/>
                  <a:gd name="connsiteY23" fmla="*/ 5829300 h 6743700"/>
                  <a:gd name="connsiteX24" fmla="*/ 495300 w 12211050"/>
                  <a:gd name="connsiteY24" fmla="*/ 5905500 h 6743700"/>
                  <a:gd name="connsiteX25" fmla="*/ 285750 w 12211050"/>
                  <a:gd name="connsiteY25" fmla="*/ 5981700 h 6743700"/>
                  <a:gd name="connsiteX26" fmla="*/ 228600 w 12211050"/>
                  <a:gd name="connsiteY26" fmla="*/ 6019800 h 6743700"/>
                  <a:gd name="connsiteX27" fmla="*/ 0 w 12211050"/>
                  <a:gd name="connsiteY27" fmla="*/ 6743700 h 6743700"/>
                  <a:gd name="connsiteX28" fmla="*/ 12211050 w 12211050"/>
                  <a:gd name="connsiteY28" fmla="*/ 6743700 h 6743700"/>
                  <a:gd name="connsiteX29" fmla="*/ 12153900 w 12211050"/>
                  <a:gd name="connsiteY2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81450 w 12211050"/>
                  <a:gd name="connsiteY13" fmla="*/ 4038600 h 6743700"/>
                  <a:gd name="connsiteX14" fmla="*/ 3924300 w 12211050"/>
                  <a:gd name="connsiteY14" fmla="*/ 4057650 h 6743700"/>
                  <a:gd name="connsiteX15" fmla="*/ 1866900 w 12211050"/>
                  <a:gd name="connsiteY15" fmla="*/ 5295900 h 6743700"/>
                  <a:gd name="connsiteX16" fmla="*/ 1562100 w 12211050"/>
                  <a:gd name="connsiteY16" fmla="*/ 5467350 h 6743700"/>
                  <a:gd name="connsiteX17" fmla="*/ 1485900 w 12211050"/>
                  <a:gd name="connsiteY17" fmla="*/ 5505450 h 6743700"/>
                  <a:gd name="connsiteX18" fmla="*/ 1333500 w 12211050"/>
                  <a:gd name="connsiteY18" fmla="*/ 5581650 h 6743700"/>
                  <a:gd name="connsiteX19" fmla="*/ 1181100 w 12211050"/>
                  <a:gd name="connsiteY19" fmla="*/ 5619750 h 6743700"/>
                  <a:gd name="connsiteX20" fmla="*/ 1047750 w 12211050"/>
                  <a:gd name="connsiteY20" fmla="*/ 5695950 h 6743700"/>
                  <a:gd name="connsiteX21" fmla="*/ 952500 w 12211050"/>
                  <a:gd name="connsiteY21" fmla="*/ 5715000 h 6743700"/>
                  <a:gd name="connsiteX22" fmla="*/ 647700 w 12211050"/>
                  <a:gd name="connsiteY22" fmla="*/ 5829300 h 6743700"/>
                  <a:gd name="connsiteX23" fmla="*/ 495300 w 12211050"/>
                  <a:gd name="connsiteY23" fmla="*/ 5905500 h 6743700"/>
                  <a:gd name="connsiteX24" fmla="*/ 285750 w 12211050"/>
                  <a:gd name="connsiteY24" fmla="*/ 5981700 h 6743700"/>
                  <a:gd name="connsiteX25" fmla="*/ 228600 w 12211050"/>
                  <a:gd name="connsiteY25" fmla="*/ 6019800 h 6743700"/>
                  <a:gd name="connsiteX26" fmla="*/ 0 w 12211050"/>
                  <a:gd name="connsiteY26" fmla="*/ 6743700 h 6743700"/>
                  <a:gd name="connsiteX27" fmla="*/ 12211050 w 12211050"/>
                  <a:gd name="connsiteY27" fmla="*/ 6743700 h 6743700"/>
                  <a:gd name="connsiteX28" fmla="*/ 12153900 w 12211050"/>
                  <a:gd name="connsiteY2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24300 w 12211050"/>
                  <a:gd name="connsiteY13" fmla="*/ 4057650 h 6743700"/>
                  <a:gd name="connsiteX14" fmla="*/ 1866900 w 12211050"/>
                  <a:gd name="connsiteY14" fmla="*/ 5295900 h 6743700"/>
                  <a:gd name="connsiteX15" fmla="*/ 1562100 w 12211050"/>
                  <a:gd name="connsiteY15" fmla="*/ 5467350 h 6743700"/>
                  <a:gd name="connsiteX16" fmla="*/ 1485900 w 12211050"/>
                  <a:gd name="connsiteY16" fmla="*/ 5505450 h 6743700"/>
                  <a:gd name="connsiteX17" fmla="*/ 1333500 w 12211050"/>
                  <a:gd name="connsiteY17" fmla="*/ 5581650 h 6743700"/>
                  <a:gd name="connsiteX18" fmla="*/ 1181100 w 12211050"/>
                  <a:gd name="connsiteY18" fmla="*/ 5619750 h 6743700"/>
                  <a:gd name="connsiteX19" fmla="*/ 1047750 w 12211050"/>
                  <a:gd name="connsiteY19" fmla="*/ 5695950 h 6743700"/>
                  <a:gd name="connsiteX20" fmla="*/ 952500 w 12211050"/>
                  <a:gd name="connsiteY20" fmla="*/ 5715000 h 6743700"/>
                  <a:gd name="connsiteX21" fmla="*/ 647700 w 12211050"/>
                  <a:gd name="connsiteY21" fmla="*/ 5829300 h 6743700"/>
                  <a:gd name="connsiteX22" fmla="*/ 495300 w 12211050"/>
                  <a:gd name="connsiteY22" fmla="*/ 5905500 h 6743700"/>
                  <a:gd name="connsiteX23" fmla="*/ 285750 w 12211050"/>
                  <a:gd name="connsiteY23" fmla="*/ 5981700 h 6743700"/>
                  <a:gd name="connsiteX24" fmla="*/ 228600 w 12211050"/>
                  <a:gd name="connsiteY24" fmla="*/ 6019800 h 6743700"/>
                  <a:gd name="connsiteX25" fmla="*/ 0 w 12211050"/>
                  <a:gd name="connsiteY25" fmla="*/ 6743700 h 6743700"/>
                  <a:gd name="connsiteX26" fmla="*/ 12211050 w 12211050"/>
                  <a:gd name="connsiteY26" fmla="*/ 6743700 h 6743700"/>
                  <a:gd name="connsiteX27" fmla="*/ 12153900 w 12211050"/>
                  <a:gd name="connsiteY2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3924300 w 12211050"/>
                  <a:gd name="connsiteY12" fmla="*/ 4057650 h 6743700"/>
                  <a:gd name="connsiteX13" fmla="*/ 1866900 w 12211050"/>
                  <a:gd name="connsiteY13" fmla="*/ 5295900 h 6743700"/>
                  <a:gd name="connsiteX14" fmla="*/ 1562100 w 12211050"/>
                  <a:gd name="connsiteY14" fmla="*/ 5467350 h 6743700"/>
                  <a:gd name="connsiteX15" fmla="*/ 1485900 w 12211050"/>
                  <a:gd name="connsiteY15" fmla="*/ 5505450 h 6743700"/>
                  <a:gd name="connsiteX16" fmla="*/ 1333500 w 12211050"/>
                  <a:gd name="connsiteY16" fmla="*/ 5581650 h 6743700"/>
                  <a:gd name="connsiteX17" fmla="*/ 1181100 w 12211050"/>
                  <a:gd name="connsiteY17" fmla="*/ 5619750 h 6743700"/>
                  <a:gd name="connsiteX18" fmla="*/ 1047750 w 12211050"/>
                  <a:gd name="connsiteY18" fmla="*/ 5695950 h 6743700"/>
                  <a:gd name="connsiteX19" fmla="*/ 952500 w 12211050"/>
                  <a:gd name="connsiteY19" fmla="*/ 5715000 h 6743700"/>
                  <a:gd name="connsiteX20" fmla="*/ 647700 w 12211050"/>
                  <a:gd name="connsiteY20" fmla="*/ 5829300 h 6743700"/>
                  <a:gd name="connsiteX21" fmla="*/ 495300 w 12211050"/>
                  <a:gd name="connsiteY21" fmla="*/ 5905500 h 6743700"/>
                  <a:gd name="connsiteX22" fmla="*/ 285750 w 12211050"/>
                  <a:gd name="connsiteY22" fmla="*/ 5981700 h 6743700"/>
                  <a:gd name="connsiteX23" fmla="*/ 228600 w 12211050"/>
                  <a:gd name="connsiteY23" fmla="*/ 6019800 h 6743700"/>
                  <a:gd name="connsiteX24" fmla="*/ 0 w 12211050"/>
                  <a:gd name="connsiteY24" fmla="*/ 6743700 h 6743700"/>
                  <a:gd name="connsiteX25" fmla="*/ 12211050 w 12211050"/>
                  <a:gd name="connsiteY25" fmla="*/ 6743700 h 6743700"/>
                  <a:gd name="connsiteX26" fmla="*/ 12153900 w 12211050"/>
                  <a:gd name="connsiteY2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562100 w 12211050"/>
                  <a:gd name="connsiteY13" fmla="*/ 5467350 h 6743700"/>
                  <a:gd name="connsiteX14" fmla="*/ 1485900 w 12211050"/>
                  <a:gd name="connsiteY14" fmla="*/ 5505450 h 6743700"/>
                  <a:gd name="connsiteX15" fmla="*/ 1333500 w 12211050"/>
                  <a:gd name="connsiteY15" fmla="*/ 5581650 h 6743700"/>
                  <a:gd name="connsiteX16" fmla="*/ 1181100 w 12211050"/>
                  <a:gd name="connsiteY16" fmla="*/ 5619750 h 6743700"/>
                  <a:gd name="connsiteX17" fmla="*/ 1047750 w 12211050"/>
                  <a:gd name="connsiteY17" fmla="*/ 5695950 h 6743700"/>
                  <a:gd name="connsiteX18" fmla="*/ 952500 w 12211050"/>
                  <a:gd name="connsiteY18" fmla="*/ 5715000 h 6743700"/>
                  <a:gd name="connsiteX19" fmla="*/ 647700 w 12211050"/>
                  <a:gd name="connsiteY19" fmla="*/ 5829300 h 6743700"/>
                  <a:gd name="connsiteX20" fmla="*/ 495300 w 12211050"/>
                  <a:gd name="connsiteY20" fmla="*/ 5905500 h 6743700"/>
                  <a:gd name="connsiteX21" fmla="*/ 285750 w 12211050"/>
                  <a:gd name="connsiteY21" fmla="*/ 5981700 h 6743700"/>
                  <a:gd name="connsiteX22" fmla="*/ 228600 w 12211050"/>
                  <a:gd name="connsiteY22" fmla="*/ 6019800 h 6743700"/>
                  <a:gd name="connsiteX23" fmla="*/ 0 w 12211050"/>
                  <a:gd name="connsiteY23" fmla="*/ 6743700 h 6743700"/>
                  <a:gd name="connsiteX24" fmla="*/ 12211050 w 12211050"/>
                  <a:gd name="connsiteY24" fmla="*/ 6743700 h 6743700"/>
                  <a:gd name="connsiteX25" fmla="*/ 12153900 w 12211050"/>
                  <a:gd name="connsiteY2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485900 w 12211050"/>
                  <a:gd name="connsiteY13" fmla="*/ 5505450 h 6743700"/>
                  <a:gd name="connsiteX14" fmla="*/ 1333500 w 12211050"/>
                  <a:gd name="connsiteY14" fmla="*/ 5581650 h 6743700"/>
                  <a:gd name="connsiteX15" fmla="*/ 1181100 w 12211050"/>
                  <a:gd name="connsiteY15" fmla="*/ 5619750 h 6743700"/>
                  <a:gd name="connsiteX16" fmla="*/ 1047750 w 12211050"/>
                  <a:gd name="connsiteY16" fmla="*/ 5695950 h 6743700"/>
                  <a:gd name="connsiteX17" fmla="*/ 952500 w 12211050"/>
                  <a:gd name="connsiteY17" fmla="*/ 5715000 h 6743700"/>
                  <a:gd name="connsiteX18" fmla="*/ 647700 w 12211050"/>
                  <a:gd name="connsiteY18" fmla="*/ 5829300 h 6743700"/>
                  <a:gd name="connsiteX19" fmla="*/ 495300 w 12211050"/>
                  <a:gd name="connsiteY19" fmla="*/ 5905500 h 6743700"/>
                  <a:gd name="connsiteX20" fmla="*/ 285750 w 12211050"/>
                  <a:gd name="connsiteY20" fmla="*/ 5981700 h 6743700"/>
                  <a:gd name="connsiteX21" fmla="*/ 228600 w 12211050"/>
                  <a:gd name="connsiteY21" fmla="*/ 6019800 h 6743700"/>
                  <a:gd name="connsiteX22" fmla="*/ 0 w 12211050"/>
                  <a:gd name="connsiteY22" fmla="*/ 6743700 h 6743700"/>
                  <a:gd name="connsiteX23" fmla="*/ 12211050 w 12211050"/>
                  <a:gd name="connsiteY23" fmla="*/ 6743700 h 6743700"/>
                  <a:gd name="connsiteX24" fmla="*/ 12153900 w 12211050"/>
                  <a:gd name="connsiteY2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333500 w 12211050"/>
                  <a:gd name="connsiteY13" fmla="*/ 5581650 h 6743700"/>
                  <a:gd name="connsiteX14" fmla="*/ 1181100 w 12211050"/>
                  <a:gd name="connsiteY14" fmla="*/ 5619750 h 6743700"/>
                  <a:gd name="connsiteX15" fmla="*/ 1047750 w 12211050"/>
                  <a:gd name="connsiteY15" fmla="*/ 5695950 h 6743700"/>
                  <a:gd name="connsiteX16" fmla="*/ 952500 w 12211050"/>
                  <a:gd name="connsiteY16" fmla="*/ 5715000 h 6743700"/>
                  <a:gd name="connsiteX17" fmla="*/ 647700 w 12211050"/>
                  <a:gd name="connsiteY17" fmla="*/ 5829300 h 6743700"/>
                  <a:gd name="connsiteX18" fmla="*/ 495300 w 12211050"/>
                  <a:gd name="connsiteY18" fmla="*/ 5905500 h 6743700"/>
                  <a:gd name="connsiteX19" fmla="*/ 285750 w 12211050"/>
                  <a:gd name="connsiteY19" fmla="*/ 5981700 h 6743700"/>
                  <a:gd name="connsiteX20" fmla="*/ 228600 w 12211050"/>
                  <a:gd name="connsiteY20" fmla="*/ 6019800 h 6743700"/>
                  <a:gd name="connsiteX21" fmla="*/ 0 w 12211050"/>
                  <a:gd name="connsiteY21" fmla="*/ 6743700 h 6743700"/>
                  <a:gd name="connsiteX22" fmla="*/ 12211050 w 12211050"/>
                  <a:gd name="connsiteY22" fmla="*/ 6743700 h 6743700"/>
                  <a:gd name="connsiteX23" fmla="*/ 12153900 w 12211050"/>
                  <a:gd name="connsiteY2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181100 w 12211050"/>
                  <a:gd name="connsiteY13" fmla="*/ 5619750 h 6743700"/>
                  <a:gd name="connsiteX14" fmla="*/ 1047750 w 12211050"/>
                  <a:gd name="connsiteY14" fmla="*/ 5695950 h 6743700"/>
                  <a:gd name="connsiteX15" fmla="*/ 952500 w 12211050"/>
                  <a:gd name="connsiteY15" fmla="*/ 5715000 h 6743700"/>
                  <a:gd name="connsiteX16" fmla="*/ 647700 w 12211050"/>
                  <a:gd name="connsiteY16" fmla="*/ 5829300 h 6743700"/>
                  <a:gd name="connsiteX17" fmla="*/ 495300 w 12211050"/>
                  <a:gd name="connsiteY17" fmla="*/ 5905500 h 6743700"/>
                  <a:gd name="connsiteX18" fmla="*/ 285750 w 12211050"/>
                  <a:gd name="connsiteY18" fmla="*/ 5981700 h 6743700"/>
                  <a:gd name="connsiteX19" fmla="*/ 228600 w 12211050"/>
                  <a:gd name="connsiteY19" fmla="*/ 6019800 h 6743700"/>
                  <a:gd name="connsiteX20" fmla="*/ 0 w 12211050"/>
                  <a:gd name="connsiteY20" fmla="*/ 6743700 h 6743700"/>
                  <a:gd name="connsiteX21" fmla="*/ 12211050 w 12211050"/>
                  <a:gd name="connsiteY21" fmla="*/ 6743700 h 6743700"/>
                  <a:gd name="connsiteX22" fmla="*/ 12153900 w 12211050"/>
                  <a:gd name="connsiteY2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047750 w 12211050"/>
                  <a:gd name="connsiteY13" fmla="*/ 5695950 h 6743700"/>
                  <a:gd name="connsiteX14" fmla="*/ 952500 w 12211050"/>
                  <a:gd name="connsiteY14" fmla="*/ 5715000 h 6743700"/>
                  <a:gd name="connsiteX15" fmla="*/ 647700 w 12211050"/>
                  <a:gd name="connsiteY15" fmla="*/ 5829300 h 6743700"/>
                  <a:gd name="connsiteX16" fmla="*/ 495300 w 12211050"/>
                  <a:gd name="connsiteY16" fmla="*/ 5905500 h 6743700"/>
                  <a:gd name="connsiteX17" fmla="*/ 285750 w 12211050"/>
                  <a:gd name="connsiteY17" fmla="*/ 5981700 h 6743700"/>
                  <a:gd name="connsiteX18" fmla="*/ 228600 w 12211050"/>
                  <a:gd name="connsiteY18" fmla="*/ 6019800 h 6743700"/>
                  <a:gd name="connsiteX19" fmla="*/ 0 w 12211050"/>
                  <a:gd name="connsiteY19" fmla="*/ 6743700 h 6743700"/>
                  <a:gd name="connsiteX20" fmla="*/ 12211050 w 12211050"/>
                  <a:gd name="connsiteY20" fmla="*/ 6743700 h 6743700"/>
                  <a:gd name="connsiteX21" fmla="*/ 12153900 w 12211050"/>
                  <a:gd name="connsiteY2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952500 w 12211050"/>
                  <a:gd name="connsiteY13" fmla="*/ 5715000 h 6743700"/>
                  <a:gd name="connsiteX14" fmla="*/ 647700 w 12211050"/>
                  <a:gd name="connsiteY14" fmla="*/ 5829300 h 6743700"/>
                  <a:gd name="connsiteX15" fmla="*/ 495300 w 12211050"/>
                  <a:gd name="connsiteY15" fmla="*/ 5905500 h 6743700"/>
                  <a:gd name="connsiteX16" fmla="*/ 285750 w 12211050"/>
                  <a:gd name="connsiteY16" fmla="*/ 5981700 h 6743700"/>
                  <a:gd name="connsiteX17" fmla="*/ 228600 w 12211050"/>
                  <a:gd name="connsiteY17" fmla="*/ 6019800 h 6743700"/>
                  <a:gd name="connsiteX18" fmla="*/ 0 w 12211050"/>
                  <a:gd name="connsiteY18" fmla="*/ 6743700 h 6743700"/>
                  <a:gd name="connsiteX19" fmla="*/ 12211050 w 12211050"/>
                  <a:gd name="connsiteY19" fmla="*/ 6743700 h 6743700"/>
                  <a:gd name="connsiteX20" fmla="*/ 12153900 w 12211050"/>
                  <a:gd name="connsiteY2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647700 w 12211050"/>
                  <a:gd name="connsiteY13" fmla="*/ 5829300 h 6743700"/>
                  <a:gd name="connsiteX14" fmla="*/ 495300 w 12211050"/>
                  <a:gd name="connsiteY14" fmla="*/ 5905500 h 6743700"/>
                  <a:gd name="connsiteX15" fmla="*/ 285750 w 12211050"/>
                  <a:gd name="connsiteY15" fmla="*/ 5981700 h 6743700"/>
                  <a:gd name="connsiteX16" fmla="*/ 228600 w 12211050"/>
                  <a:gd name="connsiteY16" fmla="*/ 6019800 h 6743700"/>
                  <a:gd name="connsiteX17" fmla="*/ 0 w 12211050"/>
                  <a:gd name="connsiteY17" fmla="*/ 6743700 h 6743700"/>
                  <a:gd name="connsiteX18" fmla="*/ 12211050 w 12211050"/>
                  <a:gd name="connsiteY18" fmla="*/ 6743700 h 6743700"/>
                  <a:gd name="connsiteX19" fmla="*/ 12153900 w 12211050"/>
                  <a:gd name="connsiteY1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495300 w 12211050"/>
                  <a:gd name="connsiteY13" fmla="*/ 5905500 h 6743700"/>
                  <a:gd name="connsiteX14" fmla="*/ 285750 w 12211050"/>
                  <a:gd name="connsiteY14" fmla="*/ 5981700 h 6743700"/>
                  <a:gd name="connsiteX15" fmla="*/ 228600 w 12211050"/>
                  <a:gd name="connsiteY15" fmla="*/ 6019800 h 6743700"/>
                  <a:gd name="connsiteX16" fmla="*/ 0 w 12211050"/>
                  <a:gd name="connsiteY16" fmla="*/ 6743700 h 6743700"/>
                  <a:gd name="connsiteX17" fmla="*/ 12211050 w 12211050"/>
                  <a:gd name="connsiteY17" fmla="*/ 6743700 h 6743700"/>
                  <a:gd name="connsiteX18" fmla="*/ 12153900 w 12211050"/>
                  <a:gd name="connsiteY1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85750 w 12211050"/>
                  <a:gd name="connsiteY13" fmla="*/ 5981700 h 6743700"/>
                  <a:gd name="connsiteX14" fmla="*/ 228600 w 12211050"/>
                  <a:gd name="connsiteY14" fmla="*/ 6019800 h 6743700"/>
                  <a:gd name="connsiteX15" fmla="*/ 0 w 12211050"/>
                  <a:gd name="connsiteY15" fmla="*/ 6743700 h 6743700"/>
                  <a:gd name="connsiteX16" fmla="*/ 12211050 w 12211050"/>
                  <a:gd name="connsiteY16" fmla="*/ 6743700 h 6743700"/>
                  <a:gd name="connsiteX17" fmla="*/ 12153900 w 12211050"/>
                  <a:gd name="connsiteY1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28600 w 12211050"/>
                  <a:gd name="connsiteY13" fmla="*/ 6019800 h 6743700"/>
                  <a:gd name="connsiteX14" fmla="*/ 0 w 12211050"/>
                  <a:gd name="connsiteY14" fmla="*/ 6743700 h 6743700"/>
                  <a:gd name="connsiteX15" fmla="*/ 12211050 w 12211050"/>
                  <a:gd name="connsiteY15" fmla="*/ 6743700 h 6743700"/>
                  <a:gd name="connsiteX16" fmla="*/ 12153900 w 12211050"/>
                  <a:gd name="connsiteY16" fmla="*/ 0 h 6743700"/>
                  <a:gd name="connsiteX0" fmla="*/ 12103100 w 12160250"/>
                  <a:gd name="connsiteY0" fmla="*/ 0 h 6743700"/>
                  <a:gd name="connsiteX1" fmla="*/ 8674100 w 12160250"/>
                  <a:gd name="connsiteY1" fmla="*/ 3752850 h 6743700"/>
                  <a:gd name="connsiteX2" fmla="*/ 8026400 w 12160250"/>
                  <a:gd name="connsiteY2" fmla="*/ 3810000 h 6743700"/>
                  <a:gd name="connsiteX3" fmla="*/ 7874000 w 12160250"/>
                  <a:gd name="connsiteY3" fmla="*/ 3848100 h 6743700"/>
                  <a:gd name="connsiteX4" fmla="*/ 7759700 w 12160250"/>
                  <a:gd name="connsiteY4" fmla="*/ 3886200 h 6743700"/>
                  <a:gd name="connsiteX5" fmla="*/ 7226300 w 12160250"/>
                  <a:gd name="connsiteY5" fmla="*/ 3867150 h 6743700"/>
                  <a:gd name="connsiteX6" fmla="*/ 7112000 w 12160250"/>
                  <a:gd name="connsiteY6" fmla="*/ 3848100 h 6743700"/>
                  <a:gd name="connsiteX7" fmla="*/ 6921500 w 12160250"/>
                  <a:gd name="connsiteY7" fmla="*/ 3810000 h 6743700"/>
                  <a:gd name="connsiteX8" fmla="*/ 6864350 w 12160250"/>
                  <a:gd name="connsiteY8" fmla="*/ 3810000 h 6743700"/>
                  <a:gd name="connsiteX9" fmla="*/ 4997450 w 12160250"/>
                  <a:gd name="connsiteY9" fmla="*/ 3562350 h 6743700"/>
                  <a:gd name="connsiteX10" fmla="*/ 4406900 w 12160250"/>
                  <a:gd name="connsiteY10" fmla="*/ 3810000 h 6743700"/>
                  <a:gd name="connsiteX11" fmla="*/ 3873500 w 12160250"/>
                  <a:gd name="connsiteY11" fmla="*/ 4057650 h 6743700"/>
                  <a:gd name="connsiteX12" fmla="*/ 1816100 w 12160250"/>
                  <a:gd name="connsiteY12" fmla="*/ 5295900 h 6743700"/>
                  <a:gd name="connsiteX13" fmla="*/ 177800 w 12160250"/>
                  <a:gd name="connsiteY13" fmla="*/ 6019800 h 6743700"/>
                  <a:gd name="connsiteX14" fmla="*/ 0 w 12160250"/>
                  <a:gd name="connsiteY14" fmla="*/ 6692900 h 6743700"/>
                  <a:gd name="connsiteX15" fmla="*/ 12160250 w 12160250"/>
                  <a:gd name="connsiteY15" fmla="*/ 6743700 h 6743700"/>
                  <a:gd name="connsiteX16" fmla="*/ 12103100 w 12160250"/>
                  <a:gd name="connsiteY16" fmla="*/ 0 h 6743700"/>
                  <a:gd name="connsiteX0" fmla="*/ 12050912 w 12108062"/>
                  <a:gd name="connsiteY0" fmla="*/ 0 h 6743700"/>
                  <a:gd name="connsiteX1" fmla="*/ 8621912 w 12108062"/>
                  <a:gd name="connsiteY1" fmla="*/ 3752850 h 6743700"/>
                  <a:gd name="connsiteX2" fmla="*/ 7974212 w 12108062"/>
                  <a:gd name="connsiteY2" fmla="*/ 3810000 h 6743700"/>
                  <a:gd name="connsiteX3" fmla="*/ 7821812 w 12108062"/>
                  <a:gd name="connsiteY3" fmla="*/ 3848100 h 6743700"/>
                  <a:gd name="connsiteX4" fmla="*/ 7707512 w 12108062"/>
                  <a:gd name="connsiteY4" fmla="*/ 3886200 h 6743700"/>
                  <a:gd name="connsiteX5" fmla="*/ 7174112 w 12108062"/>
                  <a:gd name="connsiteY5" fmla="*/ 3867150 h 6743700"/>
                  <a:gd name="connsiteX6" fmla="*/ 7059812 w 12108062"/>
                  <a:gd name="connsiteY6" fmla="*/ 3848100 h 6743700"/>
                  <a:gd name="connsiteX7" fmla="*/ 6869312 w 12108062"/>
                  <a:gd name="connsiteY7" fmla="*/ 3810000 h 6743700"/>
                  <a:gd name="connsiteX8" fmla="*/ 6812162 w 12108062"/>
                  <a:gd name="connsiteY8" fmla="*/ 3810000 h 6743700"/>
                  <a:gd name="connsiteX9" fmla="*/ 4945262 w 12108062"/>
                  <a:gd name="connsiteY9" fmla="*/ 3562350 h 6743700"/>
                  <a:gd name="connsiteX10" fmla="*/ 4354712 w 12108062"/>
                  <a:gd name="connsiteY10" fmla="*/ 3810000 h 6743700"/>
                  <a:gd name="connsiteX11" fmla="*/ 3821312 w 12108062"/>
                  <a:gd name="connsiteY11" fmla="*/ 4057650 h 6743700"/>
                  <a:gd name="connsiteX12" fmla="*/ 1763912 w 12108062"/>
                  <a:gd name="connsiteY12" fmla="*/ 5295900 h 6743700"/>
                  <a:gd name="connsiteX13" fmla="*/ 125612 w 12108062"/>
                  <a:gd name="connsiteY13" fmla="*/ 6019800 h 6743700"/>
                  <a:gd name="connsiteX14" fmla="*/ 62112 w 12108062"/>
                  <a:gd name="connsiteY14" fmla="*/ 6731000 h 6743700"/>
                  <a:gd name="connsiteX15" fmla="*/ 12108062 w 12108062"/>
                  <a:gd name="connsiteY15" fmla="*/ 6743700 h 6743700"/>
                  <a:gd name="connsiteX16" fmla="*/ 12050912 w 12108062"/>
                  <a:gd name="connsiteY16" fmla="*/ 0 h 67437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640364"/>
                  <a:gd name="connsiteX1" fmla="*/ 8621912 w 12108062"/>
                  <a:gd name="connsiteY1" fmla="*/ 3649514 h 6640364"/>
                  <a:gd name="connsiteX2" fmla="*/ 7974212 w 12108062"/>
                  <a:gd name="connsiteY2" fmla="*/ 3706664 h 6640364"/>
                  <a:gd name="connsiteX3" fmla="*/ 7821812 w 12108062"/>
                  <a:gd name="connsiteY3" fmla="*/ 3744764 h 6640364"/>
                  <a:gd name="connsiteX4" fmla="*/ 7707512 w 12108062"/>
                  <a:gd name="connsiteY4" fmla="*/ 3782864 h 6640364"/>
                  <a:gd name="connsiteX5" fmla="*/ 7174112 w 12108062"/>
                  <a:gd name="connsiteY5" fmla="*/ 3763814 h 6640364"/>
                  <a:gd name="connsiteX6" fmla="*/ 7059812 w 12108062"/>
                  <a:gd name="connsiteY6" fmla="*/ 3744764 h 6640364"/>
                  <a:gd name="connsiteX7" fmla="*/ 6869312 w 12108062"/>
                  <a:gd name="connsiteY7" fmla="*/ 3706664 h 6640364"/>
                  <a:gd name="connsiteX8" fmla="*/ 6812162 w 12108062"/>
                  <a:gd name="connsiteY8" fmla="*/ 3706664 h 6640364"/>
                  <a:gd name="connsiteX9" fmla="*/ 4945262 w 12108062"/>
                  <a:gd name="connsiteY9" fmla="*/ 3459014 h 6640364"/>
                  <a:gd name="connsiteX10" fmla="*/ 4354712 w 12108062"/>
                  <a:gd name="connsiteY10" fmla="*/ 3706664 h 6640364"/>
                  <a:gd name="connsiteX11" fmla="*/ 3821312 w 12108062"/>
                  <a:gd name="connsiteY11" fmla="*/ 3954314 h 6640364"/>
                  <a:gd name="connsiteX12" fmla="*/ 1763912 w 12108062"/>
                  <a:gd name="connsiteY12" fmla="*/ 5192564 h 6640364"/>
                  <a:gd name="connsiteX13" fmla="*/ 125612 w 12108062"/>
                  <a:gd name="connsiteY13" fmla="*/ 5916464 h 6640364"/>
                  <a:gd name="connsiteX14" fmla="*/ 62112 w 12108062"/>
                  <a:gd name="connsiteY14" fmla="*/ 6627664 h 6640364"/>
                  <a:gd name="connsiteX15" fmla="*/ 12108062 w 12108062"/>
                  <a:gd name="connsiteY15" fmla="*/ 6640364 h 6640364"/>
                  <a:gd name="connsiteX16" fmla="*/ 12101712 w 12108062"/>
                  <a:gd name="connsiteY16" fmla="*/ 0 h 66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108062" h="6640364">
                    <a:moveTo>
                      <a:pt x="12101712" y="0"/>
                    </a:moveTo>
                    <a:lnTo>
                      <a:pt x="8621912" y="3649514"/>
                    </a:lnTo>
                    <a:cubicBezTo>
                      <a:pt x="8173228" y="3739251"/>
                      <a:pt x="8751947" y="3633751"/>
                      <a:pt x="7974212" y="3706664"/>
                    </a:cubicBezTo>
                    <a:cubicBezTo>
                      <a:pt x="7922077" y="3711552"/>
                      <a:pt x="7871488" y="3728205"/>
                      <a:pt x="7821812" y="3744764"/>
                    </a:cubicBezTo>
                    <a:lnTo>
                      <a:pt x="7707512" y="3782864"/>
                    </a:lnTo>
                    <a:cubicBezTo>
                      <a:pt x="7529712" y="3776514"/>
                      <a:pt x="7351718" y="3774261"/>
                      <a:pt x="7174112" y="3763814"/>
                    </a:cubicBezTo>
                    <a:cubicBezTo>
                      <a:pt x="7135553" y="3761546"/>
                      <a:pt x="7097776" y="3751882"/>
                      <a:pt x="7059812" y="3744764"/>
                    </a:cubicBezTo>
                    <a:cubicBezTo>
                      <a:pt x="6996164" y="3732830"/>
                      <a:pt x="6934070" y="3706664"/>
                      <a:pt x="6869312" y="3706664"/>
                    </a:cubicBezTo>
                    <a:lnTo>
                      <a:pt x="6812162" y="3706664"/>
                    </a:lnTo>
                    <a:lnTo>
                      <a:pt x="4945262" y="3459014"/>
                    </a:lnTo>
                    <a:cubicBezTo>
                      <a:pt x="4535687" y="3459014"/>
                      <a:pt x="4542037" y="3624114"/>
                      <a:pt x="4354712" y="3706664"/>
                    </a:cubicBezTo>
                    <a:cubicBezTo>
                      <a:pt x="4167387" y="3789214"/>
                      <a:pt x="4253112" y="3706664"/>
                      <a:pt x="3821312" y="3954314"/>
                    </a:cubicBezTo>
                    <a:cubicBezTo>
                      <a:pt x="3389512" y="4201964"/>
                      <a:pt x="2449712" y="4779814"/>
                      <a:pt x="1763912" y="5192564"/>
                    </a:cubicBezTo>
                    <a:cubicBezTo>
                      <a:pt x="1147962" y="5519589"/>
                      <a:pt x="409245" y="5677281"/>
                      <a:pt x="125612" y="5916464"/>
                    </a:cubicBezTo>
                    <a:cubicBezTo>
                      <a:pt x="-158021" y="6155647"/>
                      <a:pt x="138312" y="6386364"/>
                      <a:pt x="62112" y="6627664"/>
                    </a:cubicBezTo>
                    <a:lnTo>
                      <a:pt x="12108062" y="6640364"/>
                    </a:lnTo>
                    <a:cubicBezTo>
                      <a:pt x="12105945" y="4405164"/>
                      <a:pt x="12103829" y="2235200"/>
                      <a:pt x="1210171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022B7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4EA14571-7DEC-44EF-81F7-4C91734E0955}"/>
                  </a:ext>
                </a:extLst>
              </p:cNvPr>
              <p:cNvSpPr/>
              <p:nvPr userDrawn="1"/>
            </p:nvSpPr>
            <p:spPr>
              <a:xfrm>
                <a:off x="5000506" y="871848"/>
                <a:ext cx="7191495" cy="5986153"/>
              </a:xfrm>
              <a:custGeom>
                <a:avLst/>
                <a:gdLst>
                  <a:gd name="connsiteX0" fmla="*/ 3781425 w 7191495"/>
                  <a:gd name="connsiteY0" fmla="*/ 0 h 5986153"/>
                  <a:gd name="connsiteX1" fmla="*/ 7106452 w 7191495"/>
                  <a:gd name="connsiteY1" fmla="*/ 1978974 h 5986153"/>
                  <a:gd name="connsiteX2" fmla="*/ 7191495 w 7191495"/>
                  <a:gd name="connsiteY2" fmla="*/ 2155511 h 5986153"/>
                  <a:gd name="connsiteX3" fmla="*/ 7191495 w 7191495"/>
                  <a:gd name="connsiteY3" fmla="*/ 5417322 h 5986153"/>
                  <a:gd name="connsiteX4" fmla="*/ 7189961 w 7191495"/>
                  <a:gd name="connsiteY4" fmla="*/ 5420829 h 5986153"/>
                  <a:gd name="connsiteX5" fmla="*/ 6917042 w 7191495"/>
                  <a:gd name="connsiteY5" fmla="*/ 5895656 h 5986153"/>
                  <a:gd name="connsiteX6" fmla="*/ 6849369 w 7191495"/>
                  <a:gd name="connsiteY6" fmla="*/ 5986153 h 5986153"/>
                  <a:gd name="connsiteX7" fmla="*/ 713481 w 7191495"/>
                  <a:gd name="connsiteY7" fmla="*/ 5986153 h 5986153"/>
                  <a:gd name="connsiteX8" fmla="*/ 645808 w 7191495"/>
                  <a:gd name="connsiteY8" fmla="*/ 5895656 h 5986153"/>
                  <a:gd name="connsiteX9" fmla="*/ 0 w 7191495"/>
                  <a:gd name="connsiteY9" fmla="*/ 3781425 h 5986153"/>
                  <a:gd name="connsiteX10" fmla="*/ 3781425 w 7191495"/>
                  <a:gd name="connsiteY10" fmla="*/ 0 h 598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91495" h="5986153">
                    <a:moveTo>
                      <a:pt x="3781425" y="0"/>
                    </a:moveTo>
                    <a:cubicBezTo>
                      <a:pt x="5217216" y="0"/>
                      <a:pt x="6466108" y="800208"/>
                      <a:pt x="7106452" y="1978974"/>
                    </a:cubicBezTo>
                    <a:lnTo>
                      <a:pt x="7191495" y="2155511"/>
                    </a:lnTo>
                    <a:lnTo>
                      <a:pt x="7191495" y="5417322"/>
                    </a:lnTo>
                    <a:lnTo>
                      <a:pt x="7189961" y="5420829"/>
                    </a:lnTo>
                    <a:cubicBezTo>
                      <a:pt x="7110304" y="5586144"/>
                      <a:pt x="7018974" y="5744776"/>
                      <a:pt x="6917042" y="5895656"/>
                    </a:cubicBezTo>
                    <a:lnTo>
                      <a:pt x="6849369" y="5986153"/>
                    </a:lnTo>
                    <a:lnTo>
                      <a:pt x="713481" y="5986153"/>
                    </a:lnTo>
                    <a:lnTo>
                      <a:pt x="645808" y="5895656"/>
                    </a:lnTo>
                    <a:cubicBezTo>
                      <a:pt x="238079" y="5292136"/>
                      <a:pt x="0" y="4564584"/>
                      <a:pt x="0" y="3781425"/>
                    </a:cubicBezTo>
                    <a:cubicBezTo>
                      <a:pt x="0" y="1693002"/>
                      <a:pt x="1693002" y="0"/>
                      <a:pt x="37814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4000">
                    <a:schemeClr val="accent4">
                      <a:lumMod val="95000"/>
                      <a:lumOff val="5000"/>
                      <a:alpha val="28000"/>
                    </a:schemeClr>
                  </a:gs>
                  <a:gs pos="89000">
                    <a:schemeClr val="accent4">
                      <a:lumMod val="60000"/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94DDF400-CE36-4470-AAE4-0AA71E9C813E}"/>
                </a:ext>
              </a:extLst>
            </p:cNvPr>
            <p:cNvGrpSpPr/>
            <p:nvPr userDrawn="1"/>
          </p:nvGrpSpPr>
          <p:grpSpPr>
            <a:xfrm>
              <a:off x="6095547" y="867311"/>
              <a:ext cx="5742974" cy="5814431"/>
              <a:chOff x="3673475" y="976313"/>
              <a:chExt cx="4848226" cy="4908550"/>
            </a:xfrm>
          </p:grpSpPr>
          <p:sp>
            <p:nvSpPr>
              <p:cNvPr id="85" name="íṣlíďé">
                <a:extLst>
                  <a:ext uri="{FF2B5EF4-FFF2-40B4-BE49-F238E27FC236}">
                    <a16:creationId xmlns="" xmlns:a16="http://schemas.microsoft.com/office/drawing/2014/main" id="{511ECDF8-78CB-40C8-B401-CBDDA333C48F}"/>
                  </a:ext>
                </a:extLst>
              </p:cNvPr>
              <p:cNvSpPr/>
              <p:nvPr/>
            </p:nvSpPr>
            <p:spPr bwMode="auto">
              <a:xfrm>
                <a:off x="5680075" y="976313"/>
                <a:ext cx="1908175" cy="2744788"/>
              </a:xfrm>
              <a:custGeom>
                <a:avLst/>
                <a:gdLst>
                  <a:gd name="T0" fmla="*/ 0 w 578"/>
                  <a:gd name="T1" fmla="*/ 30 h 833"/>
                  <a:gd name="T2" fmla="*/ 0 w 578"/>
                  <a:gd name="T3" fmla="*/ 511 h 833"/>
                  <a:gd name="T4" fmla="*/ 559 w 578"/>
                  <a:gd name="T5" fmla="*/ 833 h 833"/>
                  <a:gd name="T6" fmla="*/ 578 w 578"/>
                  <a:gd name="T7" fmla="*/ 801 h 833"/>
                  <a:gd name="T8" fmla="*/ 578 w 578"/>
                  <a:gd name="T9" fmla="*/ 352 h 833"/>
                  <a:gd name="T10" fmla="*/ 538 w 578"/>
                  <a:gd name="T11" fmla="*/ 284 h 833"/>
                  <a:gd name="T12" fmla="*/ 58 w 578"/>
                  <a:gd name="T13" fmla="*/ 6 h 833"/>
                  <a:gd name="T14" fmla="*/ 21 w 578"/>
                  <a:gd name="T15" fmla="*/ 6 h 833"/>
                  <a:gd name="T16" fmla="*/ 11 w 578"/>
                  <a:gd name="T17" fmla="*/ 12 h 833"/>
                  <a:gd name="T18" fmla="*/ 11 w 578"/>
                  <a:gd name="T19" fmla="*/ 12 h 833"/>
                  <a:gd name="T20" fmla="*/ 0 w 578"/>
                  <a:gd name="T21" fmla="*/ 3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833">
                    <a:moveTo>
                      <a:pt x="0" y="30"/>
                    </a:moveTo>
                    <a:cubicBezTo>
                      <a:pt x="0" y="511"/>
                      <a:pt x="0" y="511"/>
                      <a:pt x="0" y="511"/>
                    </a:cubicBezTo>
                    <a:cubicBezTo>
                      <a:pt x="559" y="833"/>
                      <a:pt x="559" y="833"/>
                      <a:pt x="559" y="833"/>
                    </a:cubicBezTo>
                    <a:cubicBezTo>
                      <a:pt x="570" y="827"/>
                      <a:pt x="578" y="815"/>
                      <a:pt x="578" y="801"/>
                    </a:cubicBezTo>
                    <a:cubicBezTo>
                      <a:pt x="578" y="352"/>
                      <a:pt x="578" y="352"/>
                      <a:pt x="578" y="352"/>
                    </a:cubicBezTo>
                    <a:cubicBezTo>
                      <a:pt x="578" y="324"/>
                      <a:pt x="563" y="298"/>
                      <a:pt x="538" y="28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0"/>
                      <a:pt x="32" y="0"/>
                      <a:pt x="21" y="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5" y="15"/>
                      <a:pt x="0" y="22"/>
                      <a:pt x="0" y="30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ļíḓé">
                <a:extLst>
                  <a:ext uri="{FF2B5EF4-FFF2-40B4-BE49-F238E27FC236}">
                    <a16:creationId xmlns="" xmlns:a16="http://schemas.microsoft.com/office/drawing/2014/main" id="{602E5B4F-53AF-4F7F-99A0-C745642675D8}"/>
                  </a:ext>
                </a:extLst>
              </p:cNvPr>
              <p:cNvSpPr/>
              <p:nvPr/>
            </p:nvSpPr>
            <p:spPr bwMode="auto">
              <a:xfrm>
                <a:off x="5716588" y="976313"/>
                <a:ext cx="1871663" cy="2744788"/>
              </a:xfrm>
              <a:custGeom>
                <a:avLst/>
                <a:gdLst>
                  <a:gd name="T0" fmla="*/ 548 w 567"/>
                  <a:gd name="T1" fmla="*/ 362 h 833"/>
                  <a:gd name="T2" fmla="*/ 509 w 567"/>
                  <a:gd name="T3" fmla="*/ 295 h 833"/>
                  <a:gd name="T4" fmla="*/ 509 w 567"/>
                  <a:gd name="T5" fmla="*/ 295 h 833"/>
                  <a:gd name="T6" fmla="*/ 20 w 567"/>
                  <a:gd name="T7" fmla="*/ 12 h 833"/>
                  <a:gd name="T8" fmla="*/ 0 w 567"/>
                  <a:gd name="T9" fmla="*/ 12 h 833"/>
                  <a:gd name="T10" fmla="*/ 0 w 567"/>
                  <a:gd name="T11" fmla="*/ 12 h 833"/>
                  <a:gd name="T12" fmla="*/ 10 w 567"/>
                  <a:gd name="T13" fmla="*/ 6 h 833"/>
                  <a:gd name="T14" fmla="*/ 47 w 567"/>
                  <a:gd name="T15" fmla="*/ 6 h 833"/>
                  <a:gd name="T16" fmla="*/ 527 w 567"/>
                  <a:gd name="T17" fmla="*/ 284 h 833"/>
                  <a:gd name="T18" fmla="*/ 567 w 567"/>
                  <a:gd name="T19" fmla="*/ 352 h 833"/>
                  <a:gd name="T20" fmla="*/ 567 w 567"/>
                  <a:gd name="T21" fmla="*/ 801 h 833"/>
                  <a:gd name="T22" fmla="*/ 548 w 567"/>
                  <a:gd name="T23" fmla="*/ 833 h 833"/>
                  <a:gd name="T24" fmla="*/ 548 w 567"/>
                  <a:gd name="T25" fmla="*/ 363 h 833"/>
                  <a:gd name="T26" fmla="*/ 548 w 567"/>
                  <a:gd name="T27" fmla="*/ 362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7" h="833">
                    <a:moveTo>
                      <a:pt x="548" y="362"/>
                    </a:moveTo>
                    <a:cubicBezTo>
                      <a:pt x="548" y="335"/>
                      <a:pt x="533" y="309"/>
                      <a:pt x="509" y="295"/>
                    </a:cubicBezTo>
                    <a:cubicBezTo>
                      <a:pt x="509" y="295"/>
                      <a:pt x="509" y="295"/>
                      <a:pt x="509" y="295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3" y="9"/>
                      <a:pt x="6" y="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21" y="0"/>
                      <a:pt x="35" y="0"/>
                      <a:pt x="47" y="6"/>
                    </a:cubicBezTo>
                    <a:cubicBezTo>
                      <a:pt x="527" y="284"/>
                      <a:pt x="527" y="284"/>
                      <a:pt x="527" y="284"/>
                    </a:cubicBezTo>
                    <a:cubicBezTo>
                      <a:pt x="552" y="298"/>
                      <a:pt x="567" y="324"/>
                      <a:pt x="567" y="352"/>
                    </a:cubicBezTo>
                    <a:cubicBezTo>
                      <a:pt x="567" y="801"/>
                      <a:pt x="567" y="801"/>
                      <a:pt x="567" y="801"/>
                    </a:cubicBezTo>
                    <a:cubicBezTo>
                      <a:pt x="567" y="815"/>
                      <a:pt x="559" y="827"/>
                      <a:pt x="548" y="833"/>
                    </a:cubicBezTo>
                    <a:cubicBezTo>
                      <a:pt x="548" y="363"/>
                      <a:pt x="548" y="363"/>
                      <a:pt x="548" y="363"/>
                    </a:cubicBezTo>
                    <a:lnTo>
                      <a:pt x="548" y="362"/>
                    </a:lnTo>
                    <a:close/>
                  </a:path>
                </a:pathLst>
              </a:custGeom>
              <a:solidFill>
                <a:srgbClr val="303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ļïdê">
                <a:extLst>
                  <a:ext uri="{FF2B5EF4-FFF2-40B4-BE49-F238E27FC236}">
                    <a16:creationId xmlns="" xmlns:a16="http://schemas.microsoft.com/office/drawing/2014/main" id="{B8C84964-ECA1-40B0-8E43-8DE194EC1CE4}"/>
                  </a:ext>
                </a:extLst>
              </p:cNvPr>
              <p:cNvSpPr/>
              <p:nvPr/>
            </p:nvSpPr>
            <p:spPr bwMode="auto">
              <a:xfrm>
                <a:off x="5735638" y="1087438"/>
                <a:ext cx="1727200" cy="2482850"/>
              </a:xfrm>
              <a:custGeom>
                <a:avLst/>
                <a:gdLst>
                  <a:gd name="T0" fmla="*/ 1088 w 1088"/>
                  <a:gd name="T1" fmla="*/ 626 h 1564"/>
                  <a:gd name="T2" fmla="*/ 1088 w 1088"/>
                  <a:gd name="T3" fmla="*/ 1564 h 1564"/>
                  <a:gd name="T4" fmla="*/ 0 w 1088"/>
                  <a:gd name="T5" fmla="*/ 938 h 1564"/>
                  <a:gd name="T6" fmla="*/ 0 w 1088"/>
                  <a:gd name="T7" fmla="*/ 0 h 1564"/>
                  <a:gd name="T8" fmla="*/ 1088 w 1088"/>
                  <a:gd name="T9" fmla="*/ 626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" h="1564">
                    <a:moveTo>
                      <a:pt x="1088" y="626"/>
                    </a:moveTo>
                    <a:lnTo>
                      <a:pt x="1088" y="1564"/>
                    </a:lnTo>
                    <a:lnTo>
                      <a:pt x="0" y="938"/>
                    </a:lnTo>
                    <a:lnTo>
                      <a:pt x="0" y="0"/>
                    </a:lnTo>
                    <a:lnTo>
                      <a:pt x="1088" y="626"/>
                    </a:lnTo>
                    <a:close/>
                  </a:path>
                </a:pathLst>
              </a:custGeom>
              <a:solidFill>
                <a:srgbClr val="706FD3">
                  <a:alpha val="68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ŝḷiḓê">
                <a:extLst>
                  <a:ext uri="{FF2B5EF4-FFF2-40B4-BE49-F238E27FC236}">
                    <a16:creationId xmlns="" xmlns:a16="http://schemas.microsoft.com/office/drawing/2014/main" id="{9583DC8C-0E45-4849-AA74-5392D311CE65}"/>
                  </a:ext>
                </a:extLst>
              </p:cNvPr>
              <p:cNvSpPr/>
              <p:nvPr/>
            </p:nvSpPr>
            <p:spPr bwMode="auto">
              <a:xfrm>
                <a:off x="5735638" y="1216026"/>
                <a:ext cx="1638300" cy="1657350"/>
              </a:xfrm>
              <a:custGeom>
                <a:avLst/>
                <a:gdLst>
                  <a:gd name="T0" fmla="*/ 142 w 1032"/>
                  <a:gd name="T1" fmla="*/ 0 h 1044"/>
                  <a:gd name="T2" fmla="*/ 0 w 1032"/>
                  <a:gd name="T3" fmla="*/ 108 h 1044"/>
                  <a:gd name="T4" fmla="*/ 0 w 1032"/>
                  <a:gd name="T5" fmla="*/ 857 h 1044"/>
                  <a:gd name="T6" fmla="*/ 326 w 1032"/>
                  <a:gd name="T7" fmla="*/ 1044 h 1044"/>
                  <a:gd name="T8" fmla="*/ 1032 w 1032"/>
                  <a:gd name="T9" fmla="*/ 512 h 1044"/>
                  <a:gd name="T10" fmla="*/ 142 w 1032"/>
                  <a:gd name="T11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2" h="1044">
                    <a:moveTo>
                      <a:pt x="142" y="0"/>
                    </a:moveTo>
                    <a:lnTo>
                      <a:pt x="0" y="108"/>
                    </a:lnTo>
                    <a:lnTo>
                      <a:pt x="0" y="857"/>
                    </a:lnTo>
                    <a:lnTo>
                      <a:pt x="326" y="1044"/>
                    </a:lnTo>
                    <a:lnTo>
                      <a:pt x="1032" y="5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ḻïḓè">
                <a:extLst>
                  <a:ext uri="{FF2B5EF4-FFF2-40B4-BE49-F238E27FC236}">
                    <a16:creationId xmlns="" xmlns:a16="http://schemas.microsoft.com/office/drawing/2014/main" id="{278C2F82-BFFD-4CE6-9F5A-EB375FA4C1AE}"/>
                  </a:ext>
                </a:extLst>
              </p:cNvPr>
              <p:cNvSpPr/>
              <p:nvPr/>
            </p:nvSpPr>
            <p:spPr bwMode="auto">
              <a:xfrm>
                <a:off x="6521451" y="2319338"/>
                <a:ext cx="941388" cy="1181100"/>
              </a:xfrm>
              <a:custGeom>
                <a:avLst/>
                <a:gdLst>
                  <a:gd name="T0" fmla="*/ 593 w 593"/>
                  <a:gd name="T1" fmla="*/ 686 h 744"/>
                  <a:gd name="T2" fmla="*/ 593 w 593"/>
                  <a:gd name="T3" fmla="*/ 0 h 744"/>
                  <a:gd name="T4" fmla="*/ 0 w 593"/>
                  <a:gd name="T5" fmla="*/ 447 h 744"/>
                  <a:gd name="T6" fmla="*/ 518 w 593"/>
                  <a:gd name="T7" fmla="*/ 744 h 744"/>
                  <a:gd name="T8" fmla="*/ 593 w 593"/>
                  <a:gd name="T9" fmla="*/ 68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744">
                    <a:moveTo>
                      <a:pt x="593" y="686"/>
                    </a:moveTo>
                    <a:lnTo>
                      <a:pt x="593" y="0"/>
                    </a:lnTo>
                    <a:lnTo>
                      <a:pt x="0" y="447"/>
                    </a:lnTo>
                    <a:lnTo>
                      <a:pt x="518" y="744"/>
                    </a:lnTo>
                    <a:lnTo>
                      <a:pt x="593" y="686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şļiḓe">
                <a:extLst>
                  <a:ext uri="{FF2B5EF4-FFF2-40B4-BE49-F238E27FC236}">
                    <a16:creationId xmlns="" xmlns:a16="http://schemas.microsoft.com/office/drawing/2014/main" id="{550CF22E-61AB-4BBE-A727-E34DE361DF16}"/>
                  </a:ext>
                </a:extLst>
              </p:cNvPr>
              <p:cNvSpPr/>
              <p:nvPr/>
            </p:nvSpPr>
            <p:spPr bwMode="auto">
              <a:xfrm>
                <a:off x="4217988" y="2547938"/>
                <a:ext cx="1230313" cy="420688"/>
              </a:xfrm>
              <a:custGeom>
                <a:avLst/>
                <a:gdLst>
                  <a:gd name="T0" fmla="*/ 373 w 373"/>
                  <a:gd name="T1" fmla="*/ 0 h 128"/>
                  <a:gd name="T2" fmla="*/ 373 w 373"/>
                  <a:gd name="T3" fmla="*/ 0 h 128"/>
                  <a:gd name="T4" fmla="*/ 309 w 373"/>
                  <a:gd name="T5" fmla="*/ 84 h 128"/>
                  <a:gd name="T6" fmla="*/ 160 w 373"/>
                  <a:gd name="T7" fmla="*/ 121 h 128"/>
                  <a:gd name="T8" fmla="*/ 46 w 373"/>
                  <a:gd name="T9" fmla="*/ 95 h 128"/>
                  <a:gd name="T10" fmla="*/ 0 w 373"/>
                  <a:gd name="T11" fmla="*/ 31 h 128"/>
                  <a:gd name="T12" fmla="*/ 0 w 373"/>
                  <a:gd name="T13" fmla="*/ 31 h 128"/>
                  <a:gd name="T14" fmla="*/ 0 w 373"/>
                  <a:gd name="T15" fmla="*/ 1 h 128"/>
                  <a:gd name="T16" fmla="*/ 0 w 373"/>
                  <a:gd name="T17" fmla="*/ 38 h 128"/>
                  <a:gd name="T18" fmla="*/ 0 w 373"/>
                  <a:gd name="T19" fmla="*/ 38 h 128"/>
                  <a:gd name="T20" fmla="*/ 46 w 373"/>
                  <a:gd name="T21" fmla="*/ 101 h 128"/>
                  <a:gd name="T22" fmla="*/ 160 w 373"/>
                  <a:gd name="T23" fmla="*/ 128 h 128"/>
                  <a:gd name="T24" fmla="*/ 309 w 373"/>
                  <a:gd name="T25" fmla="*/ 90 h 128"/>
                  <a:gd name="T26" fmla="*/ 373 w 373"/>
                  <a:gd name="T27" fmla="*/ 6 h 128"/>
                  <a:gd name="T28" fmla="*/ 373 w 373"/>
                  <a:gd name="T29" fmla="*/ 6 h 128"/>
                  <a:gd name="T30" fmla="*/ 373 w 37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3" h="128">
                    <a:moveTo>
                      <a:pt x="373" y="0"/>
                    </a:moveTo>
                    <a:cubicBezTo>
                      <a:pt x="373" y="0"/>
                      <a:pt x="373" y="0"/>
                      <a:pt x="373" y="0"/>
                    </a:cubicBezTo>
                    <a:cubicBezTo>
                      <a:pt x="372" y="29"/>
                      <a:pt x="351" y="60"/>
                      <a:pt x="309" y="84"/>
                    </a:cubicBezTo>
                    <a:cubicBezTo>
                      <a:pt x="266" y="108"/>
                      <a:pt x="212" y="121"/>
                      <a:pt x="160" y="121"/>
                    </a:cubicBezTo>
                    <a:cubicBezTo>
                      <a:pt x="117" y="121"/>
                      <a:pt x="76" y="112"/>
                      <a:pt x="46" y="95"/>
                    </a:cubicBezTo>
                    <a:cubicBezTo>
                      <a:pt x="16" y="78"/>
                      <a:pt x="1" y="55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62"/>
                      <a:pt x="16" y="84"/>
                      <a:pt x="46" y="101"/>
                    </a:cubicBezTo>
                    <a:cubicBezTo>
                      <a:pt x="76" y="119"/>
                      <a:pt x="117" y="128"/>
                      <a:pt x="160" y="128"/>
                    </a:cubicBezTo>
                    <a:cubicBezTo>
                      <a:pt x="212" y="128"/>
                      <a:pt x="266" y="115"/>
                      <a:pt x="309" y="90"/>
                    </a:cubicBezTo>
                    <a:cubicBezTo>
                      <a:pt x="351" y="66"/>
                      <a:pt x="372" y="36"/>
                      <a:pt x="373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3" y="0"/>
                      <a:pt x="373" y="0"/>
                      <a:pt x="37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śļîḍe">
                <a:extLst>
                  <a:ext uri="{FF2B5EF4-FFF2-40B4-BE49-F238E27FC236}">
                    <a16:creationId xmlns="" xmlns:a16="http://schemas.microsoft.com/office/drawing/2014/main" id="{92E81EB2-58C6-4268-B39D-88B60AB29FDD}"/>
                  </a:ext>
                </a:extLst>
              </p:cNvPr>
              <p:cNvSpPr/>
              <p:nvPr/>
            </p:nvSpPr>
            <p:spPr bwMode="auto">
              <a:xfrm>
                <a:off x="4217988" y="2168526"/>
                <a:ext cx="1230313" cy="820738"/>
              </a:xfrm>
              <a:custGeom>
                <a:avLst/>
                <a:gdLst>
                  <a:gd name="T0" fmla="*/ 373 w 373"/>
                  <a:gd name="T1" fmla="*/ 79 h 249"/>
                  <a:gd name="T2" fmla="*/ 368 w 373"/>
                  <a:gd name="T3" fmla="*/ 79 h 249"/>
                  <a:gd name="T4" fmla="*/ 328 w 373"/>
                  <a:gd name="T5" fmla="*/ 39 h 249"/>
                  <a:gd name="T6" fmla="*/ 64 w 373"/>
                  <a:gd name="T7" fmla="*/ 49 h 249"/>
                  <a:gd name="T8" fmla="*/ 6 w 373"/>
                  <a:gd name="T9" fmla="*/ 108 h 249"/>
                  <a:gd name="T10" fmla="*/ 0 w 373"/>
                  <a:gd name="T11" fmla="*/ 109 h 249"/>
                  <a:gd name="T12" fmla="*/ 0 w 373"/>
                  <a:gd name="T13" fmla="*/ 146 h 249"/>
                  <a:gd name="T14" fmla="*/ 0 w 373"/>
                  <a:gd name="T15" fmla="*/ 146 h 249"/>
                  <a:gd name="T16" fmla="*/ 46 w 373"/>
                  <a:gd name="T17" fmla="*/ 210 h 249"/>
                  <a:gd name="T18" fmla="*/ 309 w 373"/>
                  <a:gd name="T19" fmla="*/ 199 h 249"/>
                  <a:gd name="T20" fmla="*/ 373 w 373"/>
                  <a:gd name="T21" fmla="*/ 115 h 249"/>
                  <a:gd name="T22" fmla="*/ 373 w 373"/>
                  <a:gd name="T23" fmla="*/ 115 h 249"/>
                  <a:gd name="T24" fmla="*/ 373 w 373"/>
                  <a:gd name="T25" fmla="*/ 7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249">
                    <a:moveTo>
                      <a:pt x="373" y="79"/>
                    </a:moveTo>
                    <a:cubicBezTo>
                      <a:pt x="368" y="79"/>
                      <a:pt x="368" y="79"/>
                      <a:pt x="368" y="79"/>
                    </a:cubicBezTo>
                    <a:cubicBezTo>
                      <a:pt x="361" y="64"/>
                      <a:pt x="348" y="50"/>
                      <a:pt x="328" y="39"/>
                    </a:cubicBezTo>
                    <a:cubicBezTo>
                      <a:pt x="260" y="0"/>
                      <a:pt x="142" y="4"/>
                      <a:pt x="64" y="49"/>
                    </a:cubicBezTo>
                    <a:cubicBezTo>
                      <a:pt x="35" y="67"/>
                      <a:pt x="15" y="87"/>
                      <a:pt x="6" y="10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" y="170"/>
                      <a:pt x="16" y="193"/>
                      <a:pt x="46" y="210"/>
                    </a:cubicBezTo>
                    <a:cubicBezTo>
                      <a:pt x="113" y="249"/>
                      <a:pt x="231" y="244"/>
                      <a:pt x="309" y="199"/>
                    </a:cubicBezTo>
                    <a:cubicBezTo>
                      <a:pt x="351" y="175"/>
                      <a:pt x="372" y="144"/>
                      <a:pt x="373" y="115"/>
                    </a:cubicBezTo>
                    <a:cubicBezTo>
                      <a:pt x="373" y="115"/>
                      <a:pt x="373" y="115"/>
                      <a:pt x="373" y="115"/>
                    </a:cubicBezTo>
                    <a:cubicBezTo>
                      <a:pt x="373" y="79"/>
                      <a:pt x="373" y="79"/>
                      <a:pt x="373" y="79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slîďê">
                <a:extLst>
                  <a:ext uri="{FF2B5EF4-FFF2-40B4-BE49-F238E27FC236}">
                    <a16:creationId xmlns="" xmlns:a16="http://schemas.microsoft.com/office/drawing/2014/main" id="{8CB3B8F2-8EDC-4783-8546-9DFA3075E3B3}"/>
                  </a:ext>
                </a:extLst>
              </p:cNvPr>
              <p:cNvSpPr/>
              <p:nvPr/>
            </p:nvSpPr>
            <p:spPr bwMode="auto">
              <a:xfrm>
                <a:off x="4144963" y="2082801"/>
                <a:ext cx="1376363" cy="790575"/>
              </a:xfrm>
              <a:custGeom>
                <a:avLst/>
                <a:gdLst>
                  <a:gd name="T0" fmla="*/ 331 w 417"/>
                  <a:gd name="T1" fmla="*/ 191 h 240"/>
                  <a:gd name="T2" fmla="*/ 68 w 417"/>
                  <a:gd name="T3" fmla="*/ 201 h 240"/>
                  <a:gd name="T4" fmla="*/ 86 w 417"/>
                  <a:gd name="T5" fmla="*/ 49 h 240"/>
                  <a:gd name="T6" fmla="*/ 350 w 417"/>
                  <a:gd name="T7" fmla="*/ 39 h 240"/>
                  <a:gd name="T8" fmla="*/ 331 w 417"/>
                  <a:gd name="T9" fmla="*/ 19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40">
                    <a:moveTo>
                      <a:pt x="331" y="191"/>
                    </a:moveTo>
                    <a:cubicBezTo>
                      <a:pt x="253" y="236"/>
                      <a:pt x="135" y="240"/>
                      <a:pt x="68" y="201"/>
                    </a:cubicBezTo>
                    <a:cubicBezTo>
                      <a:pt x="0" y="162"/>
                      <a:pt x="9" y="94"/>
                      <a:pt x="86" y="49"/>
                    </a:cubicBezTo>
                    <a:cubicBezTo>
                      <a:pt x="164" y="4"/>
                      <a:pt x="282" y="0"/>
                      <a:pt x="350" y="39"/>
                    </a:cubicBezTo>
                    <a:cubicBezTo>
                      <a:pt x="417" y="78"/>
                      <a:pt x="409" y="146"/>
                      <a:pt x="331" y="191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1ïḓe">
                <a:extLst>
                  <a:ext uri="{FF2B5EF4-FFF2-40B4-BE49-F238E27FC236}">
                    <a16:creationId xmlns="" xmlns:a16="http://schemas.microsoft.com/office/drawing/2014/main" id="{9E7B11FA-C28E-47CE-9EA8-BB698D969BAF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$ḻíḋè">
                <a:extLst>
                  <a:ext uri="{FF2B5EF4-FFF2-40B4-BE49-F238E27FC236}">
                    <a16:creationId xmlns="" xmlns:a16="http://schemas.microsoft.com/office/drawing/2014/main" id="{7DF4DFBE-2792-4073-85F7-347C58BF9EE6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ṡľiḓê">
                <a:extLst>
                  <a:ext uri="{FF2B5EF4-FFF2-40B4-BE49-F238E27FC236}">
                    <a16:creationId xmlns="" xmlns:a16="http://schemas.microsoft.com/office/drawing/2014/main" id="{71C0CC6D-A93A-4591-AFC1-2D4C5D486B0B}"/>
                  </a:ext>
                </a:extLst>
              </p:cNvPr>
              <p:cNvSpPr/>
              <p:nvPr/>
            </p:nvSpPr>
            <p:spPr bwMode="auto">
              <a:xfrm>
                <a:off x="4273550" y="2659063"/>
                <a:ext cx="3251200" cy="2020888"/>
              </a:xfrm>
              <a:custGeom>
                <a:avLst/>
                <a:gdLst>
                  <a:gd name="T0" fmla="*/ 0 w 985"/>
                  <a:gd name="T1" fmla="*/ 257 h 613"/>
                  <a:gd name="T2" fmla="*/ 10 w 985"/>
                  <a:gd name="T3" fmla="*/ 240 h 613"/>
                  <a:gd name="T4" fmla="*/ 427 w 985"/>
                  <a:gd name="T5" fmla="*/ 0 h 613"/>
                  <a:gd name="T6" fmla="*/ 985 w 985"/>
                  <a:gd name="T7" fmla="*/ 322 h 613"/>
                  <a:gd name="T8" fmla="*/ 949 w 985"/>
                  <a:gd name="T9" fmla="*/ 384 h 613"/>
                  <a:gd name="T10" fmla="*/ 577 w 985"/>
                  <a:gd name="T11" fmla="*/ 599 h 613"/>
                  <a:gd name="T12" fmla="*/ 499 w 985"/>
                  <a:gd name="T13" fmla="*/ 599 h 613"/>
                  <a:gd name="T14" fmla="*/ 41 w 985"/>
                  <a:gd name="T15" fmla="*/ 334 h 613"/>
                  <a:gd name="T16" fmla="*/ 0 w 985"/>
                  <a:gd name="T17" fmla="*/ 263 h 613"/>
                  <a:gd name="T18" fmla="*/ 0 w 985"/>
                  <a:gd name="T19" fmla="*/ 257 h 613"/>
                  <a:gd name="T20" fmla="*/ 0 w 985"/>
                  <a:gd name="T21" fmla="*/ 25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613">
                    <a:moveTo>
                      <a:pt x="0" y="257"/>
                    </a:moveTo>
                    <a:cubicBezTo>
                      <a:pt x="0" y="251"/>
                      <a:pt x="3" y="244"/>
                      <a:pt x="10" y="240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985" y="322"/>
                      <a:pt x="985" y="322"/>
                      <a:pt x="985" y="322"/>
                    </a:cubicBezTo>
                    <a:cubicBezTo>
                      <a:pt x="985" y="348"/>
                      <a:pt x="971" y="371"/>
                      <a:pt x="949" y="384"/>
                    </a:cubicBezTo>
                    <a:cubicBezTo>
                      <a:pt x="577" y="599"/>
                      <a:pt x="577" y="599"/>
                      <a:pt x="577" y="599"/>
                    </a:cubicBezTo>
                    <a:cubicBezTo>
                      <a:pt x="553" y="613"/>
                      <a:pt x="523" y="613"/>
                      <a:pt x="499" y="599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16" y="320"/>
                      <a:pt x="0" y="293"/>
                      <a:pt x="0" y="26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ṥľíḓê">
                <a:extLst>
                  <a:ext uri="{FF2B5EF4-FFF2-40B4-BE49-F238E27FC236}">
                    <a16:creationId xmlns="" xmlns:a16="http://schemas.microsoft.com/office/drawing/2014/main" id="{DFF16789-F0EF-4A38-9F75-A8A344A40A6E}"/>
                  </a:ext>
                </a:extLst>
              </p:cNvPr>
              <p:cNvSpPr/>
              <p:nvPr/>
            </p:nvSpPr>
            <p:spPr bwMode="auto">
              <a:xfrm>
                <a:off x="4273550" y="3543301"/>
                <a:ext cx="3251200" cy="1158875"/>
              </a:xfrm>
              <a:custGeom>
                <a:avLst/>
                <a:gdLst>
                  <a:gd name="T0" fmla="*/ 0 w 985"/>
                  <a:gd name="T1" fmla="*/ 0 h 352"/>
                  <a:gd name="T2" fmla="*/ 0 w 985"/>
                  <a:gd name="T3" fmla="*/ 6 h 352"/>
                  <a:gd name="T4" fmla="*/ 41 w 985"/>
                  <a:gd name="T5" fmla="*/ 77 h 352"/>
                  <a:gd name="T6" fmla="*/ 499 w 985"/>
                  <a:gd name="T7" fmla="*/ 341 h 352"/>
                  <a:gd name="T8" fmla="*/ 538 w 985"/>
                  <a:gd name="T9" fmla="*/ 352 h 352"/>
                  <a:gd name="T10" fmla="*/ 577 w 985"/>
                  <a:gd name="T11" fmla="*/ 341 h 352"/>
                  <a:gd name="T12" fmla="*/ 949 w 985"/>
                  <a:gd name="T13" fmla="*/ 126 h 352"/>
                  <a:gd name="T14" fmla="*/ 985 w 985"/>
                  <a:gd name="T15" fmla="*/ 65 h 352"/>
                  <a:gd name="T16" fmla="*/ 984 w 985"/>
                  <a:gd name="T17" fmla="*/ 65 h 352"/>
                  <a:gd name="T18" fmla="*/ 949 w 985"/>
                  <a:gd name="T19" fmla="*/ 116 h 352"/>
                  <a:gd name="T20" fmla="*/ 577 w 985"/>
                  <a:gd name="T21" fmla="*/ 331 h 352"/>
                  <a:gd name="T22" fmla="*/ 538 w 985"/>
                  <a:gd name="T23" fmla="*/ 341 h 352"/>
                  <a:gd name="T24" fmla="*/ 499 w 985"/>
                  <a:gd name="T25" fmla="*/ 331 h 352"/>
                  <a:gd name="T26" fmla="*/ 41 w 985"/>
                  <a:gd name="T27" fmla="*/ 66 h 352"/>
                  <a:gd name="T28" fmla="*/ 1 w 985"/>
                  <a:gd name="T29" fmla="*/ 5 h 352"/>
                  <a:gd name="T30" fmla="*/ 0 w 985"/>
                  <a:gd name="T3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5" h="352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5"/>
                      <a:pt x="16" y="62"/>
                      <a:pt x="41" y="77"/>
                    </a:cubicBezTo>
                    <a:cubicBezTo>
                      <a:pt x="499" y="341"/>
                      <a:pt x="499" y="341"/>
                      <a:pt x="499" y="341"/>
                    </a:cubicBezTo>
                    <a:cubicBezTo>
                      <a:pt x="511" y="348"/>
                      <a:pt x="525" y="352"/>
                      <a:pt x="538" y="352"/>
                    </a:cubicBezTo>
                    <a:cubicBezTo>
                      <a:pt x="552" y="352"/>
                      <a:pt x="565" y="348"/>
                      <a:pt x="577" y="341"/>
                    </a:cubicBezTo>
                    <a:cubicBezTo>
                      <a:pt x="949" y="126"/>
                      <a:pt x="949" y="126"/>
                      <a:pt x="949" y="126"/>
                    </a:cubicBezTo>
                    <a:cubicBezTo>
                      <a:pt x="971" y="114"/>
                      <a:pt x="985" y="90"/>
                      <a:pt x="985" y="65"/>
                    </a:cubicBezTo>
                    <a:cubicBezTo>
                      <a:pt x="984" y="65"/>
                      <a:pt x="984" y="65"/>
                      <a:pt x="984" y="65"/>
                    </a:cubicBezTo>
                    <a:cubicBezTo>
                      <a:pt x="981" y="86"/>
                      <a:pt x="968" y="105"/>
                      <a:pt x="949" y="116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5" y="338"/>
                      <a:pt x="552" y="341"/>
                      <a:pt x="538" y="341"/>
                    </a:cubicBezTo>
                    <a:cubicBezTo>
                      <a:pt x="525" y="341"/>
                      <a:pt x="511" y="338"/>
                      <a:pt x="499" y="331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18" y="53"/>
                      <a:pt x="3" y="30"/>
                      <a:pt x="1" y="5"/>
                    </a:cubicBezTo>
                    <a:cubicBezTo>
                      <a:pt x="0" y="3"/>
                      <a:pt x="0" y="2"/>
                      <a:pt x="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ṥlïďé">
                <a:extLst>
                  <a:ext uri="{FF2B5EF4-FFF2-40B4-BE49-F238E27FC236}">
                    <a16:creationId xmlns="" xmlns:a16="http://schemas.microsoft.com/office/drawing/2014/main" id="{6B4D2AA2-20C9-42C3-AEEC-0F3D1AEF49F4}"/>
                  </a:ext>
                </a:extLst>
              </p:cNvPr>
              <p:cNvSpPr/>
              <p:nvPr/>
            </p:nvSpPr>
            <p:spPr bwMode="auto">
              <a:xfrm>
                <a:off x="4276725" y="3559176"/>
                <a:ext cx="3244850" cy="1106488"/>
              </a:xfrm>
              <a:custGeom>
                <a:avLst/>
                <a:gdLst>
                  <a:gd name="T0" fmla="*/ 0 w 983"/>
                  <a:gd name="T1" fmla="*/ 0 h 336"/>
                  <a:gd name="T2" fmla="*/ 40 w 983"/>
                  <a:gd name="T3" fmla="*/ 61 h 336"/>
                  <a:gd name="T4" fmla="*/ 498 w 983"/>
                  <a:gd name="T5" fmla="*/ 326 h 336"/>
                  <a:gd name="T6" fmla="*/ 537 w 983"/>
                  <a:gd name="T7" fmla="*/ 336 h 336"/>
                  <a:gd name="T8" fmla="*/ 576 w 983"/>
                  <a:gd name="T9" fmla="*/ 326 h 336"/>
                  <a:gd name="T10" fmla="*/ 948 w 983"/>
                  <a:gd name="T11" fmla="*/ 111 h 336"/>
                  <a:gd name="T12" fmla="*/ 983 w 983"/>
                  <a:gd name="T13" fmla="*/ 60 h 336"/>
                  <a:gd name="T14" fmla="*/ 576 w 983"/>
                  <a:gd name="T15" fmla="*/ 295 h 336"/>
                  <a:gd name="T16" fmla="*/ 537 w 983"/>
                  <a:gd name="T17" fmla="*/ 306 h 336"/>
                  <a:gd name="T18" fmla="*/ 498 w 983"/>
                  <a:gd name="T19" fmla="*/ 295 h 336"/>
                  <a:gd name="T20" fmla="*/ 9 w 983"/>
                  <a:gd name="T21" fmla="*/ 13 h 336"/>
                  <a:gd name="T22" fmla="*/ 0 w 983"/>
                  <a:gd name="T2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3" h="336">
                    <a:moveTo>
                      <a:pt x="0" y="0"/>
                    </a:moveTo>
                    <a:cubicBezTo>
                      <a:pt x="2" y="25"/>
                      <a:pt x="17" y="48"/>
                      <a:pt x="40" y="61"/>
                    </a:cubicBezTo>
                    <a:cubicBezTo>
                      <a:pt x="498" y="326"/>
                      <a:pt x="498" y="326"/>
                      <a:pt x="498" y="326"/>
                    </a:cubicBezTo>
                    <a:cubicBezTo>
                      <a:pt x="510" y="333"/>
                      <a:pt x="524" y="336"/>
                      <a:pt x="537" y="336"/>
                    </a:cubicBezTo>
                    <a:cubicBezTo>
                      <a:pt x="551" y="336"/>
                      <a:pt x="564" y="333"/>
                      <a:pt x="576" y="326"/>
                    </a:cubicBezTo>
                    <a:cubicBezTo>
                      <a:pt x="948" y="111"/>
                      <a:pt x="948" y="111"/>
                      <a:pt x="948" y="111"/>
                    </a:cubicBezTo>
                    <a:cubicBezTo>
                      <a:pt x="967" y="100"/>
                      <a:pt x="980" y="81"/>
                      <a:pt x="983" y="60"/>
                    </a:cubicBezTo>
                    <a:cubicBezTo>
                      <a:pt x="576" y="295"/>
                      <a:pt x="576" y="295"/>
                      <a:pt x="576" y="295"/>
                    </a:cubicBezTo>
                    <a:cubicBezTo>
                      <a:pt x="564" y="302"/>
                      <a:pt x="551" y="306"/>
                      <a:pt x="537" y="306"/>
                    </a:cubicBezTo>
                    <a:cubicBezTo>
                      <a:pt x="524" y="306"/>
                      <a:pt x="510" y="302"/>
                      <a:pt x="498" y="295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4" y="10"/>
                      <a:pt x="1" y="5"/>
                      <a:pt x="0" y="0"/>
                    </a:cubicBezTo>
                  </a:path>
                </a:pathLst>
              </a:custGeom>
              <a:solidFill>
                <a:srgbClr val="A9A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ṣḷiḑê">
                <a:extLst>
                  <a:ext uri="{FF2B5EF4-FFF2-40B4-BE49-F238E27FC236}">
                    <a16:creationId xmlns="" xmlns:a16="http://schemas.microsoft.com/office/drawing/2014/main" id="{A86A3029-EDCC-4987-9DEA-9E25AD5AF3C3}"/>
                  </a:ext>
                </a:extLst>
              </p:cNvPr>
              <p:cNvSpPr/>
              <p:nvPr/>
            </p:nvSpPr>
            <p:spPr bwMode="auto">
              <a:xfrm>
                <a:off x="4273550" y="3509963"/>
                <a:ext cx="3251200" cy="1169988"/>
              </a:xfrm>
              <a:custGeom>
                <a:avLst/>
                <a:gdLst>
                  <a:gd name="T0" fmla="*/ 10 w 985"/>
                  <a:gd name="T1" fmla="*/ 17 h 355"/>
                  <a:gd name="T2" fmla="*/ 499 w 985"/>
                  <a:gd name="T3" fmla="*/ 300 h 355"/>
                  <a:gd name="T4" fmla="*/ 577 w 985"/>
                  <a:gd name="T5" fmla="*/ 300 h 355"/>
                  <a:gd name="T6" fmla="*/ 985 w 985"/>
                  <a:gd name="T7" fmla="*/ 64 h 355"/>
                  <a:gd name="T8" fmla="*/ 949 w 985"/>
                  <a:gd name="T9" fmla="*/ 126 h 355"/>
                  <a:gd name="T10" fmla="*/ 577 w 985"/>
                  <a:gd name="T11" fmla="*/ 341 h 355"/>
                  <a:gd name="T12" fmla="*/ 499 w 985"/>
                  <a:gd name="T13" fmla="*/ 341 h 355"/>
                  <a:gd name="T14" fmla="*/ 41 w 985"/>
                  <a:gd name="T15" fmla="*/ 76 h 355"/>
                  <a:gd name="T16" fmla="*/ 0 w 985"/>
                  <a:gd name="T17" fmla="*/ 5 h 355"/>
                  <a:gd name="T18" fmla="*/ 0 w 985"/>
                  <a:gd name="T19" fmla="*/ 0 h 355"/>
                  <a:gd name="T20" fmla="*/ 10 w 985"/>
                  <a:gd name="T21" fmla="*/ 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355">
                    <a:moveTo>
                      <a:pt x="10" y="17"/>
                    </a:moveTo>
                    <a:cubicBezTo>
                      <a:pt x="499" y="300"/>
                      <a:pt x="499" y="300"/>
                      <a:pt x="499" y="300"/>
                    </a:cubicBezTo>
                    <a:cubicBezTo>
                      <a:pt x="523" y="314"/>
                      <a:pt x="553" y="314"/>
                      <a:pt x="577" y="300"/>
                    </a:cubicBezTo>
                    <a:cubicBezTo>
                      <a:pt x="985" y="64"/>
                      <a:pt x="985" y="64"/>
                      <a:pt x="985" y="64"/>
                    </a:cubicBezTo>
                    <a:cubicBezTo>
                      <a:pt x="985" y="90"/>
                      <a:pt x="971" y="113"/>
                      <a:pt x="949" y="126"/>
                    </a:cubicBezTo>
                    <a:cubicBezTo>
                      <a:pt x="577" y="341"/>
                      <a:pt x="577" y="341"/>
                      <a:pt x="577" y="341"/>
                    </a:cubicBezTo>
                    <a:cubicBezTo>
                      <a:pt x="553" y="355"/>
                      <a:pt x="523" y="355"/>
                      <a:pt x="499" y="341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16" y="62"/>
                      <a:pt x="0" y="3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4"/>
                      <a:pt x="10" y="17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ṧ1îḋè">
                <a:extLst>
                  <a:ext uri="{FF2B5EF4-FFF2-40B4-BE49-F238E27FC236}">
                    <a16:creationId xmlns="" xmlns:a16="http://schemas.microsoft.com/office/drawing/2014/main" id="{87A39C22-FA7F-42E9-8E27-B3C3F86FB8E9}"/>
                  </a:ext>
                </a:extLst>
              </p:cNvPr>
              <p:cNvSpPr/>
              <p:nvPr/>
            </p:nvSpPr>
            <p:spPr bwMode="auto">
              <a:xfrm>
                <a:off x="4273550" y="350678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ŝḻiďe">
                <a:extLst>
                  <a:ext uri="{FF2B5EF4-FFF2-40B4-BE49-F238E27FC236}">
                    <a16:creationId xmlns="" xmlns:a16="http://schemas.microsoft.com/office/drawing/2014/main" id="{95CAD827-6BD2-4930-B2EB-09581A593537}"/>
                  </a:ext>
                </a:extLst>
              </p:cNvPr>
              <p:cNvSpPr/>
              <p:nvPr/>
            </p:nvSpPr>
            <p:spPr bwMode="auto">
              <a:xfrm>
                <a:off x="6799263" y="3663951"/>
                <a:ext cx="317500" cy="198438"/>
              </a:xfrm>
              <a:custGeom>
                <a:avLst/>
                <a:gdLst>
                  <a:gd name="T0" fmla="*/ 56 w 200"/>
                  <a:gd name="T1" fmla="*/ 0 h 125"/>
                  <a:gd name="T2" fmla="*/ 200 w 200"/>
                  <a:gd name="T3" fmla="*/ 83 h 125"/>
                  <a:gd name="T4" fmla="*/ 200 w 200"/>
                  <a:gd name="T5" fmla="*/ 92 h 125"/>
                  <a:gd name="T6" fmla="*/ 145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6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6" y="0"/>
                    </a:moveTo>
                    <a:lnTo>
                      <a:pt x="200" y="83"/>
                    </a:lnTo>
                    <a:lnTo>
                      <a:pt x="200" y="92"/>
                    </a:lnTo>
                    <a:lnTo>
                      <a:pt x="145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slíḑè">
                <a:extLst>
                  <a:ext uri="{FF2B5EF4-FFF2-40B4-BE49-F238E27FC236}">
                    <a16:creationId xmlns="" xmlns:a16="http://schemas.microsoft.com/office/drawing/2014/main" id="{5D92196F-BA16-4F9F-AF11-2ED0BC61FB3C}"/>
                  </a:ext>
                </a:extLst>
              </p:cNvPr>
              <p:cNvSpPr/>
              <p:nvPr/>
            </p:nvSpPr>
            <p:spPr bwMode="auto">
              <a:xfrm>
                <a:off x="6799263" y="3713163"/>
                <a:ext cx="317500" cy="149225"/>
              </a:xfrm>
              <a:custGeom>
                <a:avLst/>
                <a:gdLst>
                  <a:gd name="T0" fmla="*/ 145 w 200"/>
                  <a:gd name="T1" fmla="*/ 86 h 94"/>
                  <a:gd name="T2" fmla="*/ 200 w 200"/>
                  <a:gd name="T3" fmla="*/ 52 h 94"/>
                  <a:gd name="T4" fmla="*/ 200 w 200"/>
                  <a:gd name="T5" fmla="*/ 61 h 94"/>
                  <a:gd name="T6" fmla="*/ 145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5 w 200"/>
                  <a:gd name="T13" fmla="*/ 8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5" y="86"/>
                    </a:moveTo>
                    <a:lnTo>
                      <a:pt x="200" y="52"/>
                    </a:lnTo>
                    <a:lnTo>
                      <a:pt x="200" y="61"/>
                    </a:lnTo>
                    <a:lnTo>
                      <a:pt x="145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šliḋè">
                <a:extLst>
                  <a:ext uri="{FF2B5EF4-FFF2-40B4-BE49-F238E27FC236}">
                    <a16:creationId xmlns="" xmlns:a16="http://schemas.microsoft.com/office/drawing/2014/main" id="{AD0469F4-A1D8-4BAD-AB30-D0BBB41EC7C6}"/>
                  </a:ext>
                </a:extLst>
              </p:cNvPr>
              <p:cNvSpPr/>
              <p:nvPr/>
            </p:nvSpPr>
            <p:spPr bwMode="auto">
              <a:xfrm>
                <a:off x="6646863" y="37306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śľíḓé">
                <a:extLst>
                  <a:ext uri="{FF2B5EF4-FFF2-40B4-BE49-F238E27FC236}">
                    <a16:creationId xmlns="" xmlns:a16="http://schemas.microsoft.com/office/drawing/2014/main" id="{417378AC-38BB-41E2-8619-68D814438243}"/>
                  </a:ext>
                </a:extLst>
              </p:cNvPr>
              <p:cNvSpPr/>
              <p:nvPr/>
            </p:nvSpPr>
            <p:spPr bwMode="auto">
              <a:xfrm>
                <a:off x="6646863" y="3802063"/>
                <a:ext cx="354013" cy="146050"/>
              </a:xfrm>
              <a:custGeom>
                <a:avLst/>
                <a:gdLst>
                  <a:gd name="T0" fmla="*/ 146 w 223"/>
                  <a:gd name="T1" fmla="*/ 84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4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ṧḷîḓe">
                <a:extLst>
                  <a:ext uri="{FF2B5EF4-FFF2-40B4-BE49-F238E27FC236}">
                    <a16:creationId xmlns="" xmlns:a16="http://schemas.microsoft.com/office/drawing/2014/main" id="{4FFA9200-8F46-4084-BC7D-7542E889A8A0}"/>
                  </a:ext>
                </a:extLst>
              </p:cNvPr>
              <p:cNvSpPr/>
              <p:nvPr/>
            </p:nvSpPr>
            <p:spPr bwMode="auto">
              <a:xfrm>
                <a:off x="6389688" y="358140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6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6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ṩľïḍê">
                <a:extLst>
                  <a:ext uri="{FF2B5EF4-FFF2-40B4-BE49-F238E27FC236}">
                    <a16:creationId xmlns="" xmlns:a16="http://schemas.microsoft.com/office/drawing/2014/main" id="{C942111F-3D8A-402D-9A27-9C970465CA8F}"/>
                  </a:ext>
                </a:extLst>
              </p:cNvPr>
              <p:cNvSpPr/>
              <p:nvPr/>
            </p:nvSpPr>
            <p:spPr bwMode="auto">
              <a:xfrm>
                <a:off x="6389688" y="3654426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40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ṡḷídê">
                <a:extLst>
                  <a:ext uri="{FF2B5EF4-FFF2-40B4-BE49-F238E27FC236}">
                    <a16:creationId xmlns="" xmlns:a16="http://schemas.microsoft.com/office/drawing/2014/main" id="{BBA04629-CCD8-4B91-BDF3-C8F8E55180F2}"/>
                  </a:ext>
                </a:extLst>
              </p:cNvPr>
              <p:cNvSpPr/>
              <p:nvPr/>
            </p:nvSpPr>
            <p:spPr bwMode="auto">
              <a:xfrm>
                <a:off x="6148388" y="3617913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2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ṡ1íḑé">
                <a:extLst>
                  <a:ext uri="{FF2B5EF4-FFF2-40B4-BE49-F238E27FC236}">
                    <a16:creationId xmlns="" xmlns:a16="http://schemas.microsoft.com/office/drawing/2014/main" id="{08CD2D74-E2BB-490A-BFF0-596411A90FC2}"/>
                  </a:ext>
                </a:extLst>
              </p:cNvPr>
              <p:cNvSpPr/>
              <p:nvPr/>
            </p:nvSpPr>
            <p:spPr bwMode="auto">
              <a:xfrm>
                <a:off x="6148388" y="3687763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8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$ļïďê">
                <a:extLst>
                  <a:ext uri="{FF2B5EF4-FFF2-40B4-BE49-F238E27FC236}">
                    <a16:creationId xmlns="" xmlns:a16="http://schemas.microsoft.com/office/drawing/2014/main" id="{803E04B8-AD8A-4796-8542-BA64E79C54C0}"/>
                  </a:ext>
                </a:extLst>
              </p:cNvPr>
              <p:cNvSpPr/>
              <p:nvPr/>
            </p:nvSpPr>
            <p:spPr bwMode="auto">
              <a:xfrm>
                <a:off x="5967413" y="3684588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5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ṣ1íḍe">
                <a:extLst>
                  <a:ext uri="{FF2B5EF4-FFF2-40B4-BE49-F238E27FC236}">
                    <a16:creationId xmlns="" xmlns:a16="http://schemas.microsoft.com/office/drawing/2014/main" id="{834CEBA2-D669-41A1-85DD-C279F3BAC3B8}"/>
                  </a:ext>
                </a:extLst>
              </p:cNvPr>
              <p:cNvSpPr/>
              <p:nvPr/>
            </p:nvSpPr>
            <p:spPr bwMode="auto">
              <a:xfrm>
                <a:off x="5967413" y="3756026"/>
                <a:ext cx="352425" cy="146050"/>
              </a:xfrm>
              <a:custGeom>
                <a:avLst/>
                <a:gdLst>
                  <a:gd name="T0" fmla="*/ 145 w 222"/>
                  <a:gd name="T1" fmla="*/ 83 h 92"/>
                  <a:gd name="T2" fmla="*/ 222 w 222"/>
                  <a:gd name="T3" fmla="*/ 40 h 92"/>
                  <a:gd name="T4" fmla="*/ 222 w 222"/>
                  <a:gd name="T5" fmla="*/ 46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3"/>
                    </a:moveTo>
                    <a:lnTo>
                      <a:pt x="222" y="40"/>
                    </a:lnTo>
                    <a:lnTo>
                      <a:pt x="222" y="46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şľíḑe">
                <a:extLst>
                  <a:ext uri="{FF2B5EF4-FFF2-40B4-BE49-F238E27FC236}">
                    <a16:creationId xmlns="" xmlns:a16="http://schemas.microsoft.com/office/drawing/2014/main" id="{6FC12198-9D93-4957-93A5-D4F07CCE5AA0}"/>
                  </a:ext>
                </a:extLst>
              </p:cNvPr>
              <p:cNvSpPr/>
              <p:nvPr/>
            </p:nvSpPr>
            <p:spPr bwMode="auto">
              <a:xfrm>
                <a:off x="5710238" y="35353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2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2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ṩļiḋê">
                <a:extLst>
                  <a:ext uri="{FF2B5EF4-FFF2-40B4-BE49-F238E27FC236}">
                    <a16:creationId xmlns="" xmlns:a16="http://schemas.microsoft.com/office/drawing/2014/main" id="{0427CC2E-BBC3-4F19-BF7B-DAD7325DBE03}"/>
                  </a:ext>
                </a:extLst>
              </p:cNvPr>
              <p:cNvSpPr/>
              <p:nvPr/>
            </p:nvSpPr>
            <p:spPr bwMode="auto">
              <a:xfrm>
                <a:off x="5710238" y="36083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6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6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îṩ1îḋè">
                <a:extLst>
                  <a:ext uri="{FF2B5EF4-FFF2-40B4-BE49-F238E27FC236}">
                    <a16:creationId xmlns="" xmlns:a16="http://schemas.microsoft.com/office/drawing/2014/main" id="{4F66B43D-8EDC-49F3-B29E-D3C29984B71A}"/>
                  </a:ext>
                </a:extLst>
              </p:cNvPr>
              <p:cNvSpPr/>
              <p:nvPr/>
            </p:nvSpPr>
            <p:spPr bwMode="auto">
              <a:xfrm>
                <a:off x="5445125" y="3387726"/>
                <a:ext cx="354013" cy="214313"/>
              </a:xfrm>
              <a:custGeom>
                <a:avLst/>
                <a:gdLst>
                  <a:gd name="T0" fmla="*/ 79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9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9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$lidé">
                <a:extLst>
                  <a:ext uri="{FF2B5EF4-FFF2-40B4-BE49-F238E27FC236}">
                    <a16:creationId xmlns="" xmlns:a16="http://schemas.microsoft.com/office/drawing/2014/main" id="{198F4386-8403-425F-94F0-F499471EA061}"/>
                  </a:ext>
                </a:extLst>
              </p:cNvPr>
              <p:cNvSpPr/>
              <p:nvPr/>
            </p:nvSpPr>
            <p:spPr bwMode="auto">
              <a:xfrm>
                <a:off x="5445125" y="3457576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7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šļíḓé">
                <a:extLst>
                  <a:ext uri="{FF2B5EF4-FFF2-40B4-BE49-F238E27FC236}">
                    <a16:creationId xmlns="" xmlns:a16="http://schemas.microsoft.com/office/drawing/2014/main" id="{185E0111-43B2-45E6-995A-6A67794566AD}"/>
                  </a:ext>
                </a:extLst>
              </p:cNvPr>
              <p:cNvSpPr/>
              <p:nvPr/>
            </p:nvSpPr>
            <p:spPr bwMode="auto">
              <a:xfrm>
                <a:off x="5891213" y="3470276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3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ṣḻîde">
                <a:extLst>
                  <a:ext uri="{FF2B5EF4-FFF2-40B4-BE49-F238E27FC236}">
                    <a16:creationId xmlns="" xmlns:a16="http://schemas.microsoft.com/office/drawing/2014/main" id="{BCC688DC-65E2-4EDC-867E-FB18657646E2}"/>
                  </a:ext>
                </a:extLst>
              </p:cNvPr>
              <p:cNvSpPr/>
              <p:nvPr/>
            </p:nvSpPr>
            <p:spPr bwMode="auto">
              <a:xfrm>
                <a:off x="5891213" y="3538538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8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8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íšḷïḍe">
                <a:extLst>
                  <a:ext uri="{FF2B5EF4-FFF2-40B4-BE49-F238E27FC236}">
                    <a16:creationId xmlns="" xmlns:a16="http://schemas.microsoft.com/office/drawing/2014/main" id="{3779D4EE-04E9-4106-A27B-C5AB6ED7399F}"/>
                  </a:ext>
                </a:extLst>
              </p:cNvPr>
              <p:cNvSpPr/>
              <p:nvPr/>
            </p:nvSpPr>
            <p:spPr bwMode="auto">
              <a:xfrm>
                <a:off x="5630863" y="3317876"/>
                <a:ext cx="352425" cy="214313"/>
              </a:xfrm>
              <a:custGeom>
                <a:avLst/>
                <a:gdLst>
                  <a:gd name="T0" fmla="*/ 77 w 222"/>
                  <a:gd name="T1" fmla="*/ 0 h 135"/>
                  <a:gd name="T2" fmla="*/ 222 w 222"/>
                  <a:gd name="T3" fmla="*/ 83 h 135"/>
                  <a:gd name="T4" fmla="*/ 222 w 222"/>
                  <a:gd name="T5" fmla="*/ 92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4 h 135"/>
                  <a:gd name="T12" fmla="*/ 77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7" y="0"/>
                    </a:moveTo>
                    <a:lnTo>
                      <a:pt x="222" y="83"/>
                    </a:lnTo>
                    <a:lnTo>
                      <a:pt x="222" y="92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ṡḻîḋè">
                <a:extLst>
                  <a:ext uri="{FF2B5EF4-FFF2-40B4-BE49-F238E27FC236}">
                    <a16:creationId xmlns="" xmlns:a16="http://schemas.microsoft.com/office/drawing/2014/main" id="{FD1C38D0-C5AF-4DD2-822A-978181DCB21A}"/>
                  </a:ext>
                </a:extLst>
              </p:cNvPr>
              <p:cNvSpPr/>
              <p:nvPr/>
            </p:nvSpPr>
            <p:spPr bwMode="auto">
              <a:xfrm>
                <a:off x="5630863" y="3387726"/>
                <a:ext cx="352425" cy="144463"/>
              </a:xfrm>
              <a:custGeom>
                <a:avLst/>
                <a:gdLst>
                  <a:gd name="T0" fmla="*/ 145 w 222"/>
                  <a:gd name="T1" fmla="*/ 85 h 91"/>
                  <a:gd name="T2" fmla="*/ 222 w 222"/>
                  <a:gd name="T3" fmla="*/ 39 h 91"/>
                  <a:gd name="T4" fmla="*/ 222 w 222"/>
                  <a:gd name="T5" fmla="*/ 48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5"/>
                    </a:moveTo>
                    <a:lnTo>
                      <a:pt x="222" y="39"/>
                    </a:lnTo>
                    <a:lnTo>
                      <a:pt x="222" y="48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ľïḓè">
                <a:extLst>
                  <a:ext uri="{FF2B5EF4-FFF2-40B4-BE49-F238E27FC236}">
                    <a16:creationId xmlns="" xmlns:a16="http://schemas.microsoft.com/office/drawing/2014/main" id="{806BF22F-2FF0-48D0-8B3B-D3EA98552852}"/>
                  </a:ext>
                </a:extLst>
              </p:cNvPr>
              <p:cNvSpPr/>
              <p:nvPr/>
            </p:nvSpPr>
            <p:spPr bwMode="auto">
              <a:xfrm>
                <a:off x="5368925" y="31702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2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ḻîďé">
                <a:extLst>
                  <a:ext uri="{FF2B5EF4-FFF2-40B4-BE49-F238E27FC236}">
                    <a16:creationId xmlns="" xmlns:a16="http://schemas.microsoft.com/office/drawing/2014/main" id="{20B2207E-5C94-4EBB-987B-5AD70E4F8C25}"/>
                  </a:ext>
                </a:extLst>
              </p:cNvPr>
              <p:cNvSpPr/>
              <p:nvPr/>
            </p:nvSpPr>
            <p:spPr bwMode="auto">
              <a:xfrm>
                <a:off x="5368925" y="3240088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7 h 93"/>
                  <a:gd name="T6" fmla="*/ 146 w 223"/>
                  <a:gd name="T7" fmla="*/ 93 h 93"/>
                  <a:gd name="T8" fmla="*/ 0 w 223"/>
                  <a:gd name="T9" fmla="*/ 8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ṥļïḋé">
                <a:extLst>
                  <a:ext uri="{FF2B5EF4-FFF2-40B4-BE49-F238E27FC236}">
                    <a16:creationId xmlns="" xmlns:a16="http://schemas.microsoft.com/office/drawing/2014/main" id="{0588DE2A-E611-43A9-81D5-C9DC749C5B97}"/>
                  </a:ext>
                </a:extLst>
              </p:cNvPr>
              <p:cNvSpPr/>
              <p:nvPr/>
            </p:nvSpPr>
            <p:spPr bwMode="auto">
              <a:xfrm>
                <a:off x="6132513" y="34337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ľïdè">
                <a:extLst>
                  <a:ext uri="{FF2B5EF4-FFF2-40B4-BE49-F238E27FC236}">
                    <a16:creationId xmlns="" xmlns:a16="http://schemas.microsoft.com/office/drawing/2014/main" id="{73D57A77-DEFE-417F-94FC-994FD064F579}"/>
                  </a:ext>
                </a:extLst>
              </p:cNvPr>
              <p:cNvSpPr/>
              <p:nvPr/>
            </p:nvSpPr>
            <p:spPr bwMode="auto">
              <a:xfrm>
                <a:off x="6132513" y="35067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5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5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ṣḷiďé">
                <a:extLst>
                  <a:ext uri="{FF2B5EF4-FFF2-40B4-BE49-F238E27FC236}">
                    <a16:creationId xmlns="" xmlns:a16="http://schemas.microsoft.com/office/drawing/2014/main" id="{2F3B9E08-D9E9-4790-A506-06E4E1D5524A}"/>
                  </a:ext>
                </a:extLst>
              </p:cNvPr>
              <p:cNvSpPr/>
              <p:nvPr/>
            </p:nvSpPr>
            <p:spPr bwMode="auto">
              <a:xfrm>
                <a:off x="5872163" y="3286126"/>
                <a:ext cx="352425" cy="214313"/>
              </a:xfrm>
              <a:custGeom>
                <a:avLst/>
                <a:gdLst>
                  <a:gd name="T0" fmla="*/ 79 w 222"/>
                  <a:gd name="T1" fmla="*/ 0 h 135"/>
                  <a:gd name="T2" fmla="*/ 222 w 222"/>
                  <a:gd name="T3" fmla="*/ 83 h 135"/>
                  <a:gd name="T4" fmla="*/ 222 w 222"/>
                  <a:gd name="T5" fmla="*/ 91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3 h 135"/>
                  <a:gd name="T12" fmla="*/ 79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9" y="0"/>
                    </a:moveTo>
                    <a:lnTo>
                      <a:pt x="222" y="83"/>
                    </a:lnTo>
                    <a:lnTo>
                      <a:pt x="222" y="91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šļiḑè">
                <a:extLst>
                  <a:ext uri="{FF2B5EF4-FFF2-40B4-BE49-F238E27FC236}">
                    <a16:creationId xmlns="" xmlns:a16="http://schemas.microsoft.com/office/drawing/2014/main" id="{CBCF4649-A4ED-4A47-9ABE-CAAB4D952F94}"/>
                  </a:ext>
                </a:extLst>
              </p:cNvPr>
              <p:cNvSpPr/>
              <p:nvPr/>
            </p:nvSpPr>
            <p:spPr bwMode="auto">
              <a:xfrm>
                <a:off x="5872163" y="3354388"/>
                <a:ext cx="352425" cy="146050"/>
              </a:xfrm>
              <a:custGeom>
                <a:avLst/>
                <a:gdLst>
                  <a:gd name="T0" fmla="*/ 145 w 222"/>
                  <a:gd name="T1" fmla="*/ 85 h 92"/>
                  <a:gd name="T2" fmla="*/ 222 w 222"/>
                  <a:gd name="T3" fmla="*/ 40 h 92"/>
                  <a:gd name="T4" fmla="*/ 222 w 222"/>
                  <a:gd name="T5" fmla="*/ 48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5"/>
                    </a:moveTo>
                    <a:lnTo>
                      <a:pt x="222" y="40"/>
                    </a:lnTo>
                    <a:lnTo>
                      <a:pt x="222" y="48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$ḻîḓe">
                <a:extLst>
                  <a:ext uri="{FF2B5EF4-FFF2-40B4-BE49-F238E27FC236}">
                    <a16:creationId xmlns="" xmlns:a16="http://schemas.microsoft.com/office/drawing/2014/main" id="{B2BF3CF1-8B4E-40D8-A06C-C95697A9C669}"/>
                  </a:ext>
                </a:extLst>
              </p:cNvPr>
              <p:cNvSpPr/>
              <p:nvPr/>
            </p:nvSpPr>
            <p:spPr bwMode="auto">
              <a:xfrm>
                <a:off x="5613400" y="31337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ŝ1iḍê">
                <a:extLst>
                  <a:ext uri="{FF2B5EF4-FFF2-40B4-BE49-F238E27FC236}">
                    <a16:creationId xmlns="" xmlns:a16="http://schemas.microsoft.com/office/drawing/2014/main" id="{1B400C3A-A91F-4F31-BCA6-F26D9B346937}"/>
                  </a:ext>
                </a:extLst>
              </p:cNvPr>
              <p:cNvSpPr/>
              <p:nvPr/>
            </p:nvSpPr>
            <p:spPr bwMode="auto">
              <a:xfrm>
                <a:off x="5613400" y="3206751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39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39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ṡ1iḍè">
                <a:extLst>
                  <a:ext uri="{FF2B5EF4-FFF2-40B4-BE49-F238E27FC236}">
                    <a16:creationId xmlns="" xmlns:a16="http://schemas.microsoft.com/office/drawing/2014/main" id="{45A8C83F-8829-420C-922B-40AC2EB485C7}"/>
                  </a:ext>
                </a:extLst>
              </p:cNvPr>
              <p:cNvSpPr/>
              <p:nvPr/>
            </p:nvSpPr>
            <p:spPr bwMode="auto">
              <a:xfrm>
                <a:off x="5353050" y="2986088"/>
                <a:ext cx="354013" cy="217488"/>
              </a:xfrm>
              <a:custGeom>
                <a:avLst/>
                <a:gdLst>
                  <a:gd name="T0" fmla="*/ 79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9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9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ṧľiḋe">
                <a:extLst>
                  <a:ext uri="{FF2B5EF4-FFF2-40B4-BE49-F238E27FC236}">
                    <a16:creationId xmlns="" xmlns:a16="http://schemas.microsoft.com/office/drawing/2014/main" id="{570B7504-DF9E-49CB-89EB-A090D5499170}"/>
                  </a:ext>
                </a:extLst>
              </p:cNvPr>
              <p:cNvSpPr/>
              <p:nvPr/>
            </p:nvSpPr>
            <p:spPr bwMode="auto">
              <a:xfrm>
                <a:off x="5353050" y="305752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ṧ1ídê">
                <a:extLst>
                  <a:ext uri="{FF2B5EF4-FFF2-40B4-BE49-F238E27FC236}">
                    <a16:creationId xmlns="" xmlns:a16="http://schemas.microsoft.com/office/drawing/2014/main" id="{CA9CA8CB-E02A-41F8-B2F1-8E9796B9D09D}"/>
                  </a:ext>
                </a:extLst>
              </p:cNvPr>
              <p:cNvSpPr/>
              <p:nvPr/>
            </p:nvSpPr>
            <p:spPr bwMode="auto">
              <a:xfrm>
                <a:off x="6410325" y="3767138"/>
                <a:ext cx="441325" cy="266700"/>
              </a:xfrm>
              <a:custGeom>
                <a:avLst/>
                <a:gdLst>
                  <a:gd name="T0" fmla="*/ 0 w 278"/>
                  <a:gd name="T1" fmla="*/ 43 h 168"/>
                  <a:gd name="T2" fmla="*/ 76 w 278"/>
                  <a:gd name="T3" fmla="*/ 0 h 168"/>
                  <a:gd name="T4" fmla="*/ 278 w 278"/>
                  <a:gd name="T5" fmla="*/ 116 h 168"/>
                  <a:gd name="T6" fmla="*/ 278 w 278"/>
                  <a:gd name="T7" fmla="*/ 124 h 168"/>
                  <a:gd name="T8" fmla="*/ 201 w 278"/>
                  <a:gd name="T9" fmla="*/ 168 h 168"/>
                  <a:gd name="T10" fmla="*/ 0 w 278"/>
                  <a:gd name="T11" fmla="*/ 52 h 168"/>
                  <a:gd name="T12" fmla="*/ 0 w 278"/>
                  <a:gd name="T13" fmla="*/ 43 h 168"/>
                  <a:gd name="T14" fmla="*/ 0 w 278"/>
                  <a:gd name="T15" fmla="*/ 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168">
                    <a:moveTo>
                      <a:pt x="0" y="43"/>
                    </a:moveTo>
                    <a:lnTo>
                      <a:pt x="76" y="0"/>
                    </a:lnTo>
                    <a:lnTo>
                      <a:pt x="278" y="116"/>
                    </a:lnTo>
                    <a:lnTo>
                      <a:pt x="278" y="124"/>
                    </a:lnTo>
                    <a:lnTo>
                      <a:pt x="201" y="168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śḻíḑe">
                <a:extLst>
                  <a:ext uri="{FF2B5EF4-FFF2-40B4-BE49-F238E27FC236}">
                    <a16:creationId xmlns="" xmlns:a16="http://schemas.microsoft.com/office/drawing/2014/main" id="{84A571C1-427A-43EC-8FA2-451716C36D82}"/>
                  </a:ext>
                </a:extLst>
              </p:cNvPr>
              <p:cNvSpPr/>
              <p:nvPr/>
            </p:nvSpPr>
            <p:spPr bwMode="auto">
              <a:xfrm>
                <a:off x="6410325" y="3835401"/>
                <a:ext cx="441325" cy="198438"/>
              </a:xfrm>
              <a:custGeom>
                <a:avLst/>
                <a:gdLst>
                  <a:gd name="T0" fmla="*/ 278 w 278"/>
                  <a:gd name="T1" fmla="*/ 73 h 125"/>
                  <a:gd name="T2" fmla="*/ 278 w 278"/>
                  <a:gd name="T3" fmla="*/ 81 h 125"/>
                  <a:gd name="T4" fmla="*/ 201 w 278"/>
                  <a:gd name="T5" fmla="*/ 125 h 125"/>
                  <a:gd name="T6" fmla="*/ 0 w 278"/>
                  <a:gd name="T7" fmla="*/ 9 h 125"/>
                  <a:gd name="T8" fmla="*/ 0 w 278"/>
                  <a:gd name="T9" fmla="*/ 0 h 125"/>
                  <a:gd name="T10" fmla="*/ 201 w 278"/>
                  <a:gd name="T11" fmla="*/ 116 h 125"/>
                  <a:gd name="T12" fmla="*/ 278 w 278"/>
                  <a:gd name="T13" fmla="*/ 7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25">
                    <a:moveTo>
                      <a:pt x="278" y="73"/>
                    </a:moveTo>
                    <a:lnTo>
                      <a:pt x="278" y="81"/>
                    </a:lnTo>
                    <a:lnTo>
                      <a:pt x="201" y="12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201" y="116"/>
                    </a:lnTo>
                    <a:lnTo>
                      <a:pt x="278" y="7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ṩ1íḓè">
                <a:extLst>
                  <a:ext uri="{FF2B5EF4-FFF2-40B4-BE49-F238E27FC236}">
                    <a16:creationId xmlns="" xmlns:a16="http://schemas.microsoft.com/office/drawing/2014/main" id="{EFF3B811-6687-4573-A241-1CE632374666}"/>
                  </a:ext>
                </a:extLst>
              </p:cNvPr>
              <p:cNvSpPr/>
              <p:nvPr/>
            </p:nvSpPr>
            <p:spPr bwMode="auto">
              <a:xfrm>
                <a:off x="6224588" y="3835401"/>
                <a:ext cx="476250" cy="287338"/>
              </a:xfrm>
              <a:custGeom>
                <a:avLst/>
                <a:gdLst>
                  <a:gd name="T0" fmla="*/ 0 w 300"/>
                  <a:gd name="T1" fmla="*/ 44 h 181"/>
                  <a:gd name="T2" fmla="*/ 77 w 300"/>
                  <a:gd name="T3" fmla="*/ 0 h 181"/>
                  <a:gd name="T4" fmla="*/ 300 w 300"/>
                  <a:gd name="T5" fmla="*/ 129 h 181"/>
                  <a:gd name="T6" fmla="*/ 300 w 300"/>
                  <a:gd name="T7" fmla="*/ 135 h 181"/>
                  <a:gd name="T8" fmla="*/ 223 w 300"/>
                  <a:gd name="T9" fmla="*/ 181 h 181"/>
                  <a:gd name="T10" fmla="*/ 0 w 300"/>
                  <a:gd name="T11" fmla="*/ 52 h 181"/>
                  <a:gd name="T12" fmla="*/ 0 w 300"/>
                  <a:gd name="T13" fmla="*/ 44 h 181"/>
                  <a:gd name="T14" fmla="*/ 0 w 300"/>
                  <a:gd name="T15" fmla="*/ 4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0" h="181">
                    <a:moveTo>
                      <a:pt x="0" y="44"/>
                    </a:moveTo>
                    <a:lnTo>
                      <a:pt x="77" y="0"/>
                    </a:lnTo>
                    <a:lnTo>
                      <a:pt x="300" y="129"/>
                    </a:lnTo>
                    <a:lnTo>
                      <a:pt x="300" y="135"/>
                    </a:lnTo>
                    <a:lnTo>
                      <a:pt x="223" y="18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íṥlïḑé">
                <a:extLst>
                  <a:ext uri="{FF2B5EF4-FFF2-40B4-BE49-F238E27FC236}">
                    <a16:creationId xmlns="" xmlns:a16="http://schemas.microsoft.com/office/drawing/2014/main" id="{0BDB521C-1C07-4E4A-8CE1-FF3348E66BE4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476250" cy="217488"/>
              </a:xfrm>
              <a:custGeom>
                <a:avLst/>
                <a:gdLst>
                  <a:gd name="T0" fmla="*/ 300 w 300"/>
                  <a:gd name="T1" fmla="*/ 85 h 137"/>
                  <a:gd name="T2" fmla="*/ 300 w 300"/>
                  <a:gd name="T3" fmla="*/ 91 h 137"/>
                  <a:gd name="T4" fmla="*/ 223 w 300"/>
                  <a:gd name="T5" fmla="*/ 137 h 137"/>
                  <a:gd name="T6" fmla="*/ 0 w 300"/>
                  <a:gd name="T7" fmla="*/ 8 h 137"/>
                  <a:gd name="T8" fmla="*/ 0 w 300"/>
                  <a:gd name="T9" fmla="*/ 0 h 137"/>
                  <a:gd name="T10" fmla="*/ 223 w 300"/>
                  <a:gd name="T11" fmla="*/ 129 h 137"/>
                  <a:gd name="T12" fmla="*/ 300 w 300"/>
                  <a:gd name="T13" fmla="*/ 8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7">
                    <a:moveTo>
                      <a:pt x="300" y="85"/>
                    </a:moveTo>
                    <a:lnTo>
                      <a:pt x="300" y="91"/>
                    </a:lnTo>
                    <a:lnTo>
                      <a:pt x="223" y="137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23" y="129"/>
                    </a:lnTo>
                    <a:lnTo>
                      <a:pt x="300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ṩľidê">
                <a:extLst>
                  <a:ext uri="{FF2B5EF4-FFF2-40B4-BE49-F238E27FC236}">
                    <a16:creationId xmlns="" xmlns:a16="http://schemas.microsoft.com/office/drawing/2014/main" id="{8856A64F-B9EB-4FF7-9EEA-8A714F3D18E3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1588" cy="1588"/>
              </a:xfrm>
              <a:prstGeom prst="rect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śḻïde">
                <a:extLst>
                  <a:ext uri="{FF2B5EF4-FFF2-40B4-BE49-F238E27FC236}">
                    <a16:creationId xmlns="" xmlns:a16="http://schemas.microsoft.com/office/drawing/2014/main" id="{48ADDB00-0D8A-4AF0-A22C-A1AF54FC6FF6}"/>
                  </a:ext>
                </a:extLst>
              </p:cNvPr>
              <p:cNvSpPr/>
              <p:nvPr/>
            </p:nvSpPr>
            <p:spPr bwMode="auto">
              <a:xfrm>
                <a:off x="6197600" y="3990976"/>
                <a:ext cx="350838" cy="217488"/>
              </a:xfrm>
              <a:custGeom>
                <a:avLst/>
                <a:gdLst>
                  <a:gd name="T0" fmla="*/ 77 w 221"/>
                  <a:gd name="T1" fmla="*/ 0 h 137"/>
                  <a:gd name="T2" fmla="*/ 221 w 221"/>
                  <a:gd name="T3" fmla="*/ 85 h 137"/>
                  <a:gd name="T4" fmla="*/ 221 w 221"/>
                  <a:gd name="T5" fmla="*/ 91 h 137"/>
                  <a:gd name="T6" fmla="*/ 146 w 221"/>
                  <a:gd name="T7" fmla="*/ 137 h 137"/>
                  <a:gd name="T8" fmla="*/ 0 w 221"/>
                  <a:gd name="T9" fmla="*/ 54 h 137"/>
                  <a:gd name="T10" fmla="*/ 0 w 221"/>
                  <a:gd name="T11" fmla="*/ 45 h 137"/>
                  <a:gd name="T12" fmla="*/ 77 w 221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37">
                    <a:moveTo>
                      <a:pt x="77" y="0"/>
                    </a:moveTo>
                    <a:lnTo>
                      <a:pt x="221" y="85"/>
                    </a:lnTo>
                    <a:lnTo>
                      <a:pt x="221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şļiḓe">
                <a:extLst>
                  <a:ext uri="{FF2B5EF4-FFF2-40B4-BE49-F238E27FC236}">
                    <a16:creationId xmlns="" xmlns:a16="http://schemas.microsoft.com/office/drawing/2014/main" id="{1D22FC02-3AEA-4B22-8AE9-0DAF111CFADF}"/>
                  </a:ext>
                </a:extLst>
              </p:cNvPr>
              <p:cNvSpPr/>
              <p:nvPr/>
            </p:nvSpPr>
            <p:spPr bwMode="auto">
              <a:xfrm>
                <a:off x="6197600" y="4062413"/>
                <a:ext cx="350838" cy="146050"/>
              </a:xfrm>
              <a:custGeom>
                <a:avLst/>
                <a:gdLst>
                  <a:gd name="T0" fmla="*/ 144 w 221"/>
                  <a:gd name="T1" fmla="*/ 83 h 92"/>
                  <a:gd name="T2" fmla="*/ 221 w 221"/>
                  <a:gd name="T3" fmla="*/ 40 h 92"/>
                  <a:gd name="T4" fmla="*/ 221 w 221"/>
                  <a:gd name="T5" fmla="*/ 46 h 92"/>
                  <a:gd name="T6" fmla="*/ 146 w 221"/>
                  <a:gd name="T7" fmla="*/ 92 h 92"/>
                  <a:gd name="T8" fmla="*/ 0 w 221"/>
                  <a:gd name="T9" fmla="*/ 9 h 92"/>
                  <a:gd name="T10" fmla="*/ 0 w 221"/>
                  <a:gd name="T11" fmla="*/ 0 h 92"/>
                  <a:gd name="T12" fmla="*/ 144 w 221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92">
                    <a:moveTo>
                      <a:pt x="144" y="83"/>
                    </a:moveTo>
                    <a:lnTo>
                      <a:pt x="221" y="40"/>
                    </a:lnTo>
                    <a:lnTo>
                      <a:pt x="221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isḻiḍê">
                <a:extLst>
                  <a:ext uri="{FF2B5EF4-FFF2-40B4-BE49-F238E27FC236}">
                    <a16:creationId xmlns="" xmlns:a16="http://schemas.microsoft.com/office/drawing/2014/main" id="{FCBCEE4B-F9A7-40EA-9E66-7ADA69719620}"/>
                  </a:ext>
                </a:extLst>
              </p:cNvPr>
              <p:cNvSpPr/>
              <p:nvPr/>
            </p:nvSpPr>
            <p:spPr bwMode="auto">
              <a:xfrm>
                <a:off x="5937250" y="384175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ŝ1ïḓé">
                <a:extLst>
                  <a:ext uri="{FF2B5EF4-FFF2-40B4-BE49-F238E27FC236}">
                    <a16:creationId xmlns="" xmlns:a16="http://schemas.microsoft.com/office/drawing/2014/main" id="{5CA6B7A9-6B34-41C4-9A2C-CFD388DAED90}"/>
                  </a:ext>
                </a:extLst>
              </p:cNvPr>
              <p:cNvSpPr/>
              <p:nvPr/>
            </p:nvSpPr>
            <p:spPr bwMode="auto">
              <a:xfrm>
                <a:off x="5937250" y="3911601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8 h 93"/>
                  <a:gd name="T6" fmla="*/ 146 w 223"/>
                  <a:gd name="T7" fmla="*/ 93 h 93"/>
                  <a:gd name="T8" fmla="*/ 0 w 223"/>
                  <a:gd name="T9" fmla="*/ 10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3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ṧlîḓé">
                <a:extLst>
                  <a:ext uri="{FF2B5EF4-FFF2-40B4-BE49-F238E27FC236}">
                    <a16:creationId xmlns="" xmlns:a16="http://schemas.microsoft.com/office/drawing/2014/main" id="{370D4395-6DD8-4CD7-9897-3EE870B2523A}"/>
                  </a:ext>
                </a:extLst>
              </p:cNvPr>
              <p:cNvSpPr/>
              <p:nvPr/>
            </p:nvSpPr>
            <p:spPr bwMode="auto">
              <a:xfrm>
                <a:off x="5164138" y="3394076"/>
                <a:ext cx="868363" cy="514350"/>
              </a:xfrm>
              <a:custGeom>
                <a:avLst/>
                <a:gdLst>
                  <a:gd name="T0" fmla="*/ 77 w 547"/>
                  <a:gd name="T1" fmla="*/ 0 h 324"/>
                  <a:gd name="T2" fmla="*/ 547 w 547"/>
                  <a:gd name="T3" fmla="*/ 272 h 324"/>
                  <a:gd name="T4" fmla="*/ 547 w 547"/>
                  <a:gd name="T5" fmla="*/ 280 h 324"/>
                  <a:gd name="T6" fmla="*/ 470 w 547"/>
                  <a:gd name="T7" fmla="*/ 324 h 324"/>
                  <a:gd name="T8" fmla="*/ 0 w 547"/>
                  <a:gd name="T9" fmla="*/ 52 h 324"/>
                  <a:gd name="T10" fmla="*/ 0 w 547"/>
                  <a:gd name="T11" fmla="*/ 44 h 324"/>
                  <a:gd name="T12" fmla="*/ 77 w 547"/>
                  <a:gd name="T13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324">
                    <a:moveTo>
                      <a:pt x="77" y="0"/>
                    </a:moveTo>
                    <a:lnTo>
                      <a:pt x="547" y="272"/>
                    </a:lnTo>
                    <a:lnTo>
                      <a:pt x="547" y="280"/>
                    </a:lnTo>
                    <a:lnTo>
                      <a:pt x="470" y="324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îS1ïḍè">
                <a:extLst>
                  <a:ext uri="{FF2B5EF4-FFF2-40B4-BE49-F238E27FC236}">
                    <a16:creationId xmlns="" xmlns:a16="http://schemas.microsoft.com/office/drawing/2014/main" id="{EBD13D7B-D246-4196-B954-330E6CA9B8AD}"/>
                  </a:ext>
                </a:extLst>
              </p:cNvPr>
              <p:cNvSpPr/>
              <p:nvPr/>
            </p:nvSpPr>
            <p:spPr bwMode="auto">
              <a:xfrm>
                <a:off x="5164138" y="3463926"/>
                <a:ext cx="868363" cy="444500"/>
              </a:xfrm>
              <a:custGeom>
                <a:avLst/>
                <a:gdLst>
                  <a:gd name="T0" fmla="*/ 470 w 547"/>
                  <a:gd name="T1" fmla="*/ 274 h 280"/>
                  <a:gd name="T2" fmla="*/ 547 w 547"/>
                  <a:gd name="T3" fmla="*/ 228 h 280"/>
                  <a:gd name="T4" fmla="*/ 547 w 547"/>
                  <a:gd name="T5" fmla="*/ 236 h 280"/>
                  <a:gd name="T6" fmla="*/ 470 w 547"/>
                  <a:gd name="T7" fmla="*/ 280 h 280"/>
                  <a:gd name="T8" fmla="*/ 0 w 547"/>
                  <a:gd name="T9" fmla="*/ 8 h 280"/>
                  <a:gd name="T10" fmla="*/ 0 w 547"/>
                  <a:gd name="T11" fmla="*/ 0 h 280"/>
                  <a:gd name="T12" fmla="*/ 470 w 547"/>
                  <a:gd name="T13" fmla="*/ 27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280">
                    <a:moveTo>
                      <a:pt x="470" y="274"/>
                    </a:moveTo>
                    <a:lnTo>
                      <a:pt x="547" y="228"/>
                    </a:lnTo>
                    <a:lnTo>
                      <a:pt x="547" y="236"/>
                    </a:lnTo>
                    <a:lnTo>
                      <a:pt x="470" y="28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70" y="27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şľiḍê">
                <a:extLst>
                  <a:ext uri="{FF2B5EF4-FFF2-40B4-BE49-F238E27FC236}">
                    <a16:creationId xmlns="" xmlns:a16="http://schemas.microsoft.com/office/drawing/2014/main" id="{34E6BADC-504B-4A21-8454-7969B56A5394}"/>
                  </a:ext>
                </a:extLst>
              </p:cNvPr>
              <p:cNvSpPr/>
              <p:nvPr/>
            </p:nvSpPr>
            <p:spPr bwMode="auto">
              <a:xfrm>
                <a:off x="4903788" y="32464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śḷiḑè">
                <a:extLst>
                  <a:ext uri="{FF2B5EF4-FFF2-40B4-BE49-F238E27FC236}">
                    <a16:creationId xmlns="" xmlns:a16="http://schemas.microsoft.com/office/drawing/2014/main" id="{5CFAF654-ED4D-44E7-93A6-AC9790FDC52B}"/>
                  </a:ext>
                </a:extLst>
              </p:cNvPr>
              <p:cNvSpPr/>
              <p:nvPr/>
            </p:nvSpPr>
            <p:spPr bwMode="auto">
              <a:xfrm>
                <a:off x="4903788" y="331787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ṥ1íďè">
                <a:extLst>
                  <a:ext uri="{FF2B5EF4-FFF2-40B4-BE49-F238E27FC236}">
                    <a16:creationId xmlns="" xmlns:a16="http://schemas.microsoft.com/office/drawing/2014/main" id="{6F81DB8A-DB4D-4F94-A32C-98D5DE30E88A}"/>
                  </a:ext>
                </a:extLst>
              </p:cNvPr>
              <p:cNvSpPr/>
              <p:nvPr/>
            </p:nvSpPr>
            <p:spPr bwMode="auto">
              <a:xfrm>
                <a:off x="6542088" y="3516313"/>
                <a:ext cx="315913" cy="193675"/>
              </a:xfrm>
              <a:custGeom>
                <a:avLst/>
                <a:gdLst>
                  <a:gd name="T0" fmla="*/ 56 w 199"/>
                  <a:gd name="T1" fmla="*/ 0 h 122"/>
                  <a:gd name="T2" fmla="*/ 199 w 199"/>
                  <a:gd name="T3" fmla="*/ 83 h 122"/>
                  <a:gd name="T4" fmla="*/ 199 w 199"/>
                  <a:gd name="T5" fmla="*/ 91 h 122"/>
                  <a:gd name="T6" fmla="*/ 145 w 199"/>
                  <a:gd name="T7" fmla="*/ 122 h 122"/>
                  <a:gd name="T8" fmla="*/ 0 w 199"/>
                  <a:gd name="T9" fmla="*/ 39 h 122"/>
                  <a:gd name="T10" fmla="*/ 0 w 199"/>
                  <a:gd name="T11" fmla="*/ 31 h 122"/>
                  <a:gd name="T12" fmla="*/ 56 w 199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122">
                    <a:moveTo>
                      <a:pt x="56" y="0"/>
                    </a:moveTo>
                    <a:lnTo>
                      <a:pt x="199" y="83"/>
                    </a:lnTo>
                    <a:lnTo>
                      <a:pt x="199" y="91"/>
                    </a:lnTo>
                    <a:lnTo>
                      <a:pt x="145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Sļíďe">
                <a:extLst>
                  <a:ext uri="{FF2B5EF4-FFF2-40B4-BE49-F238E27FC236}">
                    <a16:creationId xmlns="" xmlns:a16="http://schemas.microsoft.com/office/drawing/2014/main" id="{582A8A28-736A-4D8D-8023-2ADCE7FFC899}"/>
                  </a:ext>
                </a:extLst>
              </p:cNvPr>
              <p:cNvSpPr/>
              <p:nvPr/>
            </p:nvSpPr>
            <p:spPr bwMode="auto">
              <a:xfrm>
                <a:off x="6542088" y="3565526"/>
                <a:ext cx="315913" cy="144463"/>
              </a:xfrm>
              <a:custGeom>
                <a:avLst/>
                <a:gdLst>
                  <a:gd name="T0" fmla="*/ 145 w 199"/>
                  <a:gd name="T1" fmla="*/ 85 h 91"/>
                  <a:gd name="T2" fmla="*/ 199 w 199"/>
                  <a:gd name="T3" fmla="*/ 52 h 91"/>
                  <a:gd name="T4" fmla="*/ 199 w 199"/>
                  <a:gd name="T5" fmla="*/ 60 h 91"/>
                  <a:gd name="T6" fmla="*/ 145 w 199"/>
                  <a:gd name="T7" fmla="*/ 91 h 91"/>
                  <a:gd name="T8" fmla="*/ 0 w 199"/>
                  <a:gd name="T9" fmla="*/ 8 h 91"/>
                  <a:gd name="T10" fmla="*/ 0 w 199"/>
                  <a:gd name="T11" fmla="*/ 0 h 91"/>
                  <a:gd name="T12" fmla="*/ 145 w 199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1">
                    <a:moveTo>
                      <a:pt x="145" y="85"/>
                    </a:moveTo>
                    <a:lnTo>
                      <a:pt x="199" y="52"/>
                    </a:lnTo>
                    <a:lnTo>
                      <a:pt x="199" y="60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ïṡliḑê">
                <a:extLst>
                  <a:ext uri="{FF2B5EF4-FFF2-40B4-BE49-F238E27FC236}">
                    <a16:creationId xmlns="" xmlns:a16="http://schemas.microsoft.com/office/drawing/2014/main" id="{3B3D2402-122A-429E-8C0D-0D1C056CDF58}"/>
                  </a:ext>
                </a:extLst>
              </p:cNvPr>
              <p:cNvSpPr/>
              <p:nvPr/>
            </p:nvSpPr>
            <p:spPr bwMode="auto">
              <a:xfrm>
                <a:off x="6280150" y="3363913"/>
                <a:ext cx="320675" cy="198438"/>
              </a:xfrm>
              <a:custGeom>
                <a:avLst/>
                <a:gdLst>
                  <a:gd name="T0" fmla="*/ 57 w 202"/>
                  <a:gd name="T1" fmla="*/ 0 h 125"/>
                  <a:gd name="T2" fmla="*/ 202 w 202"/>
                  <a:gd name="T3" fmla="*/ 86 h 125"/>
                  <a:gd name="T4" fmla="*/ 202 w 202"/>
                  <a:gd name="T5" fmla="*/ 94 h 125"/>
                  <a:gd name="T6" fmla="*/ 146 w 202"/>
                  <a:gd name="T7" fmla="*/ 125 h 125"/>
                  <a:gd name="T8" fmla="*/ 0 w 202"/>
                  <a:gd name="T9" fmla="*/ 42 h 125"/>
                  <a:gd name="T10" fmla="*/ 0 w 202"/>
                  <a:gd name="T11" fmla="*/ 34 h 125"/>
                  <a:gd name="T12" fmla="*/ 57 w 202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25">
                    <a:moveTo>
                      <a:pt x="57" y="0"/>
                    </a:moveTo>
                    <a:lnTo>
                      <a:pt x="202" y="86"/>
                    </a:lnTo>
                    <a:lnTo>
                      <a:pt x="202" y="94"/>
                    </a:lnTo>
                    <a:lnTo>
                      <a:pt x="146" y="125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sḷîďè">
                <a:extLst>
                  <a:ext uri="{FF2B5EF4-FFF2-40B4-BE49-F238E27FC236}">
                    <a16:creationId xmlns="" xmlns:a16="http://schemas.microsoft.com/office/drawing/2014/main" id="{14029EC9-6E43-4003-8AF6-F54EF32B12B5}"/>
                  </a:ext>
                </a:extLst>
              </p:cNvPr>
              <p:cNvSpPr/>
              <p:nvPr/>
            </p:nvSpPr>
            <p:spPr bwMode="auto">
              <a:xfrm>
                <a:off x="6280150" y="3417888"/>
                <a:ext cx="320675" cy="144463"/>
              </a:xfrm>
              <a:custGeom>
                <a:avLst/>
                <a:gdLst>
                  <a:gd name="T0" fmla="*/ 146 w 202"/>
                  <a:gd name="T1" fmla="*/ 83 h 91"/>
                  <a:gd name="T2" fmla="*/ 202 w 202"/>
                  <a:gd name="T3" fmla="*/ 52 h 91"/>
                  <a:gd name="T4" fmla="*/ 202 w 202"/>
                  <a:gd name="T5" fmla="*/ 60 h 91"/>
                  <a:gd name="T6" fmla="*/ 146 w 202"/>
                  <a:gd name="T7" fmla="*/ 91 h 91"/>
                  <a:gd name="T8" fmla="*/ 0 w 202"/>
                  <a:gd name="T9" fmla="*/ 8 h 91"/>
                  <a:gd name="T10" fmla="*/ 0 w 202"/>
                  <a:gd name="T11" fmla="*/ 0 h 91"/>
                  <a:gd name="T12" fmla="*/ 146 w 20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91">
                    <a:moveTo>
                      <a:pt x="146" y="83"/>
                    </a:moveTo>
                    <a:lnTo>
                      <a:pt x="202" y="52"/>
                    </a:lnTo>
                    <a:lnTo>
                      <a:pt x="202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î$ľidè">
                <a:extLst>
                  <a:ext uri="{FF2B5EF4-FFF2-40B4-BE49-F238E27FC236}">
                    <a16:creationId xmlns="" xmlns:a16="http://schemas.microsoft.com/office/drawing/2014/main" id="{D9091AF6-EC53-4573-B58C-6C52526A3427}"/>
                  </a:ext>
                </a:extLst>
              </p:cNvPr>
              <p:cNvSpPr/>
              <p:nvPr/>
            </p:nvSpPr>
            <p:spPr bwMode="auto">
              <a:xfrm>
                <a:off x="6022975" y="3216276"/>
                <a:ext cx="317500" cy="198438"/>
              </a:xfrm>
              <a:custGeom>
                <a:avLst/>
                <a:gdLst>
                  <a:gd name="T0" fmla="*/ 54 w 200"/>
                  <a:gd name="T1" fmla="*/ 0 h 125"/>
                  <a:gd name="T2" fmla="*/ 200 w 200"/>
                  <a:gd name="T3" fmla="*/ 83 h 125"/>
                  <a:gd name="T4" fmla="*/ 200 w 200"/>
                  <a:gd name="T5" fmla="*/ 91 h 125"/>
                  <a:gd name="T6" fmla="*/ 144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4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4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iš1ïďe">
                <a:extLst>
                  <a:ext uri="{FF2B5EF4-FFF2-40B4-BE49-F238E27FC236}">
                    <a16:creationId xmlns="" xmlns:a16="http://schemas.microsoft.com/office/drawing/2014/main" id="{DE7E975E-1065-4654-95C7-B84C0025EDF0}"/>
                  </a:ext>
                </a:extLst>
              </p:cNvPr>
              <p:cNvSpPr/>
              <p:nvPr/>
            </p:nvSpPr>
            <p:spPr bwMode="auto">
              <a:xfrm>
                <a:off x="6022975" y="3265488"/>
                <a:ext cx="317500" cy="149225"/>
              </a:xfrm>
              <a:custGeom>
                <a:avLst/>
                <a:gdLst>
                  <a:gd name="T0" fmla="*/ 144 w 200"/>
                  <a:gd name="T1" fmla="*/ 85 h 94"/>
                  <a:gd name="T2" fmla="*/ 200 w 200"/>
                  <a:gd name="T3" fmla="*/ 52 h 94"/>
                  <a:gd name="T4" fmla="*/ 200 w 200"/>
                  <a:gd name="T5" fmla="*/ 60 h 94"/>
                  <a:gd name="T6" fmla="*/ 144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4 w 200"/>
                  <a:gd name="T13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4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4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îslîdè">
                <a:extLst>
                  <a:ext uri="{FF2B5EF4-FFF2-40B4-BE49-F238E27FC236}">
                    <a16:creationId xmlns="" xmlns:a16="http://schemas.microsoft.com/office/drawing/2014/main" id="{8C5C15FF-65A5-4C71-90DA-83DAFBF2EC3C}"/>
                  </a:ext>
                </a:extLst>
              </p:cNvPr>
              <p:cNvSpPr/>
              <p:nvPr/>
            </p:nvSpPr>
            <p:spPr bwMode="auto">
              <a:xfrm>
                <a:off x="5765800" y="3068638"/>
                <a:ext cx="317500" cy="193675"/>
              </a:xfrm>
              <a:custGeom>
                <a:avLst/>
                <a:gdLst>
                  <a:gd name="T0" fmla="*/ 54 w 200"/>
                  <a:gd name="T1" fmla="*/ 0 h 122"/>
                  <a:gd name="T2" fmla="*/ 200 w 200"/>
                  <a:gd name="T3" fmla="*/ 83 h 122"/>
                  <a:gd name="T4" fmla="*/ 200 w 200"/>
                  <a:gd name="T5" fmla="*/ 91 h 122"/>
                  <a:gd name="T6" fmla="*/ 146 w 200"/>
                  <a:gd name="T7" fmla="*/ 122 h 122"/>
                  <a:gd name="T8" fmla="*/ 0 w 200"/>
                  <a:gd name="T9" fmla="*/ 39 h 122"/>
                  <a:gd name="T10" fmla="*/ 0 w 200"/>
                  <a:gd name="T11" fmla="*/ 31 h 122"/>
                  <a:gd name="T12" fmla="*/ 54 w 20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2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6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îš1íḋe">
                <a:extLst>
                  <a:ext uri="{FF2B5EF4-FFF2-40B4-BE49-F238E27FC236}">
                    <a16:creationId xmlns="" xmlns:a16="http://schemas.microsoft.com/office/drawing/2014/main" id="{A6A03E01-6E14-43B3-A33B-D272EC457979}"/>
                  </a:ext>
                </a:extLst>
              </p:cNvPr>
              <p:cNvSpPr/>
              <p:nvPr/>
            </p:nvSpPr>
            <p:spPr bwMode="auto">
              <a:xfrm>
                <a:off x="5765800" y="3117851"/>
                <a:ext cx="317500" cy="144463"/>
              </a:xfrm>
              <a:custGeom>
                <a:avLst/>
                <a:gdLst>
                  <a:gd name="T0" fmla="*/ 143 w 200"/>
                  <a:gd name="T1" fmla="*/ 85 h 91"/>
                  <a:gd name="T2" fmla="*/ 200 w 200"/>
                  <a:gd name="T3" fmla="*/ 52 h 91"/>
                  <a:gd name="T4" fmla="*/ 200 w 200"/>
                  <a:gd name="T5" fmla="*/ 60 h 91"/>
                  <a:gd name="T6" fmla="*/ 146 w 200"/>
                  <a:gd name="T7" fmla="*/ 91 h 91"/>
                  <a:gd name="T8" fmla="*/ 0 w 200"/>
                  <a:gd name="T9" fmla="*/ 8 h 91"/>
                  <a:gd name="T10" fmla="*/ 0 w 200"/>
                  <a:gd name="T11" fmla="*/ 0 h 91"/>
                  <a:gd name="T12" fmla="*/ 143 w 200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1">
                    <a:moveTo>
                      <a:pt x="143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3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îṧḷïďé">
                <a:extLst>
                  <a:ext uri="{FF2B5EF4-FFF2-40B4-BE49-F238E27FC236}">
                    <a16:creationId xmlns="" xmlns:a16="http://schemas.microsoft.com/office/drawing/2014/main" id="{F0C10859-FF61-46AD-9872-3B9ECB13FE78}"/>
                  </a:ext>
                </a:extLst>
              </p:cNvPr>
              <p:cNvSpPr/>
              <p:nvPr/>
            </p:nvSpPr>
            <p:spPr bwMode="auto">
              <a:xfrm>
                <a:off x="5505450" y="2919413"/>
                <a:ext cx="319088" cy="195263"/>
              </a:xfrm>
              <a:custGeom>
                <a:avLst/>
                <a:gdLst>
                  <a:gd name="T0" fmla="*/ 56 w 201"/>
                  <a:gd name="T1" fmla="*/ 0 h 123"/>
                  <a:gd name="T2" fmla="*/ 201 w 201"/>
                  <a:gd name="T3" fmla="*/ 83 h 123"/>
                  <a:gd name="T4" fmla="*/ 201 w 201"/>
                  <a:gd name="T5" fmla="*/ 92 h 123"/>
                  <a:gd name="T6" fmla="*/ 145 w 201"/>
                  <a:gd name="T7" fmla="*/ 123 h 123"/>
                  <a:gd name="T8" fmla="*/ 0 w 201"/>
                  <a:gd name="T9" fmla="*/ 40 h 123"/>
                  <a:gd name="T10" fmla="*/ 0 w 201"/>
                  <a:gd name="T11" fmla="*/ 31 h 123"/>
                  <a:gd name="T12" fmla="*/ 56 w 201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3">
                    <a:moveTo>
                      <a:pt x="56" y="0"/>
                    </a:moveTo>
                    <a:lnTo>
                      <a:pt x="201" y="83"/>
                    </a:lnTo>
                    <a:lnTo>
                      <a:pt x="201" y="92"/>
                    </a:lnTo>
                    <a:lnTo>
                      <a:pt x="145" y="123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ïsļîďé">
                <a:extLst>
                  <a:ext uri="{FF2B5EF4-FFF2-40B4-BE49-F238E27FC236}">
                    <a16:creationId xmlns="" xmlns:a16="http://schemas.microsoft.com/office/drawing/2014/main" id="{F478E5C9-0E18-49D7-BFD3-9AB06CC48637}"/>
                  </a:ext>
                </a:extLst>
              </p:cNvPr>
              <p:cNvSpPr/>
              <p:nvPr/>
            </p:nvSpPr>
            <p:spPr bwMode="auto">
              <a:xfrm>
                <a:off x="5505450" y="2968626"/>
                <a:ext cx="319088" cy="146050"/>
              </a:xfrm>
              <a:custGeom>
                <a:avLst/>
                <a:gdLst>
                  <a:gd name="T0" fmla="*/ 145 w 201"/>
                  <a:gd name="T1" fmla="*/ 86 h 92"/>
                  <a:gd name="T2" fmla="*/ 201 w 201"/>
                  <a:gd name="T3" fmla="*/ 52 h 92"/>
                  <a:gd name="T4" fmla="*/ 201 w 201"/>
                  <a:gd name="T5" fmla="*/ 61 h 92"/>
                  <a:gd name="T6" fmla="*/ 145 w 201"/>
                  <a:gd name="T7" fmla="*/ 92 h 92"/>
                  <a:gd name="T8" fmla="*/ 0 w 201"/>
                  <a:gd name="T9" fmla="*/ 9 h 92"/>
                  <a:gd name="T10" fmla="*/ 0 w 201"/>
                  <a:gd name="T11" fmla="*/ 0 h 92"/>
                  <a:gd name="T12" fmla="*/ 145 w 201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92">
                    <a:moveTo>
                      <a:pt x="145" y="86"/>
                    </a:moveTo>
                    <a:lnTo>
                      <a:pt x="201" y="52"/>
                    </a:lnTo>
                    <a:lnTo>
                      <a:pt x="201" y="61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ṣḻiḋe">
                <a:extLst>
                  <a:ext uri="{FF2B5EF4-FFF2-40B4-BE49-F238E27FC236}">
                    <a16:creationId xmlns="" xmlns:a16="http://schemas.microsoft.com/office/drawing/2014/main" id="{FF7E2DBC-F9F4-4544-9B15-80F8FF2D4D93}"/>
                  </a:ext>
                </a:extLst>
              </p:cNvPr>
              <p:cNvSpPr/>
              <p:nvPr/>
            </p:nvSpPr>
            <p:spPr bwMode="auto">
              <a:xfrm>
                <a:off x="5053013" y="3071813"/>
                <a:ext cx="488950" cy="382588"/>
              </a:xfrm>
              <a:custGeom>
                <a:avLst/>
                <a:gdLst>
                  <a:gd name="T0" fmla="*/ 0 w 308"/>
                  <a:gd name="T1" fmla="*/ 99 h 241"/>
                  <a:gd name="T2" fmla="*/ 172 w 308"/>
                  <a:gd name="T3" fmla="*/ 0 h 241"/>
                  <a:gd name="T4" fmla="*/ 260 w 308"/>
                  <a:gd name="T5" fmla="*/ 52 h 241"/>
                  <a:gd name="T6" fmla="*/ 260 w 308"/>
                  <a:gd name="T7" fmla="*/ 60 h 241"/>
                  <a:gd name="T8" fmla="*/ 174 w 308"/>
                  <a:gd name="T9" fmla="*/ 112 h 241"/>
                  <a:gd name="T10" fmla="*/ 308 w 308"/>
                  <a:gd name="T11" fmla="*/ 189 h 241"/>
                  <a:gd name="T12" fmla="*/ 308 w 308"/>
                  <a:gd name="T13" fmla="*/ 189 h 241"/>
                  <a:gd name="T14" fmla="*/ 308 w 308"/>
                  <a:gd name="T15" fmla="*/ 197 h 241"/>
                  <a:gd name="T16" fmla="*/ 233 w 308"/>
                  <a:gd name="T17" fmla="*/ 241 h 241"/>
                  <a:gd name="T18" fmla="*/ 0 w 308"/>
                  <a:gd name="T19" fmla="*/ 108 h 241"/>
                  <a:gd name="T20" fmla="*/ 0 w 308"/>
                  <a:gd name="T21" fmla="*/ 99 h 241"/>
                  <a:gd name="T22" fmla="*/ 0 w 308"/>
                  <a:gd name="T23" fmla="*/ 9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241">
                    <a:moveTo>
                      <a:pt x="0" y="99"/>
                    </a:moveTo>
                    <a:lnTo>
                      <a:pt x="172" y="0"/>
                    </a:lnTo>
                    <a:lnTo>
                      <a:pt x="260" y="52"/>
                    </a:lnTo>
                    <a:lnTo>
                      <a:pt x="260" y="60"/>
                    </a:lnTo>
                    <a:lnTo>
                      <a:pt x="174" y="112"/>
                    </a:lnTo>
                    <a:lnTo>
                      <a:pt x="308" y="189"/>
                    </a:lnTo>
                    <a:lnTo>
                      <a:pt x="308" y="189"/>
                    </a:lnTo>
                    <a:lnTo>
                      <a:pt x="308" y="197"/>
                    </a:lnTo>
                    <a:lnTo>
                      <a:pt x="233" y="241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iSľïḑè">
                <a:extLst>
                  <a:ext uri="{FF2B5EF4-FFF2-40B4-BE49-F238E27FC236}">
                    <a16:creationId xmlns="" xmlns:a16="http://schemas.microsoft.com/office/drawing/2014/main" id="{29D13F92-13F5-43C4-A663-14A8BDA9C7B7}"/>
                  </a:ext>
                </a:extLst>
              </p:cNvPr>
              <p:cNvSpPr/>
              <p:nvPr/>
            </p:nvSpPr>
            <p:spPr bwMode="auto">
              <a:xfrm>
                <a:off x="4921250" y="3605213"/>
                <a:ext cx="969963" cy="557213"/>
              </a:xfrm>
              <a:custGeom>
                <a:avLst/>
                <a:gdLst>
                  <a:gd name="T0" fmla="*/ 611 w 611"/>
                  <a:gd name="T1" fmla="*/ 241 h 351"/>
                  <a:gd name="T2" fmla="*/ 191 w 611"/>
                  <a:gd name="T3" fmla="*/ 0 h 351"/>
                  <a:gd name="T4" fmla="*/ 0 w 611"/>
                  <a:gd name="T5" fmla="*/ 108 h 351"/>
                  <a:gd name="T6" fmla="*/ 420 w 611"/>
                  <a:gd name="T7" fmla="*/ 351 h 351"/>
                  <a:gd name="T8" fmla="*/ 611 w 611"/>
                  <a:gd name="T9" fmla="*/ 24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611" y="241"/>
                    </a:moveTo>
                    <a:lnTo>
                      <a:pt x="191" y="0"/>
                    </a:lnTo>
                    <a:lnTo>
                      <a:pt x="0" y="108"/>
                    </a:lnTo>
                    <a:lnTo>
                      <a:pt x="420" y="351"/>
                    </a:lnTo>
                    <a:lnTo>
                      <a:pt x="611" y="24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îśḻiďe">
                <a:extLst>
                  <a:ext uri="{FF2B5EF4-FFF2-40B4-BE49-F238E27FC236}">
                    <a16:creationId xmlns="" xmlns:a16="http://schemas.microsoft.com/office/drawing/2014/main" id="{25C8446C-5D4C-44FC-A1BA-629DB2B97239}"/>
                  </a:ext>
                </a:extLst>
              </p:cNvPr>
              <p:cNvSpPr/>
              <p:nvPr/>
            </p:nvSpPr>
            <p:spPr bwMode="auto">
              <a:xfrm>
                <a:off x="5316538" y="3154363"/>
                <a:ext cx="149225" cy="95250"/>
              </a:xfrm>
              <a:custGeom>
                <a:avLst/>
                <a:gdLst>
                  <a:gd name="T0" fmla="*/ 0 w 94"/>
                  <a:gd name="T1" fmla="*/ 56 h 60"/>
                  <a:gd name="T2" fmla="*/ 94 w 94"/>
                  <a:gd name="T3" fmla="*/ 0 h 60"/>
                  <a:gd name="T4" fmla="*/ 94 w 94"/>
                  <a:gd name="T5" fmla="*/ 8 h 60"/>
                  <a:gd name="T6" fmla="*/ 8 w 94"/>
                  <a:gd name="T7" fmla="*/ 60 h 60"/>
                  <a:gd name="T8" fmla="*/ 0 w 94"/>
                  <a:gd name="T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0">
                    <a:moveTo>
                      <a:pt x="0" y="56"/>
                    </a:moveTo>
                    <a:lnTo>
                      <a:pt x="94" y="0"/>
                    </a:lnTo>
                    <a:lnTo>
                      <a:pt x="94" y="8"/>
                    </a:lnTo>
                    <a:lnTo>
                      <a:pt x="8" y="6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śḻíḑe">
                <a:extLst>
                  <a:ext uri="{FF2B5EF4-FFF2-40B4-BE49-F238E27FC236}">
                    <a16:creationId xmlns="" xmlns:a16="http://schemas.microsoft.com/office/drawing/2014/main" id="{3636B0BC-B86E-4618-810D-99995CBE6384}"/>
                  </a:ext>
                </a:extLst>
              </p:cNvPr>
              <p:cNvSpPr/>
              <p:nvPr/>
            </p:nvSpPr>
            <p:spPr bwMode="auto">
              <a:xfrm>
                <a:off x="5053013" y="3228976"/>
                <a:ext cx="488950" cy="225425"/>
              </a:xfrm>
              <a:custGeom>
                <a:avLst/>
                <a:gdLst>
                  <a:gd name="T0" fmla="*/ 231 w 308"/>
                  <a:gd name="T1" fmla="*/ 135 h 142"/>
                  <a:gd name="T2" fmla="*/ 231 w 308"/>
                  <a:gd name="T3" fmla="*/ 133 h 142"/>
                  <a:gd name="T4" fmla="*/ 231 w 308"/>
                  <a:gd name="T5" fmla="*/ 133 h 142"/>
                  <a:gd name="T6" fmla="*/ 308 w 308"/>
                  <a:gd name="T7" fmla="*/ 90 h 142"/>
                  <a:gd name="T8" fmla="*/ 308 w 308"/>
                  <a:gd name="T9" fmla="*/ 98 h 142"/>
                  <a:gd name="T10" fmla="*/ 233 w 308"/>
                  <a:gd name="T11" fmla="*/ 142 h 142"/>
                  <a:gd name="T12" fmla="*/ 0 w 308"/>
                  <a:gd name="T13" fmla="*/ 9 h 142"/>
                  <a:gd name="T14" fmla="*/ 0 w 308"/>
                  <a:gd name="T15" fmla="*/ 0 h 142"/>
                  <a:gd name="T16" fmla="*/ 62 w 308"/>
                  <a:gd name="T17" fmla="*/ 36 h 142"/>
                  <a:gd name="T18" fmla="*/ 231 w 308"/>
                  <a:gd name="T19" fmla="*/ 13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42">
                    <a:moveTo>
                      <a:pt x="231" y="135"/>
                    </a:moveTo>
                    <a:lnTo>
                      <a:pt x="231" y="133"/>
                    </a:lnTo>
                    <a:lnTo>
                      <a:pt x="231" y="133"/>
                    </a:lnTo>
                    <a:lnTo>
                      <a:pt x="308" y="90"/>
                    </a:lnTo>
                    <a:lnTo>
                      <a:pt x="308" y="98"/>
                    </a:lnTo>
                    <a:lnTo>
                      <a:pt x="233" y="1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2" y="36"/>
                    </a:lnTo>
                    <a:lnTo>
                      <a:pt x="231" y="13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sḻîďé">
                <a:extLst>
                  <a:ext uri="{FF2B5EF4-FFF2-40B4-BE49-F238E27FC236}">
                    <a16:creationId xmlns="" xmlns:a16="http://schemas.microsoft.com/office/drawing/2014/main" id="{CA269B60-37AE-4018-9F51-755196A57861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close/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5A5A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şlîḑè">
                <a:extLst>
                  <a:ext uri="{FF2B5EF4-FFF2-40B4-BE49-F238E27FC236}">
                    <a16:creationId xmlns="" xmlns:a16="http://schemas.microsoft.com/office/drawing/2014/main" id="{30A6084A-7292-40F9-9BA2-607916A8E03B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íṥļïḋe">
                <a:extLst>
                  <a:ext uri="{FF2B5EF4-FFF2-40B4-BE49-F238E27FC236}">
                    <a16:creationId xmlns="" xmlns:a16="http://schemas.microsoft.com/office/drawing/2014/main" id="{0653940E-A740-468E-801F-340A647853CD}"/>
                  </a:ext>
                </a:extLst>
              </p:cNvPr>
              <p:cNvSpPr/>
              <p:nvPr/>
            </p:nvSpPr>
            <p:spPr bwMode="auto">
              <a:xfrm>
                <a:off x="4530725" y="2103438"/>
                <a:ext cx="604838" cy="438150"/>
              </a:xfrm>
              <a:custGeom>
                <a:avLst/>
                <a:gdLst>
                  <a:gd name="T0" fmla="*/ 183 w 183"/>
                  <a:gd name="T1" fmla="*/ 6 h 133"/>
                  <a:gd name="T2" fmla="*/ 141 w 183"/>
                  <a:gd name="T3" fmla="*/ 9 h 133"/>
                  <a:gd name="T4" fmla="*/ 45 w 183"/>
                  <a:gd name="T5" fmla="*/ 16 h 133"/>
                  <a:gd name="T6" fmla="*/ 0 w 183"/>
                  <a:gd name="T7" fmla="*/ 19 h 133"/>
                  <a:gd name="T8" fmla="*/ 0 w 183"/>
                  <a:gd name="T9" fmla="*/ 81 h 133"/>
                  <a:gd name="T10" fmla="*/ 1 w 183"/>
                  <a:gd name="T11" fmla="*/ 81 h 133"/>
                  <a:gd name="T12" fmla="*/ 23 w 183"/>
                  <a:gd name="T13" fmla="*/ 114 h 133"/>
                  <a:gd name="T14" fmla="*/ 151 w 183"/>
                  <a:gd name="T15" fmla="*/ 108 h 133"/>
                  <a:gd name="T16" fmla="*/ 183 w 183"/>
                  <a:gd name="T17" fmla="*/ 66 h 133"/>
                  <a:gd name="T18" fmla="*/ 183 w 183"/>
                  <a:gd name="T19" fmla="*/ 66 h 133"/>
                  <a:gd name="T20" fmla="*/ 183 w 183"/>
                  <a:gd name="T21" fmla="*/ 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33">
                    <a:moveTo>
                      <a:pt x="183" y="6"/>
                    </a:moveTo>
                    <a:cubicBezTo>
                      <a:pt x="141" y="9"/>
                      <a:pt x="141" y="9"/>
                      <a:pt x="141" y="9"/>
                    </a:cubicBezTo>
                    <a:cubicBezTo>
                      <a:pt x="112" y="0"/>
                      <a:pt x="75" y="3"/>
                      <a:pt x="45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0" y="93"/>
                      <a:pt x="8" y="105"/>
                      <a:pt x="23" y="114"/>
                    </a:cubicBezTo>
                    <a:cubicBezTo>
                      <a:pt x="56" y="133"/>
                      <a:pt x="113" y="130"/>
                      <a:pt x="151" y="108"/>
                    </a:cubicBezTo>
                    <a:cubicBezTo>
                      <a:pt x="173" y="96"/>
                      <a:pt x="183" y="80"/>
                      <a:pt x="183" y="66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6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îṣlíḍé">
                <a:extLst>
                  <a:ext uri="{FF2B5EF4-FFF2-40B4-BE49-F238E27FC236}">
                    <a16:creationId xmlns="" xmlns:a16="http://schemas.microsoft.com/office/drawing/2014/main" id="{4BD06981-DF4B-4BA1-8B0E-F6B1DC87375E}"/>
                  </a:ext>
                </a:extLst>
              </p:cNvPr>
              <p:cNvSpPr/>
              <p:nvPr/>
            </p:nvSpPr>
            <p:spPr bwMode="auto">
              <a:xfrm>
                <a:off x="5075238" y="2178051"/>
                <a:ext cx="142875" cy="431800"/>
              </a:xfrm>
              <a:custGeom>
                <a:avLst/>
                <a:gdLst>
                  <a:gd name="T0" fmla="*/ 6 w 43"/>
                  <a:gd name="T1" fmla="*/ 32 h 131"/>
                  <a:gd name="T2" fmla="*/ 0 w 43"/>
                  <a:gd name="T3" fmla="*/ 15 h 131"/>
                  <a:gd name="T4" fmla="*/ 6 w 43"/>
                  <a:gd name="T5" fmla="*/ 0 h 131"/>
                  <a:gd name="T6" fmla="*/ 28 w 43"/>
                  <a:gd name="T7" fmla="*/ 18 h 131"/>
                  <a:gd name="T8" fmla="*/ 43 w 43"/>
                  <a:gd name="T9" fmla="*/ 52 h 131"/>
                  <a:gd name="T10" fmla="*/ 43 w 43"/>
                  <a:gd name="T11" fmla="*/ 113 h 131"/>
                  <a:gd name="T12" fmla="*/ 42 w 43"/>
                  <a:gd name="T13" fmla="*/ 119 h 131"/>
                  <a:gd name="T14" fmla="*/ 38 w 43"/>
                  <a:gd name="T15" fmla="*/ 131 h 131"/>
                  <a:gd name="T16" fmla="*/ 20 w 43"/>
                  <a:gd name="T17" fmla="*/ 75 h 131"/>
                  <a:gd name="T18" fmla="*/ 6 w 43"/>
                  <a:gd name="T19" fmla="*/ 51 h 131"/>
                  <a:gd name="T20" fmla="*/ 6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6" y="3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8" y="27"/>
                      <a:pt x="43" y="39"/>
                      <a:pt x="43" y="52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5"/>
                      <a:pt x="43" y="117"/>
                      <a:pt x="42" y="119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6" y="51"/>
                      <a:pt x="6" y="51"/>
                      <a:pt x="6" y="51"/>
                    </a:cubicBezTo>
                    <a:lnTo>
                      <a:pt x="6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îṥlîḋé">
                <a:extLst>
                  <a:ext uri="{FF2B5EF4-FFF2-40B4-BE49-F238E27FC236}">
                    <a16:creationId xmlns="" xmlns:a16="http://schemas.microsoft.com/office/drawing/2014/main" id="{B9C2839D-50B8-4DA3-BCE4-C174BCF351B9}"/>
                  </a:ext>
                </a:extLst>
              </p:cNvPr>
              <p:cNvSpPr/>
              <p:nvPr/>
            </p:nvSpPr>
            <p:spPr bwMode="auto">
              <a:xfrm>
                <a:off x="4408488" y="2178051"/>
                <a:ext cx="142875" cy="431800"/>
              </a:xfrm>
              <a:custGeom>
                <a:avLst/>
                <a:gdLst>
                  <a:gd name="T0" fmla="*/ 37 w 43"/>
                  <a:gd name="T1" fmla="*/ 32 h 131"/>
                  <a:gd name="T2" fmla="*/ 43 w 43"/>
                  <a:gd name="T3" fmla="*/ 15 h 131"/>
                  <a:gd name="T4" fmla="*/ 37 w 43"/>
                  <a:gd name="T5" fmla="*/ 0 h 131"/>
                  <a:gd name="T6" fmla="*/ 15 w 43"/>
                  <a:gd name="T7" fmla="*/ 18 h 131"/>
                  <a:gd name="T8" fmla="*/ 0 w 43"/>
                  <a:gd name="T9" fmla="*/ 52 h 131"/>
                  <a:gd name="T10" fmla="*/ 0 w 43"/>
                  <a:gd name="T11" fmla="*/ 113 h 131"/>
                  <a:gd name="T12" fmla="*/ 1 w 43"/>
                  <a:gd name="T13" fmla="*/ 119 h 131"/>
                  <a:gd name="T14" fmla="*/ 5 w 43"/>
                  <a:gd name="T15" fmla="*/ 131 h 131"/>
                  <a:gd name="T16" fmla="*/ 23 w 43"/>
                  <a:gd name="T17" fmla="*/ 75 h 131"/>
                  <a:gd name="T18" fmla="*/ 37 w 43"/>
                  <a:gd name="T19" fmla="*/ 51 h 131"/>
                  <a:gd name="T20" fmla="*/ 37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37" y="32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5" y="27"/>
                      <a:pt x="0" y="39"/>
                      <a:pt x="0" y="5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5"/>
                      <a:pt x="0" y="117"/>
                      <a:pt x="1" y="119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37" y="51"/>
                      <a:pt x="37" y="51"/>
                      <a:pt x="37" y="5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îṧ1ïḍe">
                <a:extLst>
                  <a:ext uri="{FF2B5EF4-FFF2-40B4-BE49-F238E27FC236}">
                    <a16:creationId xmlns="" xmlns:a16="http://schemas.microsoft.com/office/drawing/2014/main" id="{0590CA18-4BB1-43D3-B04D-4E7226B42E9A}"/>
                  </a:ext>
                </a:extLst>
              </p:cNvPr>
              <p:cNvSpPr/>
              <p:nvPr/>
            </p:nvSpPr>
            <p:spPr bwMode="auto">
              <a:xfrm>
                <a:off x="4530725" y="1111251"/>
                <a:ext cx="604838" cy="1228725"/>
              </a:xfrm>
              <a:custGeom>
                <a:avLst/>
                <a:gdLst>
                  <a:gd name="T0" fmla="*/ 183 w 183"/>
                  <a:gd name="T1" fmla="*/ 185 h 373"/>
                  <a:gd name="T2" fmla="*/ 119 w 183"/>
                  <a:gd name="T3" fmla="*/ 20 h 373"/>
                  <a:gd name="T4" fmla="*/ 116 w 183"/>
                  <a:gd name="T5" fmla="*/ 15 h 373"/>
                  <a:gd name="T6" fmla="*/ 64 w 183"/>
                  <a:gd name="T7" fmla="*/ 16 h 373"/>
                  <a:gd name="T8" fmla="*/ 60 w 183"/>
                  <a:gd name="T9" fmla="*/ 21 h 373"/>
                  <a:gd name="T10" fmla="*/ 0 w 183"/>
                  <a:gd name="T11" fmla="*/ 181 h 373"/>
                  <a:gd name="T12" fmla="*/ 0 w 183"/>
                  <a:gd name="T13" fmla="*/ 320 h 373"/>
                  <a:gd name="T14" fmla="*/ 1 w 183"/>
                  <a:gd name="T15" fmla="*/ 320 h 373"/>
                  <a:gd name="T16" fmla="*/ 23 w 183"/>
                  <a:gd name="T17" fmla="*/ 354 h 373"/>
                  <a:gd name="T18" fmla="*/ 151 w 183"/>
                  <a:gd name="T19" fmla="*/ 348 h 373"/>
                  <a:gd name="T20" fmla="*/ 183 w 183"/>
                  <a:gd name="T21" fmla="*/ 307 h 373"/>
                  <a:gd name="T22" fmla="*/ 183 w 183"/>
                  <a:gd name="T23" fmla="*/ 307 h 373"/>
                  <a:gd name="T24" fmla="*/ 183 w 183"/>
                  <a:gd name="T25" fmla="*/ 18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373">
                    <a:moveTo>
                      <a:pt x="183" y="185"/>
                    </a:moveTo>
                    <a:cubicBezTo>
                      <a:pt x="183" y="124"/>
                      <a:pt x="160" y="65"/>
                      <a:pt x="119" y="20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2" y="0"/>
                      <a:pt x="77" y="0"/>
                      <a:pt x="64" y="16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22" y="65"/>
                      <a:pt x="0" y="122"/>
                      <a:pt x="0" y="181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33"/>
                      <a:pt x="7" y="345"/>
                      <a:pt x="23" y="354"/>
                    </a:cubicBezTo>
                    <a:cubicBezTo>
                      <a:pt x="56" y="373"/>
                      <a:pt x="113" y="370"/>
                      <a:pt x="151" y="348"/>
                    </a:cubicBezTo>
                    <a:cubicBezTo>
                      <a:pt x="172" y="336"/>
                      <a:pt x="183" y="321"/>
                      <a:pt x="183" y="307"/>
                    </a:cubicBezTo>
                    <a:cubicBezTo>
                      <a:pt x="183" y="307"/>
                      <a:pt x="183" y="307"/>
                      <a:pt x="183" y="307"/>
                    </a:cubicBezTo>
                    <a:lnTo>
                      <a:pt x="183" y="185"/>
                    </a:ln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ṥ1ïḍé">
                <a:extLst>
                  <a:ext uri="{FF2B5EF4-FFF2-40B4-BE49-F238E27FC236}">
                    <a16:creationId xmlns="" xmlns:a16="http://schemas.microsoft.com/office/drawing/2014/main" id="{7D8EFE9A-EE2F-4125-90A5-C1DF02844B0A}"/>
                  </a:ext>
                </a:extLst>
              </p:cNvPr>
              <p:cNvSpPr/>
              <p:nvPr/>
            </p:nvSpPr>
            <p:spPr bwMode="auto">
              <a:xfrm>
                <a:off x="4689475" y="1631951"/>
                <a:ext cx="257175" cy="257175"/>
              </a:xfrm>
              <a:prstGeom prst="ellipse">
                <a:avLst/>
              </a:pr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iSḷíḓè">
                <a:extLst>
                  <a:ext uri="{FF2B5EF4-FFF2-40B4-BE49-F238E27FC236}">
                    <a16:creationId xmlns="" xmlns:a16="http://schemas.microsoft.com/office/drawing/2014/main" id="{30912DBA-5110-43B1-813A-1C3414386677}"/>
                  </a:ext>
                </a:extLst>
              </p:cNvPr>
              <p:cNvSpPr/>
              <p:nvPr/>
            </p:nvSpPr>
            <p:spPr bwMode="auto">
              <a:xfrm>
                <a:off x="4729163" y="1671638"/>
                <a:ext cx="177800" cy="177800"/>
              </a:xfrm>
              <a:prstGeom prst="ellipse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ṩ1ïḓê">
                <a:extLst>
                  <a:ext uri="{FF2B5EF4-FFF2-40B4-BE49-F238E27FC236}">
                    <a16:creationId xmlns="" xmlns:a16="http://schemas.microsoft.com/office/drawing/2014/main" id="{EC1882CB-5C6C-4491-B196-88AE5DF83032}"/>
                  </a:ext>
                </a:extLst>
              </p:cNvPr>
              <p:cNvSpPr/>
              <p:nvPr/>
            </p:nvSpPr>
            <p:spPr bwMode="auto">
              <a:xfrm>
                <a:off x="4425950" y="2227263"/>
                <a:ext cx="125413" cy="382588"/>
              </a:xfrm>
              <a:custGeom>
                <a:avLst/>
                <a:gdLst>
                  <a:gd name="T0" fmla="*/ 38 w 38"/>
                  <a:gd name="T1" fmla="*/ 0 h 116"/>
                  <a:gd name="T2" fmla="*/ 16 w 38"/>
                  <a:gd name="T3" fmla="*/ 18 h 116"/>
                  <a:gd name="T4" fmla="*/ 0 w 38"/>
                  <a:gd name="T5" fmla="*/ 52 h 116"/>
                  <a:gd name="T6" fmla="*/ 0 w 38"/>
                  <a:gd name="T7" fmla="*/ 116 h 116"/>
                  <a:gd name="T8" fmla="*/ 38 w 38"/>
                  <a:gd name="T9" fmla="*/ 51 h 116"/>
                  <a:gd name="T10" fmla="*/ 38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38" y="0"/>
                    </a:moveTo>
                    <a:cubicBezTo>
                      <a:pt x="16" y="18"/>
                      <a:pt x="16" y="18"/>
                      <a:pt x="16" y="18"/>
                    </a:cubicBezTo>
                    <a:cubicBezTo>
                      <a:pt x="6" y="27"/>
                      <a:pt x="0" y="39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8" y="51"/>
                      <a:pt x="38" y="51"/>
                      <a:pt x="38" y="51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ṡḷiďè">
                <a:extLst>
                  <a:ext uri="{FF2B5EF4-FFF2-40B4-BE49-F238E27FC236}">
                    <a16:creationId xmlns="" xmlns:a16="http://schemas.microsoft.com/office/drawing/2014/main" id="{76C1ACD5-F5B4-4608-ACED-A1B5A3D88CA1}"/>
                  </a:ext>
                </a:extLst>
              </p:cNvPr>
              <p:cNvSpPr/>
              <p:nvPr/>
            </p:nvSpPr>
            <p:spPr bwMode="auto">
              <a:xfrm>
                <a:off x="5075238" y="2227263"/>
                <a:ext cx="125413" cy="382588"/>
              </a:xfrm>
              <a:custGeom>
                <a:avLst/>
                <a:gdLst>
                  <a:gd name="T0" fmla="*/ 0 w 38"/>
                  <a:gd name="T1" fmla="*/ 0 h 116"/>
                  <a:gd name="T2" fmla="*/ 22 w 38"/>
                  <a:gd name="T3" fmla="*/ 18 h 116"/>
                  <a:gd name="T4" fmla="*/ 38 w 38"/>
                  <a:gd name="T5" fmla="*/ 52 h 116"/>
                  <a:gd name="T6" fmla="*/ 38 w 38"/>
                  <a:gd name="T7" fmla="*/ 116 h 116"/>
                  <a:gd name="T8" fmla="*/ 0 w 38"/>
                  <a:gd name="T9" fmla="*/ 51 h 116"/>
                  <a:gd name="T10" fmla="*/ 0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0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32" y="27"/>
                      <a:pt x="38" y="39"/>
                      <a:pt x="38" y="52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ísḷîďê">
                <a:extLst>
                  <a:ext uri="{FF2B5EF4-FFF2-40B4-BE49-F238E27FC236}">
                    <a16:creationId xmlns="" xmlns:a16="http://schemas.microsoft.com/office/drawing/2014/main" id="{FE7B80AA-22EC-44D5-B48A-1A33E19F7DE6}"/>
                  </a:ext>
                </a:extLst>
              </p:cNvPr>
              <p:cNvSpPr/>
              <p:nvPr/>
            </p:nvSpPr>
            <p:spPr bwMode="auto">
              <a:xfrm>
                <a:off x="3873500" y="1565276"/>
                <a:ext cx="204788" cy="303213"/>
              </a:xfrm>
              <a:custGeom>
                <a:avLst/>
                <a:gdLst>
                  <a:gd name="T0" fmla="*/ 59 w 62"/>
                  <a:gd name="T1" fmla="*/ 31 h 92"/>
                  <a:gd name="T2" fmla="*/ 59 w 62"/>
                  <a:gd name="T3" fmla="*/ 17 h 92"/>
                  <a:gd name="T4" fmla="*/ 22 w 62"/>
                  <a:gd name="T5" fmla="*/ 9 h 92"/>
                  <a:gd name="T6" fmla="*/ 9 w 62"/>
                  <a:gd name="T7" fmla="*/ 56 h 92"/>
                  <a:gd name="T8" fmla="*/ 0 w 62"/>
                  <a:gd name="T9" fmla="*/ 92 h 92"/>
                  <a:gd name="T10" fmla="*/ 29 w 62"/>
                  <a:gd name="T11" fmla="*/ 77 h 92"/>
                  <a:gd name="T12" fmla="*/ 55 w 62"/>
                  <a:gd name="T13" fmla="*/ 67 h 92"/>
                  <a:gd name="T14" fmla="*/ 59 w 62"/>
                  <a:gd name="T15" fmla="*/ 3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92">
                    <a:moveTo>
                      <a:pt x="59" y="31"/>
                    </a:moveTo>
                    <a:cubicBezTo>
                      <a:pt x="59" y="31"/>
                      <a:pt x="62" y="23"/>
                      <a:pt x="59" y="17"/>
                    </a:cubicBezTo>
                    <a:cubicBezTo>
                      <a:pt x="55" y="10"/>
                      <a:pt x="36" y="0"/>
                      <a:pt x="22" y="9"/>
                    </a:cubicBezTo>
                    <a:cubicBezTo>
                      <a:pt x="8" y="18"/>
                      <a:pt x="9" y="45"/>
                      <a:pt x="9" y="56"/>
                    </a:cubicBezTo>
                    <a:cubicBezTo>
                      <a:pt x="10" y="67"/>
                      <a:pt x="0" y="92"/>
                      <a:pt x="0" y="92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1íḓé">
                <a:extLst>
                  <a:ext uri="{FF2B5EF4-FFF2-40B4-BE49-F238E27FC236}">
                    <a16:creationId xmlns="" xmlns:a16="http://schemas.microsoft.com/office/drawing/2014/main" id="{52767228-BA25-4E93-B829-CD5320E39D3C}"/>
                  </a:ext>
                </a:extLst>
              </p:cNvPr>
              <p:cNvSpPr/>
              <p:nvPr/>
            </p:nvSpPr>
            <p:spPr bwMode="auto">
              <a:xfrm>
                <a:off x="4059238" y="1785938"/>
                <a:ext cx="131763" cy="234950"/>
              </a:xfrm>
              <a:custGeom>
                <a:avLst/>
                <a:gdLst>
                  <a:gd name="T0" fmla="*/ 0 w 40"/>
                  <a:gd name="T1" fmla="*/ 0 h 71"/>
                  <a:gd name="T2" fmla="*/ 39 w 40"/>
                  <a:gd name="T3" fmla="*/ 58 h 71"/>
                  <a:gd name="T4" fmla="*/ 25 w 40"/>
                  <a:gd name="T5" fmla="*/ 71 h 71"/>
                  <a:gd name="T6" fmla="*/ 6 w 40"/>
                  <a:gd name="T7" fmla="*/ 64 h 71"/>
                  <a:gd name="T8" fmla="*/ 0 w 4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0" y="0"/>
                    </a:moveTo>
                    <a:cubicBezTo>
                      <a:pt x="0" y="0"/>
                      <a:pt x="40" y="44"/>
                      <a:pt x="39" y="58"/>
                    </a:cubicBezTo>
                    <a:cubicBezTo>
                      <a:pt x="38" y="71"/>
                      <a:pt x="25" y="71"/>
                      <a:pt x="25" y="71"/>
                    </a:cubicBezTo>
                    <a:cubicBezTo>
                      <a:pt x="6" y="64"/>
                      <a:pt x="6" y="64"/>
                      <a:pt x="6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ṧlïdè">
                <a:extLst>
                  <a:ext uri="{FF2B5EF4-FFF2-40B4-BE49-F238E27FC236}">
                    <a16:creationId xmlns="" xmlns:a16="http://schemas.microsoft.com/office/drawing/2014/main" id="{A21B5B40-BC2C-4AE1-9F15-0EBAE7C3CB3B}"/>
                  </a:ext>
                </a:extLst>
              </p:cNvPr>
              <p:cNvSpPr/>
              <p:nvPr/>
            </p:nvSpPr>
            <p:spPr bwMode="auto">
              <a:xfrm>
                <a:off x="3943350" y="2587626"/>
                <a:ext cx="106363" cy="104775"/>
              </a:xfrm>
              <a:custGeom>
                <a:avLst/>
                <a:gdLst>
                  <a:gd name="T0" fmla="*/ 17 w 32"/>
                  <a:gd name="T1" fmla="*/ 4 h 32"/>
                  <a:gd name="T2" fmla="*/ 31 w 32"/>
                  <a:gd name="T3" fmla="*/ 26 h 32"/>
                  <a:gd name="T4" fmla="*/ 9 w 32"/>
                  <a:gd name="T5" fmla="*/ 22 h 32"/>
                  <a:gd name="T6" fmla="*/ 0 w 32"/>
                  <a:gd name="T7" fmla="*/ 8 h 32"/>
                  <a:gd name="T8" fmla="*/ 5 w 32"/>
                  <a:gd name="T9" fmla="*/ 0 h 32"/>
                  <a:gd name="T10" fmla="*/ 17 w 3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17" y="4"/>
                    </a:moveTo>
                    <a:cubicBezTo>
                      <a:pt x="17" y="4"/>
                      <a:pt x="32" y="19"/>
                      <a:pt x="31" y="26"/>
                    </a:cubicBezTo>
                    <a:cubicBezTo>
                      <a:pt x="30" y="32"/>
                      <a:pt x="17" y="31"/>
                      <a:pt x="9" y="22"/>
                    </a:cubicBezTo>
                    <a:cubicBezTo>
                      <a:pt x="0" y="13"/>
                      <a:pt x="0" y="12"/>
                      <a:pt x="0" y="8"/>
                    </a:cubicBezTo>
                    <a:cubicBezTo>
                      <a:pt x="0" y="3"/>
                      <a:pt x="5" y="0"/>
                      <a:pt x="5" y="0"/>
                    </a:cubicBez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sḷidé">
                <a:extLst>
                  <a:ext uri="{FF2B5EF4-FFF2-40B4-BE49-F238E27FC236}">
                    <a16:creationId xmlns="" xmlns:a16="http://schemas.microsoft.com/office/drawing/2014/main" id="{13DC1E4C-630E-46A9-ABCE-79FC27D19F3E}"/>
                  </a:ext>
                </a:extLst>
              </p:cNvPr>
              <p:cNvSpPr/>
              <p:nvPr/>
            </p:nvSpPr>
            <p:spPr bwMode="auto">
              <a:xfrm>
                <a:off x="3916363" y="2366963"/>
                <a:ext cx="90488" cy="246063"/>
              </a:xfrm>
              <a:custGeom>
                <a:avLst/>
                <a:gdLst>
                  <a:gd name="T0" fmla="*/ 3 w 27"/>
                  <a:gd name="T1" fmla="*/ 3 h 75"/>
                  <a:gd name="T2" fmla="*/ 1 w 27"/>
                  <a:gd name="T3" fmla="*/ 25 h 75"/>
                  <a:gd name="T4" fmla="*/ 10 w 27"/>
                  <a:gd name="T5" fmla="*/ 69 h 75"/>
                  <a:gd name="T6" fmla="*/ 14 w 27"/>
                  <a:gd name="T7" fmla="*/ 74 h 75"/>
                  <a:gd name="T8" fmla="*/ 20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3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3" y="3"/>
                    </a:moveTo>
                    <a:cubicBezTo>
                      <a:pt x="3" y="3"/>
                      <a:pt x="1" y="16"/>
                      <a:pt x="1" y="25"/>
                    </a:cubicBezTo>
                    <a:cubicBezTo>
                      <a:pt x="0" y="33"/>
                      <a:pt x="8" y="60"/>
                      <a:pt x="10" y="69"/>
                    </a:cubicBezTo>
                    <a:cubicBezTo>
                      <a:pt x="11" y="71"/>
                      <a:pt x="12" y="73"/>
                      <a:pt x="14" y="74"/>
                    </a:cubicBezTo>
                    <a:cubicBezTo>
                      <a:pt x="16" y="74"/>
                      <a:pt x="19" y="75"/>
                      <a:pt x="20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îš1iḓe">
                <a:extLst>
                  <a:ext uri="{FF2B5EF4-FFF2-40B4-BE49-F238E27FC236}">
                    <a16:creationId xmlns="" xmlns:a16="http://schemas.microsoft.com/office/drawing/2014/main" id="{B5289933-8961-4BC2-998E-4CD99E706DD0}"/>
                  </a:ext>
                </a:extLst>
              </p:cNvPr>
              <p:cNvSpPr/>
              <p:nvPr/>
            </p:nvSpPr>
            <p:spPr bwMode="auto">
              <a:xfrm>
                <a:off x="4029075" y="2551113"/>
                <a:ext cx="109538" cy="104775"/>
              </a:xfrm>
              <a:custGeom>
                <a:avLst/>
                <a:gdLst>
                  <a:gd name="T0" fmla="*/ 18 w 33"/>
                  <a:gd name="T1" fmla="*/ 4 h 32"/>
                  <a:gd name="T2" fmla="*/ 31 w 33"/>
                  <a:gd name="T3" fmla="*/ 26 h 32"/>
                  <a:gd name="T4" fmla="*/ 9 w 33"/>
                  <a:gd name="T5" fmla="*/ 22 h 32"/>
                  <a:gd name="T6" fmla="*/ 0 w 33"/>
                  <a:gd name="T7" fmla="*/ 7 h 32"/>
                  <a:gd name="T8" fmla="*/ 6 w 33"/>
                  <a:gd name="T9" fmla="*/ 0 h 32"/>
                  <a:gd name="T10" fmla="*/ 18 w 33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2">
                    <a:moveTo>
                      <a:pt x="18" y="4"/>
                    </a:moveTo>
                    <a:cubicBezTo>
                      <a:pt x="18" y="4"/>
                      <a:pt x="33" y="19"/>
                      <a:pt x="31" y="26"/>
                    </a:cubicBezTo>
                    <a:cubicBezTo>
                      <a:pt x="30" y="32"/>
                      <a:pt x="18" y="31"/>
                      <a:pt x="9" y="22"/>
                    </a:cubicBezTo>
                    <a:cubicBezTo>
                      <a:pt x="0" y="12"/>
                      <a:pt x="0" y="12"/>
                      <a:pt x="0" y="7"/>
                    </a:cubicBezTo>
                    <a:cubicBezTo>
                      <a:pt x="0" y="3"/>
                      <a:pt x="6" y="0"/>
                      <a:pt x="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íSļîḍe">
                <a:extLst>
                  <a:ext uri="{FF2B5EF4-FFF2-40B4-BE49-F238E27FC236}">
                    <a16:creationId xmlns="" xmlns:a16="http://schemas.microsoft.com/office/drawing/2014/main" id="{C9785DA0-1A74-4C02-BD07-085F8D987ECE}"/>
                  </a:ext>
                </a:extLst>
              </p:cNvPr>
              <p:cNvSpPr/>
              <p:nvPr/>
            </p:nvSpPr>
            <p:spPr bwMode="auto">
              <a:xfrm>
                <a:off x="4006850" y="2330451"/>
                <a:ext cx="88900" cy="246063"/>
              </a:xfrm>
              <a:custGeom>
                <a:avLst/>
                <a:gdLst>
                  <a:gd name="T0" fmla="*/ 2 w 27"/>
                  <a:gd name="T1" fmla="*/ 3 h 75"/>
                  <a:gd name="T2" fmla="*/ 0 w 27"/>
                  <a:gd name="T3" fmla="*/ 25 h 75"/>
                  <a:gd name="T4" fmla="*/ 9 w 27"/>
                  <a:gd name="T5" fmla="*/ 69 h 75"/>
                  <a:gd name="T6" fmla="*/ 14 w 27"/>
                  <a:gd name="T7" fmla="*/ 74 h 75"/>
                  <a:gd name="T8" fmla="*/ 19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2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2" y="3"/>
                    </a:moveTo>
                    <a:cubicBezTo>
                      <a:pt x="2" y="3"/>
                      <a:pt x="0" y="16"/>
                      <a:pt x="0" y="25"/>
                    </a:cubicBezTo>
                    <a:cubicBezTo>
                      <a:pt x="0" y="33"/>
                      <a:pt x="7" y="60"/>
                      <a:pt x="9" y="69"/>
                    </a:cubicBezTo>
                    <a:cubicBezTo>
                      <a:pt x="10" y="71"/>
                      <a:pt x="12" y="73"/>
                      <a:pt x="14" y="74"/>
                    </a:cubicBezTo>
                    <a:cubicBezTo>
                      <a:pt x="16" y="74"/>
                      <a:pt x="18" y="75"/>
                      <a:pt x="19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ïṣ1ïde">
                <a:extLst>
                  <a:ext uri="{FF2B5EF4-FFF2-40B4-BE49-F238E27FC236}">
                    <a16:creationId xmlns="" xmlns:a16="http://schemas.microsoft.com/office/drawing/2014/main" id="{D29BAF9D-BE01-4BA8-82EF-E45C5099059B}"/>
                  </a:ext>
                </a:extLst>
              </p:cNvPr>
              <p:cNvSpPr/>
              <p:nvPr/>
            </p:nvSpPr>
            <p:spPr bwMode="auto">
              <a:xfrm>
                <a:off x="3873500" y="2138363"/>
                <a:ext cx="228600" cy="250825"/>
              </a:xfrm>
              <a:custGeom>
                <a:avLst/>
                <a:gdLst>
                  <a:gd name="T0" fmla="*/ 69 w 69"/>
                  <a:gd name="T1" fmla="*/ 14 h 76"/>
                  <a:gd name="T2" fmla="*/ 68 w 69"/>
                  <a:gd name="T3" fmla="*/ 58 h 76"/>
                  <a:gd name="T4" fmla="*/ 47 w 69"/>
                  <a:gd name="T5" fmla="*/ 71 h 76"/>
                  <a:gd name="T6" fmla="*/ 8 w 69"/>
                  <a:gd name="T7" fmla="*/ 73 h 76"/>
                  <a:gd name="T8" fmla="*/ 0 w 69"/>
                  <a:gd name="T9" fmla="*/ 21 h 76"/>
                  <a:gd name="T10" fmla="*/ 69 w 69"/>
                  <a:gd name="T1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76">
                    <a:moveTo>
                      <a:pt x="69" y="14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8" y="58"/>
                      <a:pt x="62" y="67"/>
                      <a:pt x="47" y="71"/>
                    </a:cubicBezTo>
                    <a:cubicBezTo>
                      <a:pt x="33" y="76"/>
                      <a:pt x="8" y="73"/>
                      <a:pt x="8" y="73"/>
                    </a:cubicBezTo>
                    <a:cubicBezTo>
                      <a:pt x="8" y="73"/>
                      <a:pt x="0" y="30"/>
                      <a:pt x="0" y="21"/>
                    </a:cubicBezTo>
                    <a:cubicBezTo>
                      <a:pt x="0" y="11"/>
                      <a:pt x="67" y="0"/>
                      <a:pt x="69" y="14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sḷíḓê">
                <a:extLst>
                  <a:ext uri="{FF2B5EF4-FFF2-40B4-BE49-F238E27FC236}">
                    <a16:creationId xmlns="" xmlns:a16="http://schemas.microsoft.com/office/drawing/2014/main" id="{4980733E-9223-401B-9719-9B846FBD698E}"/>
                  </a:ext>
                </a:extLst>
              </p:cNvPr>
              <p:cNvSpPr/>
              <p:nvPr/>
            </p:nvSpPr>
            <p:spPr bwMode="auto">
              <a:xfrm>
                <a:off x="3851275" y="1760538"/>
                <a:ext cx="260350" cy="509588"/>
              </a:xfrm>
              <a:custGeom>
                <a:avLst/>
                <a:gdLst>
                  <a:gd name="T0" fmla="*/ 55 w 79"/>
                  <a:gd name="T1" fmla="*/ 0 h 155"/>
                  <a:gd name="T2" fmla="*/ 66 w 79"/>
                  <a:gd name="T3" fmla="*/ 10 h 155"/>
                  <a:gd name="T4" fmla="*/ 74 w 79"/>
                  <a:gd name="T5" fmla="*/ 45 h 155"/>
                  <a:gd name="T6" fmla="*/ 69 w 79"/>
                  <a:gd name="T7" fmla="*/ 72 h 155"/>
                  <a:gd name="T8" fmla="*/ 79 w 79"/>
                  <a:gd name="T9" fmla="*/ 125 h 155"/>
                  <a:gd name="T10" fmla="*/ 63 w 79"/>
                  <a:gd name="T11" fmla="*/ 137 h 155"/>
                  <a:gd name="T12" fmla="*/ 53 w 79"/>
                  <a:gd name="T13" fmla="*/ 130 h 155"/>
                  <a:gd name="T14" fmla="*/ 38 w 79"/>
                  <a:gd name="T15" fmla="*/ 152 h 155"/>
                  <a:gd name="T16" fmla="*/ 0 w 79"/>
                  <a:gd name="T17" fmla="*/ 137 h 155"/>
                  <a:gd name="T18" fmla="*/ 5 w 79"/>
                  <a:gd name="T19" fmla="*/ 103 h 155"/>
                  <a:gd name="T20" fmla="*/ 11 w 79"/>
                  <a:gd name="T21" fmla="*/ 83 h 155"/>
                  <a:gd name="T22" fmla="*/ 0 w 79"/>
                  <a:gd name="T23" fmla="*/ 25 h 155"/>
                  <a:gd name="T24" fmla="*/ 30 w 79"/>
                  <a:gd name="T25" fmla="*/ 7 h 155"/>
                  <a:gd name="T26" fmla="*/ 55 w 79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55">
                    <a:moveTo>
                      <a:pt x="55" y="0"/>
                    </a:moveTo>
                    <a:cubicBezTo>
                      <a:pt x="55" y="0"/>
                      <a:pt x="63" y="3"/>
                      <a:pt x="66" y="10"/>
                    </a:cubicBezTo>
                    <a:cubicBezTo>
                      <a:pt x="69" y="16"/>
                      <a:pt x="72" y="37"/>
                      <a:pt x="74" y="45"/>
                    </a:cubicBezTo>
                    <a:cubicBezTo>
                      <a:pt x="76" y="52"/>
                      <a:pt x="69" y="64"/>
                      <a:pt x="69" y="72"/>
                    </a:cubicBezTo>
                    <a:cubicBezTo>
                      <a:pt x="69" y="81"/>
                      <a:pt x="79" y="122"/>
                      <a:pt x="79" y="125"/>
                    </a:cubicBezTo>
                    <a:cubicBezTo>
                      <a:pt x="79" y="127"/>
                      <a:pt x="68" y="134"/>
                      <a:pt x="63" y="137"/>
                    </a:cubicBezTo>
                    <a:cubicBezTo>
                      <a:pt x="59" y="139"/>
                      <a:pt x="53" y="130"/>
                      <a:pt x="53" y="130"/>
                    </a:cubicBezTo>
                    <a:cubicBezTo>
                      <a:pt x="53" y="130"/>
                      <a:pt x="50" y="149"/>
                      <a:pt x="38" y="152"/>
                    </a:cubicBezTo>
                    <a:cubicBezTo>
                      <a:pt x="26" y="155"/>
                      <a:pt x="0" y="137"/>
                      <a:pt x="0" y="137"/>
                    </a:cubicBezTo>
                    <a:cubicBezTo>
                      <a:pt x="0" y="137"/>
                      <a:pt x="2" y="114"/>
                      <a:pt x="5" y="103"/>
                    </a:cubicBezTo>
                    <a:cubicBezTo>
                      <a:pt x="9" y="92"/>
                      <a:pt x="11" y="83"/>
                      <a:pt x="11" y="8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2" y="11"/>
                      <a:pt x="30" y="7"/>
                    </a:cubicBezTo>
                    <a:cubicBezTo>
                      <a:pt x="49" y="3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î$líḋê">
                <a:extLst>
                  <a:ext uri="{FF2B5EF4-FFF2-40B4-BE49-F238E27FC236}">
                    <a16:creationId xmlns="" xmlns:a16="http://schemas.microsoft.com/office/drawing/2014/main" id="{09DEEEF3-78D8-455E-B9C6-D26AF6DF91D4}"/>
                  </a:ext>
                </a:extLst>
              </p:cNvPr>
              <p:cNvSpPr/>
              <p:nvPr/>
            </p:nvSpPr>
            <p:spPr bwMode="auto">
              <a:xfrm>
                <a:off x="3943350" y="1717676"/>
                <a:ext cx="69850" cy="114300"/>
              </a:xfrm>
              <a:custGeom>
                <a:avLst/>
                <a:gdLst>
                  <a:gd name="T0" fmla="*/ 44 w 44"/>
                  <a:gd name="T1" fmla="*/ 33 h 72"/>
                  <a:gd name="T2" fmla="*/ 40 w 44"/>
                  <a:gd name="T3" fmla="*/ 58 h 72"/>
                  <a:gd name="T4" fmla="*/ 40 w 44"/>
                  <a:gd name="T5" fmla="*/ 72 h 72"/>
                  <a:gd name="T6" fmla="*/ 0 w 44"/>
                  <a:gd name="T7" fmla="*/ 48 h 72"/>
                  <a:gd name="T8" fmla="*/ 2 w 44"/>
                  <a:gd name="T9" fmla="*/ 0 h 72"/>
                  <a:gd name="T10" fmla="*/ 44 w 44"/>
                  <a:gd name="T11" fmla="*/ 3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44" y="33"/>
                    </a:moveTo>
                    <a:lnTo>
                      <a:pt x="40" y="58"/>
                    </a:lnTo>
                    <a:lnTo>
                      <a:pt x="40" y="72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74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ṡ1ide">
                <a:extLst>
                  <a:ext uri="{FF2B5EF4-FFF2-40B4-BE49-F238E27FC236}">
                    <a16:creationId xmlns="" xmlns:a16="http://schemas.microsoft.com/office/drawing/2014/main" id="{9F80A27E-43EB-4A28-9DD2-AA5F02988BC8}"/>
                  </a:ext>
                </a:extLst>
              </p:cNvPr>
              <p:cNvSpPr/>
              <p:nvPr/>
            </p:nvSpPr>
            <p:spPr bwMode="auto">
              <a:xfrm>
                <a:off x="3940175" y="1638301"/>
                <a:ext cx="131763" cy="144463"/>
              </a:xfrm>
              <a:custGeom>
                <a:avLst/>
                <a:gdLst>
                  <a:gd name="T0" fmla="*/ 39 w 40"/>
                  <a:gd name="T1" fmla="*/ 6 h 44"/>
                  <a:gd name="T2" fmla="*/ 36 w 40"/>
                  <a:gd name="T3" fmla="*/ 33 h 44"/>
                  <a:gd name="T4" fmla="*/ 23 w 40"/>
                  <a:gd name="T5" fmla="*/ 44 h 44"/>
                  <a:gd name="T6" fmla="*/ 3 w 40"/>
                  <a:gd name="T7" fmla="*/ 31 h 44"/>
                  <a:gd name="T8" fmla="*/ 7 w 40"/>
                  <a:gd name="T9" fmla="*/ 21 h 44"/>
                  <a:gd name="T10" fmla="*/ 26 w 40"/>
                  <a:gd name="T11" fmla="*/ 3 h 44"/>
                  <a:gd name="T12" fmla="*/ 39 w 40"/>
                  <a:gd name="T1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4">
                    <a:moveTo>
                      <a:pt x="39" y="6"/>
                    </a:moveTo>
                    <a:cubicBezTo>
                      <a:pt x="39" y="6"/>
                      <a:pt x="40" y="27"/>
                      <a:pt x="36" y="33"/>
                    </a:cubicBezTo>
                    <a:cubicBezTo>
                      <a:pt x="32" y="38"/>
                      <a:pt x="29" y="44"/>
                      <a:pt x="23" y="44"/>
                    </a:cubicBezTo>
                    <a:cubicBezTo>
                      <a:pt x="18" y="44"/>
                      <a:pt x="7" y="36"/>
                      <a:pt x="3" y="31"/>
                    </a:cubicBezTo>
                    <a:cubicBezTo>
                      <a:pt x="0" y="25"/>
                      <a:pt x="6" y="25"/>
                      <a:pt x="7" y="21"/>
                    </a:cubicBezTo>
                    <a:cubicBezTo>
                      <a:pt x="9" y="17"/>
                      <a:pt x="16" y="6"/>
                      <a:pt x="26" y="3"/>
                    </a:cubicBezTo>
                    <a:cubicBezTo>
                      <a:pt x="35" y="0"/>
                      <a:pt x="39" y="0"/>
                      <a:pt x="39" y="6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ï$ḻiďé">
                <a:extLst>
                  <a:ext uri="{FF2B5EF4-FFF2-40B4-BE49-F238E27FC236}">
                    <a16:creationId xmlns="" xmlns:a16="http://schemas.microsoft.com/office/drawing/2014/main" id="{AB10FA3F-F310-4189-A908-B420F6F36A3D}"/>
                  </a:ext>
                </a:extLst>
              </p:cNvPr>
              <p:cNvSpPr/>
              <p:nvPr/>
            </p:nvSpPr>
            <p:spPr bwMode="auto">
              <a:xfrm>
                <a:off x="4002088" y="1868488"/>
                <a:ext cx="185738" cy="263525"/>
              </a:xfrm>
              <a:custGeom>
                <a:avLst/>
                <a:gdLst>
                  <a:gd name="T0" fmla="*/ 2 w 56"/>
                  <a:gd name="T1" fmla="*/ 79 h 80"/>
                  <a:gd name="T2" fmla="*/ 39 w 56"/>
                  <a:gd name="T3" fmla="*/ 67 h 80"/>
                  <a:gd name="T4" fmla="*/ 42 w 56"/>
                  <a:gd name="T5" fmla="*/ 63 h 80"/>
                  <a:gd name="T6" fmla="*/ 56 w 56"/>
                  <a:gd name="T7" fmla="*/ 2 h 80"/>
                  <a:gd name="T8" fmla="*/ 54 w 56"/>
                  <a:gd name="T9" fmla="*/ 0 h 80"/>
                  <a:gd name="T10" fmla="*/ 17 w 56"/>
                  <a:gd name="T11" fmla="*/ 13 h 80"/>
                  <a:gd name="T12" fmla="*/ 14 w 56"/>
                  <a:gd name="T13" fmla="*/ 16 h 80"/>
                  <a:gd name="T14" fmla="*/ 0 w 56"/>
                  <a:gd name="T15" fmla="*/ 77 h 80"/>
                  <a:gd name="T16" fmla="*/ 2 w 56"/>
                  <a:gd name="T17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0">
                    <a:moveTo>
                      <a:pt x="2" y="79"/>
                    </a:move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5"/>
                      <a:pt x="42" y="63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2" y="79"/>
                    </a:cubicBezTo>
                    <a:close/>
                  </a:path>
                </a:pathLst>
              </a:custGeom>
              <a:solidFill>
                <a:srgbClr val="B37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ṡľiďé">
                <a:extLst>
                  <a:ext uri="{FF2B5EF4-FFF2-40B4-BE49-F238E27FC236}">
                    <a16:creationId xmlns="" xmlns:a16="http://schemas.microsoft.com/office/drawing/2014/main" id="{94C51D58-DC93-4F2F-874F-8ED859647849}"/>
                  </a:ext>
                </a:extLst>
              </p:cNvPr>
              <p:cNvSpPr/>
              <p:nvPr/>
            </p:nvSpPr>
            <p:spPr bwMode="auto">
              <a:xfrm>
                <a:off x="4084638" y="1868488"/>
                <a:ext cx="69850" cy="49213"/>
              </a:xfrm>
              <a:custGeom>
                <a:avLst/>
                <a:gdLst>
                  <a:gd name="T0" fmla="*/ 0 w 44"/>
                  <a:gd name="T1" fmla="*/ 31 h 31"/>
                  <a:gd name="T2" fmla="*/ 40 w 44"/>
                  <a:gd name="T3" fmla="*/ 17 h 31"/>
                  <a:gd name="T4" fmla="*/ 44 w 44"/>
                  <a:gd name="T5" fmla="*/ 0 h 31"/>
                  <a:gd name="T6" fmla="*/ 5 w 44"/>
                  <a:gd name="T7" fmla="*/ 13 h 31"/>
                  <a:gd name="T8" fmla="*/ 0 w 4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40" y="17"/>
                    </a:lnTo>
                    <a:lnTo>
                      <a:pt x="44" y="0"/>
                    </a:lnTo>
                    <a:lnTo>
                      <a:pt x="5" y="1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s1îḓê">
                <a:extLst>
                  <a:ext uri="{FF2B5EF4-FFF2-40B4-BE49-F238E27FC236}">
                    <a16:creationId xmlns="" xmlns:a16="http://schemas.microsoft.com/office/drawing/2014/main" id="{53F11EBD-2E17-46EC-9300-BE9C9567D7A7}"/>
                  </a:ext>
                </a:extLst>
              </p:cNvPr>
              <p:cNvSpPr/>
              <p:nvPr/>
            </p:nvSpPr>
            <p:spPr bwMode="auto">
              <a:xfrm>
                <a:off x="3833813" y="1828801"/>
                <a:ext cx="215900" cy="290513"/>
              </a:xfrm>
              <a:custGeom>
                <a:avLst/>
                <a:gdLst>
                  <a:gd name="T0" fmla="*/ 5 w 65"/>
                  <a:gd name="T1" fmla="*/ 4 h 88"/>
                  <a:gd name="T2" fmla="*/ 3 w 65"/>
                  <a:gd name="T3" fmla="*/ 25 h 88"/>
                  <a:gd name="T4" fmla="*/ 27 w 65"/>
                  <a:gd name="T5" fmla="*/ 85 h 88"/>
                  <a:gd name="T6" fmla="*/ 65 w 65"/>
                  <a:gd name="T7" fmla="*/ 77 h 88"/>
                  <a:gd name="T8" fmla="*/ 63 w 65"/>
                  <a:gd name="T9" fmla="*/ 60 h 88"/>
                  <a:gd name="T10" fmla="*/ 39 w 65"/>
                  <a:gd name="T11" fmla="*/ 66 h 88"/>
                  <a:gd name="T12" fmla="*/ 17 w 65"/>
                  <a:gd name="T13" fmla="*/ 8 h 88"/>
                  <a:gd name="T14" fmla="*/ 5 w 65"/>
                  <a:gd name="T15" fmla="*/ 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88">
                    <a:moveTo>
                      <a:pt x="5" y="4"/>
                    </a:moveTo>
                    <a:cubicBezTo>
                      <a:pt x="5" y="4"/>
                      <a:pt x="0" y="10"/>
                      <a:pt x="3" y="25"/>
                    </a:cubicBezTo>
                    <a:cubicBezTo>
                      <a:pt x="5" y="40"/>
                      <a:pt x="18" y="82"/>
                      <a:pt x="27" y="85"/>
                    </a:cubicBezTo>
                    <a:cubicBezTo>
                      <a:pt x="36" y="88"/>
                      <a:pt x="65" y="77"/>
                      <a:pt x="65" y="77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6"/>
                      <a:pt x="24" y="16"/>
                      <a:pt x="17" y="8"/>
                    </a:cubicBezTo>
                    <a:cubicBezTo>
                      <a:pt x="9" y="0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s1iḑé">
                <a:extLst>
                  <a:ext uri="{FF2B5EF4-FFF2-40B4-BE49-F238E27FC236}">
                    <a16:creationId xmlns="" xmlns:a16="http://schemas.microsoft.com/office/drawing/2014/main" id="{6C0AA59D-437B-4AF3-B857-DA0476E45442}"/>
                  </a:ext>
                </a:extLst>
              </p:cNvPr>
              <p:cNvSpPr/>
              <p:nvPr/>
            </p:nvSpPr>
            <p:spPr bwMode="auto">
              <a:xfrm>
                <a:off x="4041775" y="2003426"/>
                <a:ext cx="69850" cy="79375"/>
              </a:xfrm>
              <a:custGeom>
                <a:avLst/>
                <a:gdLst>
                  <a:gd name="T0" fmla="*/ 0 w 21"/>
                  <a:gd name="T1" fmla="*/ 7 h 24"/>
                  <a:gd name="T2" fmla="*/ 6 w 21"/>
                  <a:gd name="T3" fmla="*/ 1 h 24"/>
                  <a:gd name="T4" fmla="*/ 6 w 21"/>
                  <a:gd name="T5" fmla="*/ 6 h 24"/>
                  <a:gd name="T6" fmla="*/ 17 w 21"/>
                  <a:gd name="T7" fmla="*/ 4 h 24"/>
                  <a:gd name="T8" fmla="*/ 12 w 21"/>
                  <a:gd name="T9" fmla="*/ 20 h 24"/>
                  <a:gd name="T10" fmla="*/ 2 w 21"/>
                  <a:gd name="T11" fmla="*/ 24 h 24"/>
                  <a:gd name="T12" fmla="*/ 0 w 21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0" y="7"/>
                    </a:moveTo>
                    <a:cubicBezTo>
                      <a:pt x="0" y="7"/>
                      <a:pt x="3" y="0"/>
                      <a:pt x="6" y="1"/>
                    </a:cubicBezTo>
                    <a:cubicBezTo>
                      <a:pt x="9" y="1"/>
                      <a:pt x="6" y="6"/>
                      <a:pt x="6" y="6"/>
                    </a:cubicBezTo>
                    <a:cubicBezTo>
                      <a:pt x="6" y="6"/>
                      <a:pt x="14" y="2"/>
                      <a:pt x="17" y="4"/>
                    </a:cubicBezTo>
                    <a:cubicBezTo>
                      <a:pt x="21" y="6"/>
                      <a:pt x="21" y="14"/>
                      <a:pt x="12" y="20"/>
                    </a:cubicBezTo>
                    <a:cubicBezTo>
                      <a:pt x="7" y="23"/>
                      <a:pt x="2" y="24"/>
                      <a:pt x="2" y="24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ïşḻîďe">
                <a:extLst>
                  <a:ext uri="{FF2B5EF4-FFF2-40B4-BE49-F238E27FC236}">
                    <a16:creationId xmlns="" xmlns:a16="http://schemas.microsoft.com/office/drawing/2014/main" id="{1930DFB4-A612-4C7F-ACBB-DD7493236822}"/>
                  </a:ext>
                </a:extLst>
              </p:cNvPr>
              <p:cNvSpPr/>
              <p:nvPr/>
            </p:nvSpPr>
            <p:spPr bwMode="auto">
              <a:xfrm>
                <a:off x="3933825" y="1697038"/>
                <a:ext cx="36513" cy="46038"/>
              </a:xfrm>
              <a:custGeom>
                <a:avLst/>
                <a:gdLst>
                  <a:gd name="T0" fmla="*/ 10 w 11"/>
                  <a:gd name="T1" fmla="*/ 5 h 14"/>
                  <a:gd name="T2" fmla="*/ 2 w 11"/>
                  <a:gd name="T3" fmla="*/ 3 h 14"/>
                  <a:gd name="T4" fmla="*/ 7 w 11"/>
                  <a:gd name="T5" fmla="*/ 14 h 14"/>
                  <a:gd name="T6" fmla="*/ 10 w 11"/>
                  <a:gd name="T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4">
                    <a:moveTo>
                      <a:pt x="10" y="5"/>
                    </a:moveTo>
                    <a:cubicBezTo>
                      <a:pt x="10" y="5"/>
                      <a:pt x="4" y="0"/>
                      <a:pt x="2" y="3"/>
                    </a:cubicBezTo>
                    <a:cubicBezTo>
                      <a:pt x="0" y="7"/>
                      <a:pt x="4" y="14"/>
                      <a:pt x="7" y="14"/>
                    </a:cubicBezTo>
                    <a:cubicBezTo>
                      <a:pt x="11" y="14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iŝļidê">
                <a:extLst>
                  <a:ext uri="{FF2B5EF4-FFF2-40B4-BE49-F238E27FC236}">
                    <a16:creationId xmlns="" xmlns:a16="http://schemas.microsoft.com/office/drawing/2014/main" id="{E060593B-5BDA-4C7B-A25C-F22DA8678054}"/>
                  </a:ext>
                </a:extLst>
              </p:cNvPr>
              <p:cNvSpPr/>
              <p:nvPr/>
            </p:nvSpPr>
            <p:spPr bwMode="auto">
              <a:xfrm>
                <a:off x="4013200" y="3578226"/>
                <a:ext cx="184150" cy="131763"/>
              </a:xfrm>
              <a:custGeom>
                <a:avLst/>
                <a:gdLst>
                  <a:gd name="T0" fmla="*/ 55 w 56"/>
                  <a:gd name="T1" fmla="*/ 24 h 40"/>
                  <a:gd name="T2" fmla="*/ 53 w 56"/>
                  <a:gd name="T3" fmla="*/ 34 h 40"/>
                  <a:gd name="T4" fmla="*/ 40 w 56"/>
                  <a:gd name="T5" fmla="*/ 38 h 40"/>
                  <a:gd name="T6" fmla="*/ 25 w 56"/>
                  <a:gd name="T7" fmla="*/ 27 h 40"/>
                  <a:gd name="T8" fmla="*/ 1 w 56"/>
                  <a:gd name="T9" fmla="*/ 7 h 40"/>
                  <a:gd name="T10" fmla="*/ 42 w 56"/>
                  <a:gd name="T11" fmla="*/ 11 h 40"/>
                  <a:gd name="T12" fmla="*/ 55 w 56"/>
                  <a:gd name="T13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55" y="24"/>
                    </a:moveTo>
                    <a:cubicBezTo>
                      <a:pt x="55" y="24"/>
                      <a:pt x="56" y="28"/>
                      <a:pt x="53" y="34"/>
                    </a:cubicBezTo>
                    <a:cubicBezTo>
                      <a:pt x="51" y="40"/>
                      <a:pt x="45" y="40"/>
                      <a:pt x="40" y="38"/>
                    </a:cubicBezTo>
                    <a:cubicBezTo>
                      <a:pt x="34" y="35"/>
                      <a:pt x="30" y="29"/>
                      <a:pt x="25" y="27"/>
                    </a:cubicBezTo>
                    <a:cubicBezTo>
                      <a:pt x="20" y="26"/>
                      <a:pt x="0" y="14"/>
                      <a:pt x="1" y="7"/>
                    </a:cubicBezTo>
                    <a:cubicBezTo>
                      <a:pt x="2" y="0"/>
                      <a:pt x="34" y="6"/>
                      <a:pt x="42" y="11"/>
                    </a:cubicBezTo>
                    <a:cubicBezTo>
                      <a:pt x="50" y="16"/>
                      <a:pt x="55" y="24"/>
                      <a:pt x="55" y="24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is1iḋè">
                <a:extLst>
                  <a:ext uri="{FF2B5EF4-FFF2-40B4-BE49-F238E27FC236}">
                    <a16:creationId xmlns="" xmlns:a16="http://schemas.microsoft.com/office/drawing/2014/main" id="{F1BD4863-69B7-4174-9A53-E48CF180173E}"/>
                  </a:ext>
                </a:extLst>
              </p:cNvPr>
              <p:cNvSpPr/>
              <p:nvPr/>
            </p:nvSpPr>
            <p:spPr bwMode="auto">
              <a:xfrm>
                <a:off x="4127500" y="3335338"/>
                <a:ext cx="531813" cy="328613"/>
              </a:xfrm>
              <a:custGeom>
                <a:avLst/>
                <a:gdLst>
                  <a:gd name="T0" fmla="*/ 161 w 161"/>
                  <a:gd name="T1" fmla="*/ 11 h 100"/>
                  <a:gd name="T2" fmla="*/ 156 w 161"/>
                  <a:gd name="T3" fmla="*/ 39 h 100"/>
                  <a:gd name="T4" fmla="*/ 107 w 161"/>
                  <a:gd name="T5" fmla="*/ 53 h 100"/>
                  <a:gd name="T6" fmla="*/ 50 w 161"/>
                  <a:gd name="T7" fmla="*/ 37 h 100"/>
                  <a:gd name="T8" fmla="*/ 20 w 161"/>
                  <a:gd name="T9" fmla="*/ 98 h 100"/>
                  <a:gd name="T10" fmla="*/ 19 w 161"/>
                  <a:gd name="T11" fmla="*/ 98 h 100"/>
                  <a:gd name="T12" fmla="*/ 0 w 161"/>
                  <a:gd name="T13" fmla="*/ 84 h 100"/>
                  <a:gd name="T14" fmla="*/ 38 w 161"/>
                  <a:gd name="T15" fmla="*/ 5 h 100"/>
                  <a:gd name="T16" fmla="*/ 106 w 161"/>
                  <a:gd name="T17" fmla="*/ 5 h 100"/>
                  <a:gd name="T18" fmla="*/ 161 w 161"/>
                  <a:gd name="T19" fmla="*/ 1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00">
                    <a:moveTo>
                      <a:pt x="161" y="11"/>
                    </a:moveTo>
                    <a:cubicBezTo>
                      <a:pt x="161" y="11"/>
                      <a:pt x="161" y="32"/>
                      <a:pt x="156" y="39"/>
                    </a:cubicBezTo>
                    <a:cubicBezTo>
                      <a:pt x="150" y="45"/>
                      <a:pt x="129" y="59"/>
                      <a:pt x="107" y="53"/>
                    </a:cubicBezTo>
                    <a:cubicBezTo>
                      <a:pt x="84" y="47"/>
                      <a:pt x="50" y="37"/>
                      <a:pt x="50" y="37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0" y="100"/>
                      <a:pt x="2" y="93"/>
                      <a:pt x="0" y="84"/>
                    </a:cubicBezTo>
                    <a:cubicBezTo>
                      <a:pt x="0" y="84"/>
                      <a:pt x="24" y="10"/>
                      <a:pt x="38" y="5"/>
                    </a:cubicBezTo>
                    <a:cubicBezTo>
                      <a:pt x="52" y="0"/>
                      <a:pt x="106" y="5"/>
                      <a:pt x="106" y="5"/>
                    </a:cubicBezTo>
                    <a:lnTo>
                      <a:pt x="161" y="11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ṥlîḋe">
                <a:extLst>
                  <a:ext uri="{FF2B5EF4-FFF2-40B4-BE49-F238E27FC236}">
                    <a16:creationId xmlns="" xmlns:a16="http://schemas.microsoft.com/office/drawing/2014/main" id="{EA630CDB-D280-4EBF-907B-9B625A224106}"/>
                  </a:ext>
                </a:extLst>
              </p:cNvPr>
              <p:cNvSpPr/>
              <p:nvPr/>
            </p:nvSpPr>
            <p:spPr bwMode="auto">
              <a:xfrm>
                <a:off x="4181475" y="3025776"/>
                <a:ext cx="330200" cy="338138"/>
              </a:xfrm>
              <a:custGeom>
                <a:avLst/>
                <a:gdLst>
                  <a:gd name="T0" fmla="*/ 97 w 100"/>
                  <a:gd name="T1" fmla="*/ 66 h 103"/>
                  <a:gd name="T2" fmla="*/ 64 w 100"/>
                  <a:gd name="T3" fmla="*/ 47 h 103"/>
                  <a:gd name="T4" fmla="*/ 11 w 100"/>
                  <a:gd name="T5" fmla="*/ 77 h 103"/>
                  <a:gd name="T6" fmla="*/ 63 w 100"/>
                  <a:gd name="T7" fmla="*/ 2 h 103"/>
                  <a:gd name="T8" fmla="*/ 61 w 100"/>
                  <a:gd name="T9" fmla="*/ 1 h 103"/>
                  <a:gd name="T10" fmla="*/ 55 w 100"/>
                  <a:gd name="T11" fmla="*/ 1 h 103"/>
                  <a:gd name="T12" fmla="*/ 3 w 100"/>
                  <a:gd name="T13" fmla="*/ 31 h 103"/>
                  <a:gd name="T14" fmla="*/ 0 w 100"/>
                  <a:gd name="T15" fmla="*/ 36 h 103"/>
                  <a:gd name="T16" fmla="*/ 0 w 100"/>
                  <a:gd name="T17" fmla="*/ 77 h 103"/>
                  <a:gd name="T18" fmla="*/ 3 w 100"/>
                  <a:gd name="T19" fmla="*/ 82 h 103"/>
                  <a:gd name="T20" fmla="*/ 39 w 100"/>
                  <a:gd name="T21" fmla="*/ 102 h 103"/>
                  <a:gd name="T22" fmla="*/ 44 w 100"/>
                  <a:gd name="T23" fmla="*/ 102 h 103"/>
                  <a:gd name="T24" fmla="*/ 99 w 100"/>
                  <a:gd name="T25" fmla="*/ 70 h 103"/>
                  <a:gd name="T26" fmla="*/ 100 w 100"/>
                  <a:gd name="T27" fmla="*/ 69 h 103"/>
                  <a:gd name="T28" fmla="*/ 100 w 100"/>
                  <a:gd name="T29" fmla="*/ 69 h 103"/>
                  <a:gd name="T30" fmla="*/ 100 w 100"/>
                  <a:gd name="T31" fmla="*/ 66 h 103"/>
                  <a:gd name="T32" fmla="*/ 97 w 100"/>
                  <a:gd name="T33" fmla="*/ 6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3">
                    <a:moveTo>
                      <a:pt x="97" y="66"/>
                    </a:moveTo>
                    <a:cubicBezTo>
                      <a:pt x="64" y="47"/>
                      <a:pt x="64" y="47"/>
                      <a:pt x="64" y="4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59" y="0"/>
                      <a:pt x="57" y="0"/>
                      <a:pt x="55" y="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2"/>
                      <a:pt x="0" y="34"/>
                      <a:pt x="0" y="3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1"/>
                      <a:pt x="3" y="82"/>
                    </a:cubicBezTo>
                    <a:cubicBezTo>
                      <a:pt x="39" y="102"/>
                      <a:pt x="39" y="102"/>
                      <a:pt x="39" y="102"/>
                    </a:cubicBezTo>
                    <a:cubicBezTo>
                      <a:pt x="40" y="103"/>
                      <a:pt x="42" y="103"/>
                      <a:pt x="44" y="10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7" y="66"/>
                      <a:pt x="97" y="66"/>
                      <a:pt x="97" y="66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sļidê">
                <a:extLst>
                  <a:ext uri="{FF2B5EF4-FFF2-40B4-BE49-F238E27FC236}">
                    <a16:creationId xmlns="" xmlns:a16="http://schemas.microsoft.com/office/drawing/2014/main" id="{73FEEF69-F89D-4014-869B-CE2F0F3A7EA8}"/>
                  </a:ext>
                </a:extLst>
              </p:cNvPr>
              <p:cNvSpPr/>
              <p:nvPr/>
            </p:nvSpPr>
            <p:spPr bwMode="auto">
              <a:xfrm>
                <a:off x="4194175" y="3170238"/>
                <a:ext cx="317500" cy="184150"/>
              </a:xfrm>
              <a:custGeom>
                <a:avLst/>
                <a:gdLst>
                  <a:gd name="T0" fmla="*/ 0 w 96"/>
                  <a:gd name="T1" fmla="*/ 34 h 56"/>
                  <a:gd name="T2" fmla="*/ 35 w 96"/>
                  <a:gd name="T3" fmla="*/ 55 h 56"/>
                  <a:gd name="T4" fmla="*/ 40 w 96"/>
                  <a:gd name="T5" fmla="*/ 55 h 56"/>
                  <a:gd name="T6" fmla="*/ 95 w 96"/>
                  <a:gd name="T7" fmla="*/ 23 h 56"/>
                  <a:gd name="T8" fmla="*/ 95 w 96"/>
                  <a:gd name="T9" fmla="*/ 20 h 56"/>
                  <a:gd name="T10" fmla="*/ 60 w 96"/>
                  <a:gd name="T11" fmla="*/ 0 h 56"/>
                  <a:gd name="T12" fmla="*/ 0 w 9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56">
                    <a:moveTo>
                      <a:pt x="0" y="34"/>
                    </a:moveTo>
                    <a:cubicBezTo>
                      <a:pt x="35" y="55"/>
                      <a:pt x="35" y="55"/>
                      <a:pt x="35" y="55"/>
                    </a:cubicBezTo>
                    <a:cubicBezTo>
                      <a:pt x="36" y="56"/>
                      <a:pt x="38" y="56"/>
                      <a:pt x="40" y="55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2"/>
                      <a:pt x="96" y="21"/>
                      <a:pt x="95" y="2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ïŝļiḋe">
                <a:extLst>
                  <a:ext uri="{FF2B5EF4-FFF2-40B4-BE49-F238E27FC236}">
                    <a16:creationId xmlns="" xmlns:a16="http://schemas.microsoft.com/office/drawing/2014/main" id="{5637BA0E-1B57-47A4-9D2E-9213CD92353D}"/>
                  </a:ext>
                </a:extLst>
              </p:cNvPr>
              <p:cNvSpPr/>
              <p:nvPr/>
            </p:nvSpPr>
            <p:spPr bwMode="auto">
              <a:xfrm>
                <a:off x="4194175" y="3028951"/>
                <a:ext cx="198438" cy="254000"/>
              </a:xfrm>
              <a:custGeom>
                <a:avLst/>
                <a:gdLst>
                  <a:gd name="T0" fmla="*/ 0 w 60"/>
                  <a:gd name="T1" fmla="*/ 77 h 77"/>
                  <a:gd name="T2" fmla="*/ 0 w 60"/>
                  <a:gd name="T3" fmla="*/ 37 h 77"/>
                  <a:gd name="T4" fmla="*/ 2 w 60"/>
                  <a:gd name="T5" fmla="*/ 32 h 77"/>
                  <a:gd name="T6" fmla="*/ 56 w 60"/>
                  <a:gd name="T7" fmla="*/ 1 h 77"/>
                  <a:gd name="T8" fmla="*/ 60 w 60"/>
                  <a:gd name="T9" fmla="*/ 3 h 77"/>
                  <a:gd name="T10" fmla="*/ 60 w 60"/>
                  <a:gd name="T11" fmla="*/ 43 h 77"/>
                  <a:gd name="T12" fmla="*/ 0 w 60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7">
                    <a:moveTo>
                      <a:pt x="0" y="7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5"/>
                      <a:pt x="1" y="33"/>
                      <a:pt x="2" y="3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8" y="0"/>
                      <a:pt x="60" y="1"/>
                      <a:pt x="60" y="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0" y="77"/>
                      <a:pt x="0" y="77"/>
                      <a:pt x="0" y="77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ṡľíďè">
                <a:extLst>
                  <a:ext uri="{FF2B5EF4-FFF2-40B4-BE49-F238E27FC236}">
                    <a16:creationId xmlns="" xmlns:a16="http://schemas.microsoft.com/office/drawing/2014/main" id="{86F97DD8-939E-4735-AF37-70B07792B39D}"/>
                  </a:ext>
                </a:extLst>
              </p:cNvPr>
              <p:cNvSpPr/>
              <p:nvPr/>
            </p:nvSpPr>
            <p:spPr bwMode="auto">
              <a:xfrm>
                <a:off x="4203700" y="3044826"/>
                <a:ext cx="179388" cy="220663"/>
              </a:xfrm>
              <a:custGeom>
                <a:avLst/>
                <a:gdLst>
                  <a:gd name="T0" fmla="*/ 0 w 54"/>
                  <a:gd name="T1" fmla="*/ 67 h 67"/>
                  <a:gd name="T2" fmla="*/ 0 w 54"/>
                  <a:gd name="T3" fmla="*/ 33 h 67"/>
                  <a:gd name="T4" fmla="*/ 2 w 54"/>
                  <a:gd name="T5" fmla="*/ 30 h 67"/>
                  <a:gd name="T6" fmla="*/ 51 w 54"/>
                  <a:gd name="T7" fmla="*/ 1 h 67"/>
                  <a:gd name="T8" fmla="*/ 54 w 54"/>
                  <a:gd name="T9" fmla="*/ 3 h 67"/>
                  <a:gd name="T10" fmla="*/ 54 w 54"/>
                  <a:gd name="T11" fmla="*/ 35 h 67"/>
                  <a:gd name="T12" fmla="*/ 0 w 54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7">
                    <a:moveTo>
                      <a:pt x="0" y="67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1"/>
                      <a:pt x="2" y="3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0"/>
                      <a:pt x="54" y="1"/>
                      <a:pt x="54" y="3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s1iḍé">
                <a:extLst>
                  <a:ext uri="{FF2B5EF4-FFF2-40B4-BE49-F238E27FC236}">
                    <a16:creationId xmlns="" xmlns:a16="http://schemas.microsoft.com/office/drawing/2014/main" id="{87D7999F-8E49-4F36-BDA3-4977B0C51E74}"/>
                  </a:ext>
                </a:extLst>
              </p:cNvPr>
              <p:cNvSpPr/>
              <p:nvPr/>
            </p:nvSpPr>
            <p:spPr bwMode="auto">
              <a:xfrm>
                <a:off x="4221163" y="3182938"/>
                <a:ext cx="227013" cy="131763"/>
              </a:xfrm>
              <a:custGeom>
                <a:avLst/>
                <a:gdLst>
                  <a:gd name="T0" fmla="*/ 0 w 143"/>
                  <a:gd name="T1" fmla="*/ 61 h 83"/>
                  <a:gd name="T2" fmla="*/ 106 w 143"/>
                  <a:gd name="T3" fmla="*/ 0 h 83"/>
                  <a:gd name="T4" fmla="*/ 143 w 143"/>
                  <a:gd name="T5" fmla="*/ 21 h 83"/>
                  <a:gd name="T6" fmla="*/ 37 w 143"/>
                  <a:gd name="T7" fmla="*/ 83 h 83"/>
                  <a:gd name="T8" fmla="*/ 0 w 143"/>
                  <a:gd name="T9" fmla="*/ 6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83">
                    <a:moveTo>
                      <a:pt x="0" y="61"/>
                    </a:moveTo>
                    <a:lnTo>
                      <a:pt x="106" y="0"/>
                    </a:lnTo>
                    <a:lnTo>
                      <a:pt x="143" y="21"/>
                    </a:lnTo>
                    <a:lnTo>
                      <a:pt x="37" y="83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şḻîḍe">
                <a:extLst>
                  <a:ext uri="{FF2B5EF4-FFF2-40B4-BE49-F238E27FC236}">
                    <a16:creationId xmlns="" xmlns:a16="http://schemas.microsoft.com/office/drawing/2014/main" id="{1BE4991F-134A-42C8-8068-45B49335897B}"/>
                  </a:ext>
                </a:extLst>
              </p:cNvPr>
              <p:cNvSpPr/>
              <p:nvPr/>
            </p:nvSpPr>
            <p:spPr bwMode="auto">
              <a:xfrm>
                <a:off x="4349750" y="3259138"/>
                <a:ext cx="76200" cy="46038"/>
              </a:xfrm>
              <a:custGeom>
                <a:avLst/>
                <a:gdLst>
                  <a:gd name="T0" fmla="*/ 0 w 48"/>
                  <a:gd name="T1" fmla="*/ 19 h 29"/>
                  <a:gd name="T2" fmla="*/ 31 w 48"/>
                  <a:gd name="T3" fmla="*/ 0 h 29"/>
                  <a:gd name="T4" fmla="*/ 48 w 48"/>
                  <a:gd name="T5" fmla="*/ 10 h 29"/>
                  <a:gd name="T6" fmla="*/ 19 w 48"/>
                  <a:gd name="T7" fmla="*/ 29 h 29"/>
                  <a:gd name="T8" fmla="*/ 0 w 48"/>
                  <a:gd name="T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9">
                    <a:moveTo>
                      <a:pt x="0" y="19"/>
                    </a:moveTo>
                    <a:lnTo>
                      <a:pt x="31" y="0"/>
                    </a:lnTo>
                    <a:lnTo>
                      <a:pt x="48" y="10"/>
                    </a:lnTo>
                    <a:lnTo>
                      <a:pt x="19" y="2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íSḷïdê">
                <a:extLst>
                  <a:ext uri="{FF2B5EF4-FFF2-40B4-BE49-F238E27FC236}">
                    <a16:creationId xmlns="" xmlns:a16="http://schemas.microsoft.com/office/drawing/2014/main" id="{6AC54FA6-503B-4A9D-A042-14E45129BFB7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şḷîdè">
                <a:extLst>
                  <a:ext uri="{FF2B5EF4-FFF2-40B4-BE49-F238E27FC236}">
                    <a16:creationId xmlns="" xmlns:a16="http://schemas.microsoft.com/office/drawing/2014/main" id="{7BF91118-EDAE-4FDB-86D6-077E9FECAB59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şḻiḋê">
                <a:extLst>
                  <a:ext uri="{FF2B5EF4-FFF2-40B4-BE49-F238E27FC236}">
                    <a16:creationId xmlns="" xmlns:a16="http://schemas.microsoft.com/office/drawing/2014/main" id="{22E45961-2F0C-4E12-A88B-CAC69D419018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ïśļïḓe">
                <a:extLst>
                  <a:ext uri="{FF2B5EF4-FFF2-40B4-BE49-F238E27FC236}">
                    <a16:creationId xmlns="" xmlns:a16="http://schemas.microsoft.com/office/drawing/2014/main" id="{8A80E8E1-CCB3-4355-A103-8688126FD257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ṥḷïḍe">
                <a:extLst>
                  <a:ext uri="{FF2B5EF4-FFF2-40B4-BE49-F238E27FC236}">
                    <a16:creationId xmlns="" xmlns:a16="http://schemas.microsoft.com/office/drawing/2014/main" id="{BB4D5966-5833-4E0B-8A79-6905D2ACCD21}"/>
                  </a:ext>
                </a:extLst>
              </p:cNvPr>
              <p:cNvSpPr/>
              <p:nvPr/>
            </p:nvSpPr>
            <p:spPr bwMode="auto">
              <a:xfrm>
                <a:off x="4300538" y="3054351"/>
                <a:ext cx="82550" cy="155575"/>
              </a:xfrm>
              <a:custGeom>
                <a:avLst/>
                <a:gdLst>
                  <a:gd name="T0" fmla="*/ 20 w 25"/>
                  <a:gd name="T1" fmla="*/ 36 h 47"/>
                  <a:gd name="T2" fmla="*/ 0 w 25"/>
                  <a:gd name="T3" fmla="*/ 47 h 47"/>
                  <a:gd name="T4" fmla="*/ 20 w 25"/>
                  <a:gd name="T5" fmla="*/ 36 h 47"/>
                  <a:gd name="T6" fmla="*/ 20 w 25"/>
                  <a:gd name="T7" fmla="*/ 36 h 47"/>
                  <a:gd name="T8" fmla="*/ 25 w 25"/>
                  <a:gd name="T9" fmla="*/ 0 h 47"/>
                  <a:gd name="T10" fmla="*/ 25 w 25"/>
                  <a:gd name="T11" fmla="*/ 0 h 47"/>
                  <a:gd name="T12" fmla="*/ 25 w 25"/>
                  <a:gd name="T13" fmla="*/ 25 h 47"/>
                  <a:gd name="T14" fmla="*/ 25 w 25"/>
                  <a:gd name="T15" fmla="*/ 0 h 47"/>
                  <a:gd name="T16" fmla="*/ 25 w 25"/>
                  <a:gd name="T17" fmla="*/ 0 h 47"/>
                  <a:gd name="T18" fmla="*/ 25 w 25"/>
                  <a:gd name="T19" fmla="*/ 0 h 47"/>
                  <a:gd name="T20" fmla="*/ 25 w 25"/>
                  <a:gd name="T21" fmla="*/ 0 h 47"/>
                  <a:gd name="T22" fmla="*/ 25 w 25"/>
                  <a:gd name="T23" fmla="*/ 0 h 47"/>
                  <a:gd name="T24" fmla="*/ 25 w 25"/>
                  <a:gd name="T25" fmla="*/ 0 h 47"/>
                  <a:gd name="T26" fmla="*/ 25 w 25"/>
                  <a:gd name="T27" fmla="*/ 0 h 47"/>
                  <a:gd name="T28" fmla="*/ 25 w 25"/>
                  <a:gd name="T29" fmla="*/ 0 h 47"/>
                  <a:gd name="T30" fmla="*/ 25 w 25"/>
                  <a:gd name="T31" fmla="*/ 0 h 47"/>
                  <a:gd name="T32" fmla="*/ 25 w 25"/>
                  <a:gd name="T33" fmla="*/ 0 h 47"/>
                  <a:gd name="T34" fmla="*/ 25 w 25"/>
                  <a:gd name="T3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47">
                    <a:moveTo>
                      <a:pt x="20" y="36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iślîḓe">
                <a:extLst>
                  <a:ext uri="{FF2B5EF4-FFF2-40B4-BE49-F238E27FC236}">
                    <a16:creationId xmlns="" xmlns:a16="http://schemas.microsoft.com/office/drawing/2014/main" id="{7BA7578F-1F02-409C-9D9C-05EAEDB9223B}"/>
                  </a:ext>
                </a:extLst>
              </p:cNvPr>
              <p:cNvSpPr/>
              <p:nvPr/>
            </p:nvSpPr>
            <p:spPr bwMode="auto">
              <a:xfrm>
                <a:off x="4289425" y="3048001"/>
                <a:ext cx="93663" cy="168275"/>
              </a:xfrm>
              <a:custGeom>
                <a:avLst/>
                <a:gdLst>
                  <a:gd name="T0" fmla="*/ 27 w 28"/>
                  <a:gd name="T1" fmla="*/ 0 h 51"/>
                  <a:gd name="T2" fmla="*/ 0 w 28"/>
                  <a:gd name="T3" fmla="*/ 51 h 51"/>
                  <a:gd name="T4" fmla="*/ 3 w 28"/>
                  <a:gd name="T5" fmla="*/ 49 h 51"/>
                  <a:gd name="T6" fmla="*/ 23 w 28"/>
                  <a:gd name="T7" fmla="*/ 38 h 51"/>
                  <a:gd name="T8" fmla="*/ 28 w 28"/>
                  <a:gd name="T9" fmla="*/ 27 h 51"/>
                  <a:gd name="T10" fmla="*/ 28 w 28"/>
                  <a:gd name="T11" fmla="*/ 2 h 51"/>
                  <a:gd name="T12" fmla="*/ 28 w 28"/>
                  <a:gd name="T13" fmla="*/ 2 h 51"/>
                  <a:gd name="T14" fmla="*/ 28 w 28"/>
                  <a:gd name="T15" fmla="*/ 2 h 51"/>
                  <a:gd name="T16" fmla="*/ 28 w 28"/>
                  <a:gd name="T17" fmla="*/ 2 h 51"/>
                  <a:gd name="T18" fmla="*/ 28 w 28"/>
                  <a:gd name="T19" fmla="*/ 2 h 51"/>
                  <a:gd name="T20" fmla="*/ 28 w 28"/>
                  <a:gd name="T21" fmla="*/ 2 h 51"/>
                  <a:gd name="T22" fmla="*/ 28 w 28"/>
                  <a:gd name="T23" fmla="*/ 2 h 51"/>
                  <a:gd name="T24" fmla="*/ 28 w 28"/>
                  <a:gd name="T25" fmla="*/ 2 h 51"/>
                  <a:gd name="T26" fmla="*/ 27 w 28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51">
                    <a:moveTo>
                      <a:pt x="2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7" y="0"/>
                    </a:cubicBezTo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íşľîḓê">
                <a:extLst>
                  <a:ext uri="{FF2B5EF4-FFF2-40B4-BE49-F238E27FC236}">
                    <a16:creationId xmlns="" xmlns:a16="http://schemas.microsoft.com/office/drawing/2014/main" id="{CA7C15AE-152F-4484-B850-0B73EED7B30D}"/>
                  </a:ext>
                </a:extLst>
              </p:cNvPr>
              <p:cNvSpPr/>
              <p:nvPr/>
            </p:nvSpPr>
            <p:spPr bwMode="auto">
              <a:xfrm>
                <a:off x="4368800" y="3173413"/>
                <a:ext cx="82550" cy="92075"/>
              </a:xfrm>
              <a:custGeom>
                <a:avLst/>
                <a:gdLst>
                  <a:gd name="T0" fmla="*/ 25 w 25"/>
                  <a:gd name="T1" fmla="*/ 7 h 28"/>
                  <a:gd name="T2" fmla="*/ 14 w 25"/>
                  <a:gd name="T3" fmla="*/ 0 h 28"/>
                  <a:gd name="T4" fmla="*/ 0 w 25"/>
                  <a:gd name="T5" fmla="*/ 16 h 28"/>
                  <a:gd name="T6" fmla="*/ 3 w 25"/>
                  <a:gd name="T7" fmla="*/ 22 h 28"/>
                  <a:gd name="T8" fmla="*/ 6 w 25"/>
                  <a:gd name="T9" fmla="*/ 20 h 28"/>
                  <a:gd name="T10" fmla="*/ 9 w 25"/>
                  <a:gd name="T11" fmla="*/ 22 h 28"/>
                  <a:gd name="T12" fmla="*/ 18 w 25"/>
                  <a:gd name="T13" fmla="*/ 28 h 28"/>
                  <a:gd name="T14" fmla="*/ 25 w 25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8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ṡ1ïdè">
                <a:extLst>
                  <a:ext uri="{FF2B5EF4-FFF2-40B4-BE49-F238E27FC236}">
                    <a16:creationId xmlns="" xmlns:a16="http://schemas.microsoft.com/office/drawing/2014/main" id="{9F25B859-E395-4597-A3CC-BC27CA1D12D7}"/>
                  </a:ext>
                </a:extLst>
              </p:cNvPr>
              <p:cNvSpPr/>
              <p:nvPr/>
            </p:nvSpPr>
            <p:spPr bwMode="auto">
              <a:xfrm>
                <a:off x="4422775" y="3001963"/>
                <a:ext cx="190500" cy="284163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4"/>
                      <a:pt x="48" y="0"/>
                      <a:pt x="40" y="1"/>
                    </a:cubicBezTo>
                    <a:cubicBezTo>
                      <a:pt x="32" y="2"/>
                      <a:pt x="29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ŝḷïďe">
                <a:extLst>
                  <a:ext uri="{FF2B5EF4-FFF2-40B4-BE49-F238E27FC236}">
                    <a16:creationId xmlns="" xmlns:a16="http://schemas.microsoft.com/office/drawing/2014/main" id="{0920E9BC-19B4-4388-8997-3F96259D7F89}"/>
                  </a:ext>
                </a:extLst>
              </p:cNvPr>
              <p:cNvSpPr/>
              <p:nvPr/>
            </p:nvSpPr>
            <p:spPr bwMode="auto">
              <a:xfrm>
                <a:off x="4260850" y="3249613"/>
                <a:ext cx="82550" cy="95250"/>
              </a:xfrm>
              <a:custGeom>
                <a:avLst/>
                <a:gdLst>
                  <a:gd name="T0" fmla="*/ 25 w 25"/>
                  <a:gd name="T1" fmla="*/ 7 h 29"/>
                  <a:gd name="T2" fmla="*/ 14 w 25"/>
                  <a:gd name="T3" fmla="*/ 0 h 29"/>
                  <a:gd name="T4" fmla="*/ 0 w 25"/>
                  <a:gd name="T5" fmla="*/ 16 h 29"/>
                  <a:gd name="T6" fmla="*/ 3 w 25"/>
                  <a:gd name="T7" fmla="*/ 22 h 29"/>
                  <a:gd name="T8" fmla="*/ 6 w 25"/>
                  <a:gd name="T9" fmla="*/ 20 h 29"/>
                  <a:gd name="T10" fmla="*/ 9 w 25"/>
                  <a:gd name="T11" fmla="*/ 22 h 29"/>
                  <a:gd name="T12" fmla="*/ 18 w 25"/>
                  <a:gd name="T13" fmla="*/ 28 h 29"/>
                  <a:gd name="T14" fmla="*/ 25 w 25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9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9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íṥlîďé">
                <a:extLst>
                  <a:ext uri="{FF2B5EF4-FFF2-40B4-BE49-F238E27FC236}">
                    <a16:creationId xmlns="" xmlns:a16="http://schemas.microsoft.com/office/drawing/2014/main" id="{D329FD23-5BF1-42C7-BF58-8BBE2EE865E2}"/>
                  </a:ext>
                </a:extLst>
              </p:cNvPr>
              <p:cNvSpPr/>
              <p:nvPr/>
            </p:nvSpPr>
            <p:spPr bwMode="auto">
              <a:xfrm>
                <a:off x="4405313" y="2995613"/>
                <a:ext cx="260350" cy="441325"/>
              </a:xfrm>
              <a:custGeom>
                <a:avLst/>
                <a:gdLst>
                  <a:gd name="T0" fmla="*/ 20 w 79"/>
                  <a:gd name="T1" fmla="*/ 15 h 134"/>
                  <a:gd name="T2" fmla="*/ 3 w 79"/>
                  <a:gd name="T3" fmla="*/ 31 h 134"/>
                  <a:gd name="T4" fmla="*/ 8 w 79"/>
                  <a:gd name="T5" fmla="*/ 90 h 134"/>
                  <a:gd name="T6" fmla="*/ 7 w 79"/>
                  <a:gd name="T7" fmla="*/ 120 h 134"/>
                  <a:gd name="T8" fmla="*/ 50 w 79"/>
                  <a:gd name="T9" fmla="*/ 130 h 134"/>
                  <a:gd name="T10" fmla="*/ 79 w 79"/>
                  <a:gd name="T11" fmla="*/ 110 h 134"/>
                  <a:gd name="T12" fmla="*/ 78 w 79"/>
                  <a:gd name="T13" fmla="*/ 80 h 134"/>
                  <a:gd name="T14" fmla="*/ 76 w 79"/>
                  <a:gd name="T15" fmla="*/ 16 h 134"/>
                  <a:gd name="T16" fmla="*/ 50 w 79"/>
                  <a:gd name="T17" fmla="*/ 1 h 134"/>
                  <a:gd name="T18" fmla="*/ 20 w 79"/>
                  <a:gd name="T19" fmla="*/ 1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34">
                    <a:moveTo>
                      <a:pt x="20" y="15"/>
                    </a:moveTo>
                    <a:cubicBezTo>
                      <a:pt x="20" y="15"/>
                      <a:pt x="7" y="23"/>
                      <a:pt x="3" y="31"/>
                    </a:cubicBezTo>
                    <a:cubicBezTo>
                      <a:pt x="0" y="39"/>
                      <a:pt x="9" y="73"/>
                      <a:pt x="8" y="90"/>
                    </a:cubicBezTo>
                    <a:cubicBezTo>
                      <a:pt x="7" y="106"/>
                      <a:pt x="4" y="114"/>
                      <a:pt x="7" y="120"/>
                    </a:cubicBezTo>
                    <a:cubicBezTo>
                      <a:pt x="11" y="127"/>
                      <a:pt x="34" y="134"/>
                      <a:pt x="50" y="130"/>
                    </a:cubicBezTo>
                    <a:cubicBezTo>
                      <a:pt x="67" y="126"/>
                      <a:pt x="79" y="115"/>
                      <a:pt x="79" y="110"/>
                    </a:cubicBezTo>
                    <a:cubicBezTo>
                      <a:pt x="79" y="104"/>
                      <a:pt x="78" y="89"/>
                      <a:pt x="78" y="80"/>
                    </a:cubicBezTo>
                    <a:cubicBezTo>
                      <a:pt x="78" y="71"/>
                      <a:pt x="79" y="31"/>
                      <a:pt x="76" y="16"/>
                    </a:cubicBezTo>
                    <a:cubicBezTo>
                      <a:pt x="72" y="2"/>
                      <a:pt x="54" y="0"/>
                      <a:pt x="50" y="1"/>
                    </a:cubicBezTo>
                    <a:cubicBezTo>
                      <a:pt x="46" y="2"/>
                      <a:pt x="20" y="15"/>
                      <a:pt x="20" y="15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ṣļîḑê">
                <a:extLst>
                  <a:ext uri="{FF2B5EF4-FFF2-40B4-BE49-F238E27FC236}">
                    <a16:creationId xmlns="" xmlns:a16="http://schemas.microsoft.com/office/drawing/2014/main" id="{68AF704B-6A95-4C7F-9E05-D5AAF0877D11}"/>
                  </a:ext>
                </a:extLst>
              </p:cNvPr>
              <p:cNvSpPr/>
              <p:nvPr/>
            </p:nvSpPr>
            <p:spPr bwMode="auto">
              <a:xfrm>
                <a:off x="4429125" y="2830513"/>
                <a:ext cx="141288" cy="223838"/>
              </a:xfrm>
              <a:custGeom>
                <a:avLst/>
                <a:gdLst>
                  <a:gd name="T0" fmla="*/ 4 w 43"/>
                  <a:gd name="T1" fmla="*/ 10 h 68"/>
                  <a:gd name="T2" fmla="*/ 4 w 43"/>
                  <a:gd name="T3" fmla="*/ 50 h 68"/>
                  <a:gd name="T4" fmla="*/ 13 w 43"/>
                  <a:gd name="T5" fmla="*/ 56 h 68"/>
                  <a:gd name="T6" fmla="*/ 13 w 43"/>
                  <a:gd name="T7" fmla="*/ 65 h 68"/>
                  <a:gd name="T8" fmla="*/ 30 w 43"/>
                  <a:gd name="T9" fmla="*/ 65 h 68"/>
                  <a:gd name="T10" fmla="*/ 43 w 43"/>
                  <a:gd name="T11" fmla="*/ 57 h 68"/>
                  <a:gd name="T12" fmla="*/ 43 w 43"/>
                  <a:gd name="T13" fmla="*/ 0 h 68"/>
                  <a:gd name="T14" fmla="*/ 4 w 43"/>
                  <a:gd name="T1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" y="10"/>
                    </a:moveTo>
                    <a:cubicBezTo>
                      <a:pt x="4" y="10"/>
                      <a:pt x="0" y="45"/>
                      <a:pt x="4" y="50"/>
                    </a:cubicBezTo>
                    <a:cubicBezTo>
                      <a:pt x="8" y="55"/>
                      <a:pt x="13" y="56"/>
                      <a:pt x="13" y="5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5"/>
                      <a:pt x="20" y="68"/>
                      <a:pt x="30" y="65"/>
                    </a:cubicBezTo>
                    <a:cubicBezTo>
                      <a:pt x="41" y="62"/>
                      <a:pt x="43" y="57"/>
                      <a:pt x="43" y="57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iṥlïḓè">
                <a:extLst>
                  <a:ext uri="{FF2B5EF4-FFF2-40B4-BE49-F238E27FC236}">
                    <a16:creationId xmlns="" xmlns:a16="http://schemas.microsoft.com/office/drawing/2014/main" id="{0E449C1F-A8BC-4112-80A5-99550BEEE405}"/>
                  </a:ext>
                </a:extLst>
              </p:cNvPr>
              <p:cNvSpPr/>
              <p:nvPr/>
            </p:nvSpPr>
            <p:spPr bwMode="auto">
              <a:xfrm>
                <a:off x="4425950" y="2751138"/>
                <a:ext cx="220663" cy="274638"/>
              </a:xfrm>
              <a:custGeom>
                <a:avLst/>
                <a:gdLst>
                  <a:gd name="T0" fmla="*/ 5 w 67"/>
                  <a:gd name="T1" fmla="*/ 34 h 83"/>
                  <a:gd name="T2" fmla="*/ 1 w 67"/>
                  <a:gd name="T3" fmla="*/ 26 h 83"/>
                  <a:gd name="T4" fmla="*/ 5 w 67"/>
                  <a:gd name="T5" fmla="*/ 6 h 83"/>
                  <a:gd name="T6" fmla="*/ 11 w 67"/>
                  <a:gd name="T7" fmla="*/ 6 h 83"/>
                  <a:gd name="T8" fmla="*/ 16 w 67"/>
                  <a:gd name="T9" fmla="*/ 2 h 83"/>
                  <a:gd name="T10" fmla="*/ 21 w 67"/>
                  <a:gd name="T11" fmla="*/ 4 h 83"/>
                  <a:gd name="T12" fmla="*/ 25 w 67"/>
                  <a:gd name="T13" fmla="*/ 1 h 83"/>
                  <a:gd name="T14" fmla="*/ 30 w 67"/>
                  <a:gd name="T15" fmla="*/ 3 h 83"/>
                  <a:gd name="T16" fmla="*/ 60 w 67"/>
                  <a:gd name="T17" fmla="*/ 20 h 83"/>
                  <a:gd name="T18" fmla="*/ 57 w 67"/>
                  <a:gd name="T19" fmla="*/ 72 h 83"/>
                  <a:gd name="T20" fmla="*/ 30 w 67"/>
                  <a:gd name="T21" fmla="*/ 80 h 83"/>
                  <a:gd name="T22" fmla="*/ 16 w 67"/>
                  <a:gd name="T23" fmla="*/ 59 h 83"/>
                  <a:gd name="T24" fmla="*/ 11 w 67"/>
                  <a:gd name="T25" fmla="*/ 57 h 83"/>
                  <a:gd name="T26" fmla="*/ 11 w 67"/>
                  <a:gd name="T27" fmla="*/ 36 h 83"/>
                  <a:gd name="T28" fmla="*/ 5 w 67"/>
                  <a:gd name="T29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83">
                    <a:moveTo>
                      <a:pt x="5" y="34"/>
                    </a:moveTo>
                    <a:cubicBezTo>
                      <a:pt x="5" y="34"/>
                      <a:pt x="2" y="32"/>
                      <a:pt x="1" y="26"/>
                    </a:cubicBezTo>
                    <a:cubicBezTo>
                      <a:pt x="0" y="21"/>
                      <a:pt x="1" y="8"/>
                      <a:pt x="5" y="6"/>
                    </a:cubicBezTo>
                    <a:cubicBezTo>
                      <a:pt x="8" y="4"/>
                      <a:pt x="11" y="6"/>
                      <a:pt x="11" y="6"/>
                    </a:cubicBezTo>
                    <a:cubicBezTo>
                      <a:pt x="11" y="6"/>
                      <a:pt x="13" y="2"/>
                      <a:pt x="16" y="2"/>
                    </a:cubicBezTo>
                    <a:cubicBezTo>
                      <a:pt x="19" y="1"/>
                      <a:pt x="21" y="4"/>
                      <a:pt x="21" y="4"/>
                    </a:cubicBezTo>
                    <a:cubicBezTo>
                      <a:pt x="21" y="4"/>
                      <a:pt x="22" y="0"/>
                      <a:pt x="25" y="1"/>
                    </a:cubicBezTo>
                    <a:cubicBezTo>
                      <a:pt x="28" y="1"/>
                      <a:pt x="30" y="3"/>
                      <a:pt x="30" y="3"/>
                    </a:cubicBezTo>
                    <a:cubicBezTo>
                      <a:pt x="30" y="3"/>
                      <a:pt x="53" y="4"/>
                      <a:pt x="60" y="20"/>
                    </a:cubicBezTo>
                    <a:cubicBezTo>
                      <a:pt x="67" y="36"/>
                      <a:pt x="64" y="64"/>
                      <a:pt x="57" y="72"/>
                    </a:cubicBezTo>
                    <a:cubicBezTo>
                      <a:pt x="49" y="80"/>
                      <a:pt x="37" y="83"/>
                      <a:pt x="30" y="80"/>
                    </a:cubicBezTo>
                    <a:cubicBezTo>
                      <a:pt x="23" y="78"/>
                      <a:pt x="16" y="59"/>
                      <a:pt x="16" y="59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î$ľîḋè">
                <a:extLst>
                  <a:ext uri="{FF2B5EF4-FFF2-40B4-BE49-F238E27FC236}">
                    <a16:creationId xmlns="" xmlns:a16="http://schemas.microsoft.com/office/drawing/2014/main" id="{FAEF7210-CDE4-45DF-B133-9157EBBB153D}"/>
                  </a:ext>
                </a:extLst>
              </p:cNvPr>
              <p:cNvSpPr/>
              <p:nvPr/>
            </p:nvSpPr>
            <p:spPr bwMode="auto">
              <a:xfrm>
                <a:off x="4478338" y="2897188"/>
                <a:ext cx="33338" cy="71438"/>
              </a:xfrm>
              <a:custGeom>
                <a:avLst/>
                <a:gdLst>
                  <a:gd name="T0" fmla="*/ 0 w 10"/>
                  <a:gd name="T1" fmla="*/ 15 h 22"/>
                  <a:gd name="T2" fmla="*/ 0 w 10"/>
                  <a:gd name="T3" fmla="*/ 0 h 22"/>
                  <a:gd name="T4" fmla="*/ 9 w 10"/>
                  <a:gd name="T5" fmla="*/ 7 h 22"/>
                  <a:gd name="T6" fmla="*/ 3 w 10"/>
                  <a:gd name="T7" fmla="*/ 21 h 22"/>
                  <a:gd name="T8" fmla="*/ 0 w 10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2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1"/>
                      <a:pt x="9" y="7"/>
                    </a:cubicBezTo>
                    <a:cubicBezTo>
                      <a:pt x="10" y="12"/>
                      <a:pt x="8" y="20"/>
                      <a:pt x="3" y="21"/>
                    </a:cubicBezTo>
                    <a:cubicBezTo>
                      <a:pt x="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sľídé">
                <a:extLst>
                  <a:ext uri="{FF2B5EF4-FFF2-40B4-BE49-F238E27FC236}">
                    <a16:creationId xmlns="" xmlns:a16="http://schemas.microsoft.com/office/drawing/2014/main" id="{EBAF2724-2477-4123-879D-3D2A399C64A5}"/>
                  </a:ext>
                </a:extLst>
              </p:cNvPr>
              <p:cNvSpPr/>
              <p:nvPr/>
            </p:nvSpPr>
            <p:spPr bwMode="auto">
              <a:xfrm>
                <a:off x="4313238" y="3078163"/>
                <a:ext cx="192088" cy="282575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5"/>
                      <a:pt x="48" y="0"/>
                      <a:pt x="40" y="1"/>
                    </a:cubicBezTo>
                    <a:cubicBezTo>
                      <a:pt x="32" y="3"/>
                      <a:pt x="30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Sľiḋè">
                <a:extLst>
                  <a:ext uri="{FF2B5EF4-FFF2-40B4-BE49-F238E27FC236}">
                    <a16:creationId xmlns="" xmlns:a16="http://schemas.microsoft.com/office/drawing/2014/main" id="{18C00324-C2A2-4E35-9849-B73A6F611560}"/>
                  </a:ext>
                </a:extLst>
              </p:cNvPr>
              <p:cNvSpPr/>
              <p:nvPr/>
            </p:nvSpPr>
            <p:spPr bwMode="auto">
              <a:xfrm>
                <a:off x="3673475" y="4171951"/>
                <a:ext cx="1630363" cy="949325"/>
              </a:xfrm>
              <a:custGeom>
                <a:avLst/>
                <a:gdLst>
                  <a:gd name="T0" fmla="*/ 143 w 494"/>
                  <a:gd name="T1" fmla="*/ 0 h 288"/>
                  <a:gd name="T2" fmla="*/ 100 w 494"/>
                  <a:gd name="T3" fmla="*/ 11 h 288"/>
                  <a:gd name="T4" fmla="*/ 19 w 494"/>
                  <a:gd name="T5" fmla="*/ 58 h 288"/>
                  <a:gd name="T6" fmla="*/ 19 w 494"/>
                  <a:gd name="T7" fmla="*/ 108 h 288"/>
                  <a:gd name="T8" fmla="*/ 309 w 494"/>
                  <a:gd name="T9" fmla="*/ 277 h 288"/>
                  <a:gd name="T10" fmla="*/ 352 w 494"/>
                  <a:gd name="T11" fmla="*/ 288 h 288"/>
                  <a:gd name="T12" fmla="*/ 394 w 494"/>
                  <a:gd name="T13" fmla="*/ 277 h 288"/>
                  <a:gd name="T14" fmla="*/ 475 w 494"/>
                  <a:gd name="T15" fmla="*/ 230 h 288"/>
                  <a:gd name="T16" fmla="*/ 475 w 494"/>
                  <a:gd name="T17" fmla="*/ 180 h 288"/>
                  <a:gd name="T18" fmla="*/ 185 w 494"/>
                  <a:gd name="T19" fmla="*/ 11 h 288"/>
                  <a:gd name="T20" fmla="*/ 143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143" y="0"/>
                    </a:moveTo>
                    <a:cubicBezTo>
                      <a:pt x="128" y="0"/>
                      <a:pt x="113" y="3"/>
                      <a:pt x="100" y="1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0" y="69"/>
                      <a:pt x="0" y="97"/>
                      <a:pt x="19" y="108"/>
                    </a:cubicBezTo>
                    <a:cubicBezTo>
                      <a:pt x="309" y="277"/>
                      <a:pt x="309" y="277"/>
                      <a:pt x="309" y="277"/>
                    </a:cubicBezTo>
                    <a:cubicBezTo>
                      <a:pt x="322" y="284"/>
                      <a:pt x="337" y="288"/>
                      <a:pt x="352" y="288"/>
                    </a:cubicBezTo>
                    <a:cubicBezTo>
                      <a:pt x="366" y="288"/>
                      <a:pt x="381" y="284"/>
                      <a:pt x="394" y="277"/>
                    </a:cubicBezTo>
                    <a:cubicBezTo>
                      <a:pt x="475" y="230"/>
                      <a:pt x="475" y="230"/>
                      <a:pt x="475" y="230"/>
                    </a:cubicBezTo>
                    <a:cubicBezTo>
                      <a:pt x="494" y="219"/>
                      <a:pt x="494" y="191"/>
                      <a:pt x="475" y="180"/>
                    </a:cubicBezTo>
                    <a:cubicBezTo>
                      <a:pt x="185" y="11"/>
                      <a:pt x="185" y="11"/>
                      <a:pt x="185" y="11"/>
                    </a:cubicBezTo>
                    <a:cubicBezTo>
                      <a:pt x="172" y="3"/>
                      <a:pt x="157" y="0"/>
                      <a:pt x="14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ïṧ1ïḑe">
                <a:extLst>
                  <a:ext uri="{FF2B5EF4-FFF2-40B4-BE49-F238E27FC236}">
                    <a16:creationId xmlns="" xmlns:a16="http://schemas.microsoft.com/office/drawing/2014/main" id="{8CC20164-6B30-49B8-8322-705B2C0A11B4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íşḷiḓè">
                <a:extLst>
                  <a:ext uri="{FF2B5EF4-FFF2-40B4-BE49-F238E27FC236}">
                    <a16:creationId xmlns="" xmlns:a16="http://schemas.microsoft.com/office/drawing/2014/main" id="{72A67FB3-9836-4298-A6D3-62069F327D37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íşḻíḍé">
                <a:extLst>
                  <a:ext uri="{FF2B5EF4-FFF2-40B4-BE49-F238E27FC236}">
                    <a16:creationId xmlns="" xmlns:a16="http://schemas.microsoft.com/office/drawing/2014/main" id="{4F25B040-0DD7-49D2-941F-4F2F6D129385}"/>
                  </a:ext>
                </a:extLst>
              </p:cNvPr>
              <p:cNvSpPr/>
              <p:nvPr/>
            </p:nvSpPr>
            <p:spPr bwMode="auto">
              <a:xfrm>
                <a:off x="3673475" y="4040188"/>
                <a:ext cx="1630363" cy="974725"/>
              </a:xfrm>
              <a:custGeom>
                <a:avLst/>
                <a:gdLst>
                  <a:gd name="T0" fmla="*/ 475 w 494"/>
                  <a:gd name="T1" fmla="*/ 234 h 296"/>
                  <a:gd name="T2" fmla="*/ 394 w 494"/>
                  <a:gd name="T3" fmla="*/ 281 h 296"/>
                  <a:gd name="T4" fmla="*/ 309 w 494"/>
                  <a:gd name="T5" fmla="*/ 281 h 296"/>
                  <a:gd name="T6" fmla="*/ 19 w 494"/>
                  <a:gd name="T7" fmla="*/ 112 h 296"/>
                  <a:gd name="T8" fmla="*/ 19 w 494"/>
                  <a:gd name="T9" fmla="*/ 62 h 296"/>
                  <a:gd name="T10" fmla="*/ 100 w 494"/>
                  <a:gd name="T11" fmla="*/ 15 h 296"/>
                  <a:gd name="T12" fmla="*/ 185 w 494"/>
                  <a:gd name="T13" fmla="*/ 15 h 296"/>
                  <a:gd name="T14" fmla="*/ 475 w 494"/>
                  <a:gd name="T15" fmla="*/ 183 h 296"/>
                  <a:gd name="T16" fmla="*/ 475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475" y="234"/>
                    </a:moveTo>
                    <a:cubicBezTo>
                      <a:pt x="394" y="281"/>
                      <a:pt x="394" y="281"/>
                      <a:pt x="394" y="281"/>
                    </a:cubicBezTo>
                    <a:cubicBezTo>
                      <a:pt x="368" y="296"/>
                      <a:pt x="335" y="296"/>
                      <a:pt x="309" y="281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0" y="101"/>
                      <a:pt x="0" y="73"/>
                      <a:pt x="19" y="62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27" y="0"/>
                      <a:pt x="159" y="0"/>
                      <a:pt x="185" y="15"/>
                    </a:cubicBezTo>
                    <a:cubicBezTo>
                      <a:pt x="475" y="183"/>
                      <a:pt x="475" y="183"/>
                      <a:pt x="475" y="183"/>
                    </a:cubicBezTo>
                    <a:cubicBezTo>
                      <a:pt x="494" y="195"/>
                      <a:pt x="494" y="223"/>
                      <a:pt x="475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îṧlïḍê">
                <a:extLst>
                  <a:ext uri="{FF2B5EF4-FFF2-40B4-BE49-F238E27FC236}">
                    <a16:creationId xmlns="" xmlns:a16="http://schemas.microsoft.com/office/drawing/2014/main" id="{BBD12B55-6F31-4E76-A18F-0CBF5E8FF162}"/>
                  </a:ext>
                </a:extLst>
              </p:cNvPr>
              <p:cNvSpPr/>
              <p:nvPr/>
            </p:nvSpPr>
            <p:spPr bwMode="auto">
              <a:xfrm>
                <a:off x="4065588" y="3694113"/>
                <a:ext cx="1069975" cy="1081088"/>
              </a:xfrm>
              <a:custGeom>
                <a:avLst/>
                <a:gdLst>
                  <a:gd name="T0" fmla="*/ 0 w 324"/>
                  <a:gd name="T1" fmla="*/ 141 h 328"/>
                  <a:gd name="T2" fmla="*/ 0 w 324"/>
                  <a:gd name="T3" fmla="*/ 16 h 328"/>
                  <a:gd name="T4" fmla="*/ 42 w 324"/>
                  <a:gd name="T5" fmla="*/ 9 h 328"/>
                  <a:gd name="T6" fmla="*/ 94 w 324"/>
                  <a:gd name="T7" fmla="*/ 78 h 328"/>
                  <a:gd name="T8" fmla="*/ 152 w 324"/>
                  <a:gd name="T9" fmla="*/ 44 h 328"/>
                  <a:gd name="T10" fmla="*/ 196 w 324"/>
                  <a:gd name="T11" fmla="*/ 190 h 328"/>
                  <a:gd name="T12" fmla="*/ 243 w 324"/>
                  <a:gd name="T13" fmla="*/ 153 h 328"/>
                  <a:gd name="T14" fmla="*/ 292 w 324"/>
                  <a:gd name="T15" fmla="*/ 198 h 328"/>
                  <a:gd name="T16" fmla="*/ 324 w 324"/>
                  <a:gd name="T17" fmla="*/ 189 h 328"/>
                  <a:gd name="T18" fmla="*/ 324 w 324"/>
                  <a:gd name="T19" fmla="*/ 328 h 328"/>
                  <a:gd name="T20" fmla="*/ 0 w 324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4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0" y="18"/>
                      <a:pt x="73" y="64"/>
                      <a:pt x="94" y="78"/>
                    </a:cubicBezTo>
                    <a:cubicBezTo>
                      <a:pt x="116" y="92"/>
                      <a:pt x="128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1" y="154"/>
                      <a:pt x="243" y="153"/>
                    </a:cubicBezTo>
                    <a:cubicBezTo>
                      <a:pt x="254" y="153"/>
                      <a:pt x="270" y="195"/>
                      <a:pt x="292" y="198"/>
                    </a:cubicBezTo>
                    <a:cubicBezTo>
                      <a:pt x="313" y="202"/>
                      <a:pt x="324" y="189"/>
                      <a:pt x="324" y="189"/>
                    </a:cubicBezTo>
                    <a:cubicBezTo>
                      <a:pt x="324" y="328"/>
                      <a:pt x="324" y="328"/>
                      <a:pt x="324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iṧľïḍé">
                <a:extLst>
                  <a:ext uri="{FF2B5EF4-FFF2-40B4-BE49-F238E27FC236}">
                    <a16:creationId xmlns="" xmlns:a16="http://schemas.microsoft.com/office/drawing/2014/main" id="{20D14CB6-43E1-42F4-BE80-1B059D9BF095}"/>
                  </a:ext>
                </a:extLst>
              </p:cNvPr>
              <p:cNvSpPr/>
              <p:nvPr/>
            </p:nvSpPr>
            <p:spPr bwMode="auto">
              <a:xfrm>
                <a:off x="3841750" y="3746501"/>
                <a:ext cx="1293813" cy="1157288"/>
              </a:xfrm>
              <a:custGeom>
                <a:avLst/>
                <a:gdLst>
                  <a:gd name="T0" fmla="*/ 0 w 392"/>
                  <a:gd name="T1" fmla="*/ 39 h 351"/>
                  <a:gd name="T2" fmla="*/ 68 w 392"/>
                  <a:gd name="T3" fmla="*/ 0 h 351"/>
                  <a:gd name="T4" fmla="*/ 205 w 392"/>
                  <a:gd name="T5" fmla="*/ 130 h 351"/>
                  <a:gd name="T6" fmla="*/ 291 w 392"/>
                  <a:gd name="T7" fmla="*/ 202 h 351"/>
                  <a:gd name="T8" fmla="*/ 392 w 392"/>
                  <a:gd name="T9" fmla="*/ 312 h 351"/>
                  <a:gd name="T10" fmla="*/ 325 w 392"/>
                  <a:gd name="T11" fmla="*/ 351 h 351"/>
                  <a:gd name="T12" fmla="*/ 0 w 392"/>
                  <a:gd name="T13" fmla="*/ 3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351">
                    <a:moveTo>
                      <a:pt x="0" y="39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133" y="82"/>
                      <a:pt x="205" y="130"/>
                    </a:cubicBezTo>
                    <a:cubicBezTo>
                      <a:pt x="276" y="177"/>
                      <a:pt x="257" y="187"/>
                      <a:pt x="291" y="202"/>
                    </a:cubicBezTo>
                    <a:cubicBezTo>
                      <a:pt x="325" y="218"/>
                      <a:pt x="392" y="312"/>
                      <a:pt x="392" y="312"/>
                    </a:cubicBezTo>
                    <a:cubicBezTo>
                      <a:pt x="325" y="351"/>
                      <a:pt x="325" y="351"/>
                      <a:pt x="325" y="351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íšľïďê">
                <a:extLst>
                  <a:ext uri="{FF2B5EF4-FFF2-40B4-BE49-F238E27FC236}">
                    <a16:creationId xmlns="" xmlns:a16="http://schemas.microsoft.com/office/drawing/2014/main" id="{1A3B807F-C4E7-42FD-BB56-8E8D3F302548}"/>
                  </a:ext>
                </a:extLst>
              </p:cNvPr>
              <p:cNvSpPr/>
              <p:nvPr/>
            </p:nvSpPr>
            <p:spPr bwMode="auto">
              <a:xfrm>
                <a:off x="4292600" y="3841751"/>
                <a:ext cx="565150" cy="627063"/>
              </a:xfrm>
              <a:custGeom>
                <a:avLst/>
                <a:gdLst>
                  <a:gd name="T0" fmla="*/ 0 w 356"/>
                  <a:gd name="T1" fmla="*/ 83 h 395"/>
                  <a:gd name="T2" fmla="*/ 144 w 356"/>
                  <a:gd name="T3" fmla="*/ 0 h 395"/>
                  <a:gd name="T4" fmla="*/ 161 w 356"/>
                  <a:gd name="T5" fmla="*/ 77 h 395"/>
                  <a:gd name="T6" fmla="*/ 215 w 356"/>
                  <a:gd name="T7" fmla="*/ 281 h 395"/>
                  <a:gd name="T8" fmla="*/ 221 w 356"/>
                  <a:gd name="T9" fmla="*/ 305 h 395"/>
                  <a:gd name="T10" fmla="*/ 356 w 356"/>
                  <a:gd name="T11" fmla="*/ 227 h 395"/>
                  <a:gd name="T12" fmla="*/ 300 w 356"/>
                  <a:gd name="T13" fmla="*/ 395 h 395"/>
                  <a:gd name="T14" fmla="*/ 173 w 356"/>
                  <a:gd name="T15" fmla="*/ 359 h 395"/>
                  <a:gd name="T16" fmla="*/ 0 w 356"/>
                  <a:gd name="T17" fmla="*/ 83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395">
                    <a:moveTo>
                      <a:pt x="0" y="83"/>
                    </a:moveTo>
                    <a:lnTo>
                      <a:pt x="144" y="0"/>
                    </a:lnTo>
                    <a:lnTo>
                      <a:pt x="161" y="77"/>
                    </a:lnTo>
                    <a:lnTo>
                      <a:pt x="215" y="281"/>
                    </a:lnTo>
                    <a:lnTo>
                      <a:pt x="221" y="305"/>
                    </a:lnTo>
                    <a:lnTo>
                      <a:pt x="356" y="227"/>
                    </a:lnTo>
                    <a:lnTo>
                      <a:pt x="300" y="395"/>
                    </a:lnTo>
                    <a:lnTo>
                      <a:pt x="173" y="359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íṣļíḋè">
                <a:extLst>
                  <a:ext uri="{FF2B5EF4-FFF2-40B4-BE49-F238E27FC236}">
                    <a16:creationId xmlns="" xmlns:a16="http://schemas.microsoft.com/office/drawing/2014/main" id="{E46E9D53-9682-4F9D-ABA9-C885862A530F}"/>
                  </a:ext>
                </a:extLst>
              </p:cNvPr>
              <p:cNvSpPr/>
              <p:nvPr/>
            </p:nvSpPr>
            <p:spPr bwMode="auto">
              <a:xfrm>
                <a:off x="3841750" y="3822701"/>
                <a:ext cx="1071563" cy="1081088"/>
              </a:xfrm>
              <a:custGeom>
                <a:avLst/>
                <a:gdLst>
                  <a:gd name="T0" fmla="*/ 0 w 325"/>
                  <a:gd name="T1" fmla="*/ 141 h 328"/>
                  <a:gd name="T2" fmla="*/ 0 w 325"/>
                  <a:gd name="T3" fmla="*/ 16 h 328"/>
                  <a:gd name="T4" fmla="*/ 42 w 325"/>
                  <a:gd name="T5" fmla="*/ 9 h 328"/>
                  <a:gd name="T6" fmla="*/ 95 w 325"/>
                  <a:gd name="T7" fmla="*/ 78 h 328"/>
                  <a:gd name="T8" fmla="*/ 152 w 325"/>
                  <a:gd name="T9" fmla="*/ 44 h 328"/>
                  <a:gd name="T10" fmla="*/ 196 w 325"/>
                  <a:gd name="T11" fmla="*/ 190 h 328"/>
                  <a:gd name="T12" fmla="*/ 243 w 325"/>
                  <a:gd name="T13" fmla="*/ 153 h 328"/>
                  <a:gd name="T14" fmla="*/ 292 w 325"/>
                  <a:gd name="T15" fmla="*/ 198 h 328"/>
                  <a:gd name="T16" fmla="*/ 325 w 325"/>
                  <a:gd name="T17" fmla="*/ 189 h 328"/>
                  <a:gd name="T18" fmla="*/ 325 w 325"/>
                  <a:gd name="T19" fmla="*/ 328 h 328"/>
                  <a:gd name="T20" fmla="*/ 0 w 325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1" y="18"/>
                      <a:pt x="73" y="64"/>
                      <a:pt x="95" y="78"/>
                    </a:cubicBezTo>
                    <a:cubicBezTo>
                      <a:pt x="116" y="92"/>
                      <a:pt x="129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2" y="154"/>
                      <a:pt x="243" y="153"/>
                    </a:cubicBezTo>
                    <a:cubicBezTo>
                      <a:pt x="254" y="153"/>
                      <a:pt x="271" y="195"/>
                      <a:pt x="292" y="198"/>
                    </a:cubicBezTo>
                    <a:cubicBezTo>
                      <a:pt x="313" y="202"/>
                      <a:pt x="325" y="189"/>
                      <a:pt x="325" y="189"/>
                    </a:cubicBezTo>
                    <a:cubicBezTo>
                      <a:pt x="325" y="328"/>
                      <a:pt x="325" y="328"/>
                      <a:pt x="325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šľide">
                <a:extLst>
                  <a:ext uri="{FF2B5EF4-FFF2-40B4-BE49-F238E27FC236}">
                    <a16:creationId xmlns="" xmlns:a16="http://schemas.microsoft.com/office/drawing/2014/main" id="{1A5D1BC9-D8E5-41C2-B570-29D7986DFE2F}"/>
                  </a:ext>
                </a:extLst>
              </p:cNvPr>
              <p:cNvSpPr/>
              <p:nvPr/>
            </p:nvSpPr>
            <p:spPr bwMode="auto">
              <a:xfrm>
                <a:off x="4913313" y="4316413"/>
                <a:ext cx="222250" cy="587375"/>
              </a:xfrm>
              <a:custGeom>
                <a:avLst/>
                <a:gdLst>
                  <a:gd name="T0" fmla="*/ 0 w 140"/>
                  <a:gd name="T1" fmla="*/ 81 h 370"/>
                  <a:gd name="T2" fmla="*/ 140 w 140"/>
                  <a:gd name="T3" fmla="*/ 0 h 370"/>
                  <a:gd name="T4" fmla="*/ 140 w 140"/>
                  <a:gd name="T5" fmla="*/ 289 h 370"/>
                  <a:gd name="T6" fmla="*/ 0 w 140"/>
                  <a:gd name="T7" fmla="*/ 370 h 370"/>
                  <a:gd name="T8" fmla="*/ 0 w 140"/>
                  <a:gd name="T9" fmla="*/ 81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370">
                    <a:moveTo>
                      <a:pt x="0" y="81"/>
                    </a:moveTo>
                    <a:lnTo>
                      <a:pt x="140" y="0"/>
                    </a:lnTo>
                    <a:lnTo>
                      <a:pt x="140" y="289"/>
                    </a:lnTo>
                    <a:lnTo>
                      <a:pt x="0" y="37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îṧļïḑè">
                <a:extLst>
                  <a:ext uri="{FF2B5EF4-FFF2-40B4-BE49-F238E27FC236}">
                    <a16:creationId xmlns="" xmlns:a16="http://schemas.microsoft.com/office/drawing/2014/main" id="{D8EDACC7-460E-4529-BCE8-8475ACCAFD16}"/>
                  </a:ext>
                </a:extLst>
              </p:cNvPr>
              <p:cNvSpPr/>
              <p:nvPr/>
            </p:nvSpPr>
            <p:spPr bwMode="auto">
              <a:xfrm>
                <a:off x="3824288" y="3806826"/>
                <a:ext cx="1106488" cy="687388"/>
              </a:xfrm>
              <a:custGeom>
                <a:avLst/>
                <a:gdLst>
                  <a:gd name="T0" fmla="*/ 305 w 335"/>
                  <a:gd name="T1" fmla="*/ 209 h 209"/>
                  <a:gd name="T2" fmla="*/ 296 w 335"/>
                  <a:gd name="T3" fmla="*/ 208 h 209"/>
                  <a:gd name="T4" fmla="*/ 262 w 335"/>
                  <a:gd name="T5" fmla="*/ 178 h 209"/>
                  <a:gd name="T6" fmla="*/ 248 w 335"/>
                  <a:gd name="T7" fmla="*/ 163 h 209"/>
                  <a:gd name="T8" fmla="*/ 248 w 335"/>
                  <a:gd name="T9" fmla="*/ 163 h 209"/>
                  <a:gd name="T10" fmla="*/ 236 w 335"/>
                  <a:gd name="T11" fmla="*/ 178 h 209"/>
                  <a:gd name="T12" fmla="*/ 210 w 335"/>
                  <a:gd name="T13" fmla="*/ 204 h 209"/>
                  <a:gd name="T14" fmla="*/ 198 w 335"/>
                  <a:gd name="T15" fmla="*/ 198 h 209"/>
                  <a:gd name="T16" fmla="*/ 179 w 335"/>
                  <a:gd name="T17" fmla="*/ 130 h 209"/>
                  <a:gd name="T18" fmla="*/ 155 w 335"/>
                  <a:gd name="T19" fmla="*/ 53 h 209"/>
                  <a:gd name="T20" fmla="*/ 131 w 335"/>
                  <a:gd name="T21" fmla="*/ 70 h 209"/>
                  <a:gd name="T22" fmla="*/ 97 w 335"/>
                  <a:gd name="T23" fmla="*/ 87 h 209"/>
                  <a:gd name="T24" fmla="*/ 68 w 335"/>
                  <a:gd name="T25" fmla="*/ 49 h 209"/>
                  <a:gd name="T26" fmla="*/ 45 w 335"/>
                  <a:gd name="T27" fmla="*/ 18 h 209"/>
                  <a:gd name="T28" fmla="*/ 7 w 335"/>
                  <a:gd name="T29" fmla="*/ 25 h 209"/>
                  <a:gd name="T30" fmla="*/ 1 w 335"/>
                  <a:gd name="T31" fmla="*/ 24 h 209"/>
                  <a:gd name="T32" fmla="*/ 2 w 335"/>
                  <a:gd name="T33" fmla="*/ 18 h 209"/>
                  <a:gd name="T34" fmla="*/ 49 w 335"/>
                  <a:gd name="T35" fmla="*/ 10 h 209"/>
                  <a:gd name="T36" fmla="*/ 76 w 335"/>
                  <a:gd name="T37" fmla="*/ 44 h 209"/>
                  <a:gd name="T38" fmla="*/ 102 w 335"/>
                  <a:gd name="T39" fmla="*/ 79 h 209"/>
                  <a:gd name="T40" fmla="*/ 124 w 335"/>
                  <a:gd name="T41" fmla="*/ 64 h 209"/>
                  <a:gd name="T42" fmla="*/ 159 w 335"/>
                  <a:gd name="T43" fmla="*/ 45 h 209"/>
                  <a:gd name="T44" fmla="*/ 187 w 335"/>
                  <a:gd name="T45" fmla="*/ 128 h 209"/>
                  <a:gd name="T46" fmla="*/ 205 w 335"/>
                  <a:gd name="T47" fmla="*/ 193 h 209"/>
                  <a:gd name="T48" fmla="*/ 210 w 335"/>
                  <a:gd name="T49" fmla="*/ 195 h 209"/>
                  <a:gd name="T50" fmla="*/ 229 w 335"/>
                  <a:gd name="T51" fmla="*/ 174 h 209"/>
                  <a:gd name="T52" fmla="*/ 248 w 335"/>
                  <a:gd name="T53" fmla="*/ 154 h 209"/>
                  <a:gd name="T54" fmla="*/ 269 w 335"/>
                  <a:gd name="T55" fmla="*/ 173 h 209"/>
                  <a:gd name="T56" fmla="*/ 298 w 335"/>
                  <a:gd name="T57" fmla="*/ 199 h 209"/>
                  <a:gd name="T58" fmla="*/ 326 w 335"/>
                  <a:gd name="T59" fmla="*/ 191 h 209"/>
                  <a:gd name="T60" fmla="*/ 333 w 335"/>
                  <a:gd name="T61" fmla="*/ 191 h 209"/>
                  <a:gd name="T62" fmla="*/ 333 w 335"/>
                  <a:gd name="T63" fmla="*/ 197 h 209"/>
                  <a:gd name="T64" fmla="*/ 305 w 335"/>
                  <a:gd name="T6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5" h="209">
                    <a:moveTo>
                      <a:pt x="305" y="209"/>
                    </a:moveTo>
                    <a:cubicBezTo>
                      <a:pt x="302" y="209"/>
                      <a:pt x="299" y="208"/>
                      <a:pt x="296" y="208"/>
                    </a:cubicBezTo>
                    <a:cubicBezTo>
                      <a:pt x="283" y="205"/>
                      <a:pt x="272" y="191"/>
                      <a:pt x="262" y="178"/>
                    </a:cubicBezTo>
                    <a:cubicBezTo>
                      <a:pt x="258" y="172"/>
                      <a:pt x="251" y="163"/>
                      <a:pt x="248" y="163"/>
                    </a:cubicBezTo>
                    <a:cubicBezTo>
                      <a:pt x="248" y="163"/>
                      <a:pt x="248" y="163"/>
                      <a:pt x="248" y="163"/>
                    </a:cubicBezTo>
                    <a:cubicBezTo>
                      <a:pt x="246" y="164"/>
                      <a:pt x="240" y="172"/>
                      <a:pt x="236" y="178"/>
                    </a:cubicBezTo>
                    <a:cubicBezTo>
                      <a:pt x="229" y="191"/>
                      <a:pt x="221" y="203"/>
                      <a:pt x="210" y="204"/>
                    </a:cubicBezTo>
                    <a:cubicBezTo>
                      <a:pt x="206" y="204"/>
                      <a:pt x="202" y="202"/>
                      <a:pt x="198" y="198"/>
                    </a:cubicBezTo>
                    <a:cubicBezTo>
                      <a:pt x="189" y="188"/>
                      <a:pt x="185" y="161"/>
                      <a:pt x="179" y="130"/>
                    </a:cubicBezTo>
                    <a:cubicBezTo>
                      <a:pt x="173" y="98"/>
                      <a:pt x="166" y="58"/>
                      <a:pt x="155" y="53"/>
                    </a:cubicBezTo>
                    <a:cubicBezTo>
                      <a:pt x="147" y="50"/>
                      <a:pt x="141" y="57"/>
                      <a:pt x="131" y="70"/>
                    </a:cubicBezTo>
                    <a:cubicBezTo>
                      <a:pt x="122" y="81"/>
                      <a:pt x="111" y="96"/>
                      <a:pt x="97" y="87"/>
                    </a:cubicBezTo>
                    <a:cubicBezTo>
                      <a:pt x="86" y="79"/>
                      <a:pt x="77" y="64"/>
                      <a:pt x="68" y="49"/>
                    </a:cubicBezTo>
                    <a:cubicBezTo>
                      <a:pt x="61" y="36"/>
                      <a:pt x="53" y="22"/>
                      <a:pt x="45" y="18"/>
                    </a:cubicBezTo>
                    <a:cubicBezTo>
                      <a:pt x="29" y="10"/>
                      <a:pt x="8" y="25"/>
                      <a:pt x="7" y="25"/>
                    </a:cubicBezTo>
                    <a:cubicBezTo>
                      <a:pt x="5" y="27"/>
                      <a:pt x="3" y="26"/>
                      <a:pt x="1" y="24"/>
                    </a:cubicBezTo>
                    <a:cubicBezTo>
                      <a:pt x="0" y="22"/>
                      <a:pt x="0" y="19"/>
                      <a:pt x="2" y="18"/>
                    </a:cubicBezTo>
                    <a:cubicBezTo>
                      <a:pt x="4" y="17"/>
                      <a:pt x="29" y="0"/>
                      <a:pt x="49" y="10"/>
                    </a:cubicBezTo>
                    <a:cubicBezTo>
                      <a:pt x="60" y="15"/>
                      <a:pt x="68" y="29"/>
                      <a:pt x="76" y="44"/>
                    </a:cubicBezTo>
                    <a:cubicBezTo>
                      <a:pt x="84" y="58"/>
                      <a:pt x="92" y="73"/>
                      <a:pt x="102" y="79"/>
                    </a:cubicBezTo>
                    <a:cubicBezTo>
                      <a:pt x="109" y="84"/>
                      <a:pt x="114" y="78"/>
                      <a:pt x="124" y="64"/>
                    </a:cubicBezTo>
                    <a:cubicBezTo>
                      <a:pt x="134" y="52"/>
                      <a:pt x="144" y="39"/>
                      <a:pt x="159" y="45"/>
                    </a:cubicBezTo>
                    <a:cubicBezTo>
                      <a:pt x="173" y="51"/>
                      <a:pt x="179" y="82"/>
                      <a:pt x="187" y="128"/>
                    </a:cubicBezTo>
                    <a:cubicBezTo>
                      <a:pt x="192" y="156"/>
                      <a:pt x="198" y="184"/>
                      <a:pt x="205" y="193"/>
                    </a:cubicBezTo>
                    <a:cubicBezTo>
                      <a:pt x="207" y="196"/>
                      <a:pt x="209" y="195"/>
                      <a:pt x="210" y="195"/>
                    </a:cubicBezTo>
                    <a:cubicBezTo>
                      <a:pt x="215" y="195"/>
                      <a:pt x="223" y="183"/>
                      <a:pt x="229" y="174"/>
                    </a:cubicBezTo>
                    <a:cubicBezTo>
                      <a:pt x="236" y="162"/>
                      <a:pt x="241" y="154"/>
                      <a:pt x="248" y="154"/>
                    </a:cubicBezTo>
                    <a:cubicBezTo>
                      <a:pt x="255" y="154"/>
                      <a:pt x="261" y="163"/>
                      <a:pt x="269" y="173"/>
                    </a:cubicBezTo>
                    <a:cubicBezTo>
                      <a:pt x="277" y="184"/>
                      <a:pt x="288" y="197"/>
                      <a:pt x="298" y="199"/>
                    </a:cubicBezTo>
                    <a:cubicBezTo>
                      <a:pt x="316" y="203"/>
                      <a:pt x="326" y="192"/>
                      <a:pt x="326" y="191"/>
                    </a:cubicBezTo>
                    <a:cubicBezTo>
                      <a:pt x="328" y="189"/>
                      <a:pt x="331" y="189"/>
                      <a:pt x="333" y="191"/>
                    </a:cubicBezTo>
                    <a:cubicBezTo>
                      <a:pt x="334" y="192"/>
                      <a:pt x="335" y="195"/>
                      <a:pt x="333" y="197"/>
                    </a:cubicBezTo>
                    <a:cubicBezTo>
                      <a:pt x="333" y="197"/>
                      <a:pt x="323" y="209"/>
                      <a:pt x="305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išliďê">
                <a:extLst>
                  <a:ext uri="{FF2B5EF4-FFF2-40B4-BE49-F238E27FC236}">
                    <a16:creationId xmlns="" xmlns:a16="http://schemas.microsoft.com/office/drawing/2014/main" id="{93A96BBF-2159-4E64-95B8-80D6F4006C89}"/>
                  </a:ext>
                </a:extLst>
              </p:cNvPr>
              <p:cNvSpPr/>
              <p:nvPr/>
            </p:nvSpPr>
            <p:spPr bwMode="auto">
              <a:xfrm>
                <a:off x="3722688" y="3789363"/>
                <a:ext cx="214313" cy="146050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îṡļíďê">
                <a:extLst>
                  <a:ext uri="{FF2B5EF4-FFF2-40B4-BE49-F238E27FC236}">
                    <a16:creationId xmlns="" xmlns:a16="http://schemas.microsoft.com/office/drawing/2014/main" id="{4E2408D9-768A-4083-8EF9-98DB3431A150}"/>
                  </a:ext>
                </a:extLst>
              </p:cNvPr>
              <p:cNvSpPr/>
              <p:nvPr/>
            </p:nvSpPr>
            <p:spPr bwMode="auto">
              <a:xfrm>
                <a:off x="3722688" y="3976688"/>
                <a:ext cx="214313" cy="149225"/>
              </a:xfrm>
              <a:custGeom>
                <a:avLst/>
                <a:gdLst>
                  <a:gd name="T0" fmla="*/ 60 w 65"/>
                  <a:gd name="T1" fmla="*/ 30 h 45"/>
                  <a:gd name="T2" fmla="*/ 12 w 65"/>
                  <a:gd name="T3" fmla="*/ 2 h 45"/>
                  <a:gd name="T4" fmla="*/ 2 w 65"/>
                  <a:gd name="T5" fmla="*/ 5 h 45"/>
                  <a:gd name="T6" fmla="*/ 5 w 65"/>
                  <a:gd name="T7" fmla="*/ 15 h 45"/>
                  <a:gd name="T8" fmla="*/ 53 w 65"/>
                  <a:gd name="T9" fmla="*/ 43 h 45"/>
                  <a:gd name="T10" fmla="*/ 63 w 65"/>
                  <a:gd name="T11" fmla="*/ 40 h 45"/>
                  <a:gd name="T12" fmla="*/ 60 w 65"/>
                  <a:gd name="T13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5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5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7" y="45"/>
                      <a:pt x="61" y="43"/>
                      <a:pt x="63" y="40"/>
                    </a:cubicBezTo>
                    <a:cubicBezTo>
                      <a:pt x="65" y="37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ṡḻïḋê">
                <a:extLst>
                  <a:ext uri="{FF2B5EF4-FFF2-40B4-BE49-F238E27FC236}">
                    <a16:creationId xmlns="" xmlns:a16="http://schemas.microsoft.com/office/drawing/2014/main" id="{6DA6F14F-32ED-4E6B-B3DF-D9D57169F1DE}"/>
                  </a:ext>
                </a:extLst>
              </p:cNvPr>
              <p:cNvSpPr/>
              <p:nvPr/>
            </p:nvSpPr>
            <p:spPr bwMode="auto">
              <a:xfrm>
                <a:off x="3722688" y="4168776"/>
                <a:ext cx="214313" cy="144463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śľïḍé">
                <a:extLst>
                  <a:ext uri="{FF2B5EF4-FFF2-40B4-BE49-F238E27FC236}">
                    <a16:creationId xmlns="" xmlns:a16="http://schemas.microsoft.com/office/drawing/2014/main" id="{FD2B39F3-30EA-47F2-8D4C-9E28E9BA840B}"/>
                  </a:ext>
                </a:extLst>
              </p:cNvPr>
              <p:cNvSpPr/>
              <p:nvPr/>
            </p:nvSpPr>
            <p:spPr bwMode="auto">
              <a:xfrm>
                <a:off x="7159625" y="1393826"/>
                <a:ext cx="950913" cy="1216025"/>
              </a:xfrm>
              <a:custGeom>
                <a:avLst/>
                <a:gdLst>
                  <a:gd name="T0" fmla="*/ 264 w 288"/>
                  <a:gd name="T1" fmla="*/ 123 h 369"/>
                  <a:gd name="T2" fmla="*/ 58 w 288"/>
                  <a:gd name="T3" fmla="*/ 4 h 369"/>
                  <a:gd name="T4" fmla="*/ 37 w 288"/>
                  <a:gd name="T5" fmla="*/ 5 h 369"/>
                  <a:gd name="T6" fmla="*/ 0 w 288"/>
                  <a:gd name="T7" fmla="*/ 27 h 369"/>
                  <a:gd name="T8" fmla="*/ 29 w 288"/>
                  <a:gd name="T9" fmla="*/ 68 h 369"/>
                  <a:gd name="T10" fmla="*/ 29 w 288"/>
                  <a:gd name="T11" fmla="*/ 184 h 369"/>
                  <a:gd name="T12" fmla="*/ 53 w 288"/>
                  <a:gd name="T13" fmla="*/ 226 h 369"/>
                  <a:gd name="T14" fmla="*/ 195 w 288"/>
                  <a:gd name="T15" fmla="*/ 308 h 369"/>
                  <a:gd name="T16" fmla="*/ 237 w 288"/>
                  <a:gd name="T17" fmla="*/ 369 h 369"/>
                  <a:gd name="T18" fmla="*/ 277 w 288"/>
                  <a:gd name="T19" fmla="*/ 345 h 369"/>
                  <a:gd name="T20" fmla="*/ 288 w 288"/>
                  <a:gd name="T21" fmla="*/ 328 h 369"/>
                  <a:gd name="T22" fmla="*/ 288 w 288"/>
                  <a:gd name="T23" fmla="*/ 165 h 369"/>
                  <a:gd name="T24" fmla="*/ 264 w 288"/>
                  <a:gd name="T25" fmla="*/ 1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369">
                    <a:moveTo>
                      <a:pt x="264" y="123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0" y="0"/>
                      <a:pt x="42" y="1"/>
                      <a:pt x="37" y="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29" y="201"/>
                      <a:pt x="38" y="217"/>
                      <a:pt x="53" y="226"/>
                    </a:cubicBezTo>
                    <a:cubicBezTo>
                      <a:pt x="195" y="308"/>
                      <a:pt x="195" y="308"/>
                      <a:pt x="195" y="308"/>
                    </a:cubicBezTo>
                    <a:cubicBezTo>
                      <a:pt x="237" y="369"/>
                      <a:pt x="237" y="369"/>
                      <a:pt x="237" y="369"/>
                    </a:cubicBezTo>
                    <a:cubicBezTo>
                      <a:pt x="277" y="345"/>
                      <a:pt x="277" y="345"/>
                      <a:pt x="277" y="345"/>
                    </a:cubicBezTo>
                    <a:cubicBezTo>
                      <a:pt x="283" y="342"/>
                      <a:pt x="288" y="336"/>
                      <a:pt x="288" y="328"/>
                    </a:cubicBezTo>
                    <a:cubicBezTo>
                      <a:pt x="288" y="165"/>
                      <a:pt x="288" y="165"/>
                      <a:pt x="288" y="165"/>
                    </a:cubicBezTo>
                    <a:cubicBezTo>
                      <a:pt x="288" y="148"/>
                      <a:pt x="279" y="132"/>
                      <a:pt x="264" y="123"/>
                    </a:cubicBezTo>
                    <a:close/>
                  </a:path>
                </a:pathLst>
              </a:custGeom>
              <a:solidFill>
                <a:srgbClr val="FF79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şḷíḋé">
                <a:extLst>
                  <a:ext uri="{FF2B5EF4-FFF2-40B4-BE49-F238E27FC236}">
                    <a16:creationId xmlns="" xmlns:a16="http://schemas.microsoft.com/office/drawing/2014/main" id="{A7E63AC6-CE9B-4FD1-8EA6-6ACA1A8F5D76}"/>
                  </a:ext>
                </a:extLst>
              </p:cNvPr>
              <p:cNvSpPr/>
              <p:nvPr/>
            </p:nvSpPr>
            <p:spPr bwMode="auto">
              <a:xfrm>
                <a:off x="7123113" y="1460501"/>
                <a:ext cx="854075" cy="1173163"/>
              </a:xfrm>
              <a:custGeom>
                <a:avLst/>
                <a:gdLst>
                  <a:gd name="T0" fmla="*/ 235 w 259"/>
                  <a:gd name="T1" fmla="*/ 127 h 356"/>
                  <a:gd name="T2" fmla="*/ 29 w 259"/>
                  <a:gd name="T3" fmla="*/ 8 h 356"/>
                  <a:gd name="T4" fmla="*/ 0 w 259"/>
                  <a:gd name="T5" fmla="*/ 24 h 356"/>
                  <a:gd name="T6" fmla="*/ 0 w 259"/>
                  <a:gd name="T7" fmla="*/ 188 h 356"/>
                  <a:gd name="T8" fmla="*/ 24 w 259"/>
                  <a:gd name="T9" fmla="*/ 229 h 356"/>
                  <a:gd name="T10" fmla="*/ 72 w 259"/>
                  <a:gd name="T11" fmla="*/ 257 h 356"/>
                  <a:gd name="T12" fmla="*/ 72 w 259"/>
                  <a:gd name="T13" fmla="*/ 257 h 356"/>
                  <a:gd name="T14" fmla="*/ 46 w 259"/>
                  <a:gd name="T15" fmla="*/ 298 h 356"/>
                  <a:gd name="T16" fmla="*/ 119 w 259"/>
                  <a:gd name="T17" fmla="*/ 284 h 356"/>
                  <a:gd name="T18" fmla="*/ 230 w 259"/>
                  <a:gd name="T19" fmla="*/ 348 h 356"/>
                  <a:gd name="T20" fmla="*/ 259 w 259"/>
                  <a:gd name="T21" fmla="*/ 332 h 356"/>
                  <a:gd name="T22" fmla="*/ 259 w 259"/>
                  <a:gd name="T23" fmla="*/ 169 h 356"/>
                  <a:gd name="T24" fmla="*/ 235 w 259"/>
                  <a:gd name="T25" fmla="*/ 12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9" h="356">
                    <a:moveTo>
                      <a:pt x="235" y="127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16" y="0"/>
                      <a:pt x="0" y="10"/>
                      <a:pt x="0" y="2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5"/>
                      <a:pt x="9" y="221"/>
                      <a:pt x="24" y="229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46" y="298"/>
                      <a:pt x="46" y="298"/>
                      <a:pt x="46" y="298"/>
                    </a:cubicBezTo>
                    <a:cubicBezTo>
                      <a:pt x="119" y="284"/>
                      <a:pt x="119" y="284"/>
                      <a:pt x="119" y="284"/>
                    </a:cubicBezTo>
                    <a:cubicBezTo>
                      <a:pt x="230" y="348"/>
                      <a:pt x="230" y="348"/>
                      <a:pt x="230" y="348"/>
                    </a:cubicBezTo>
                    <a:cubicBezTo>
                      <a:pt x="243" y="356"/>
                      <a:pt x="259" y="347"/>
                      <a:pt x="259" y="332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59" y="151"/>
                      <a:pt x="250" y="136"/>
                      <a:pt x="235" y="127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ïṥlïďe">
                <a:extLst>
                  <a:ext uri="{FF2B5EF4-FFF2-40B4-BE49-F238E27FC236}">
                    <a16:creationId xmlns="" xmlns:a16="http://schemas.microsoft.com/office/drawing/2014/main" id="{C37EBB56-D454-453D-87B2-DBAD2C3E5B70}"/>
                  </a:ext>
                </a:extLst>
              </p:cNvPr>
              <p:cNvSpPr/>
              <p:nvPr/>
            </p:nvSpPr>
            <p:spPr bwMode="auto">
              <a:xfrm>
                <a:off x="7356475" y="1785938"/>
                <a:ext cx="387350" cy="557213"/>
              </a:xfrm>
              <a:custGeom>
                <a:avLst/>
                <a:gdLst>
                  <a:gd name="T0" fmla="*/ 61 w 117"/>
                  <a:gd name="T1" fmla="*/ 5 h 169"/>
                  <a:gd name="T2" fmla="*/ 77 w 117"/>
                  <a:gd name="T3" fmla="*/ 56 h 169"/>
                  <a:gd name="T4" fmla="*/ 79 w 117"/>
                  <a:gd name="T5" fmla="*/ 59 h 169"/>
                  <a:gd name="T6" fmla="*/ 114 w 117"/>
                  <a:gd name="T7" fmla="*/ 86 h 169"/>
                  <a:gd name="T8" fmla="*/ 116 w 117"/>
                  <a:gd name="T9" fmla="*/ 94 h 169"/>
                  <a:gd name="T10" fmla="*/ 90 w 117"/>
                  <a:gd name="T11" fmla="*/ 112 h 169"/>
                  <a:gd name="T12" fmla="*/ 90 w 117"/>
                  <a:gd name="T13" fmla="*/ 115 h 169"/>
                  <a:gd name="T14" fmla="*/ 96 w 117"/>
                  <a:gd name="T15" fmla="*/ 165 h 169"/>
                  <a:gd name="T16" fmla="*/ 91 w 117"/>
                  <a:gd name="T17" fmla="*/ 166 h 169"/>
                  <a:gd name="T18" fmla="*/ 60 w 117"/>
                  <a:gd name="T19" fmla="*/ 126 h 169"/>
                  <a:gd name="T20" fmla="*/ 58 w 117"/>
                  <a:gd name="T21" fmla="*/ 125 h 169"/>
                  <a:gd name="T22" fmla="*/ 26 w 117"/>
                  <a:gd name="T23" fmla="*/ 129 h 169"/>
                  <a:gd name="T24" fmla="*/ 22 w 117"/>
                  <a:gd name="T25" fmla="*/ 122 h 169"/>
                  <a:gd name="T26" fmla="*/ 28 w 117"/>
                  <a:gd name="T27" fmla="*/ 79 h 169"/>
                  <a:gd name="T28" fmla="*/ 27 w 117"/>
                  <a:gd name="T29" fmla="*/ 76 h 169"/>
                  <a:gd name="T30" fmla="*/ 2 w 117"/>
                  <a:gd name="T31" fmla="*/ 28 h 169"/>
                  <a:gd name="T32" fmla="*/ 4 w 117"/>
                  <a:gd name="T33" fmla="*/ 22 h 169"/>
                  <a:gd name="T34" fmla="*/ 39 w 117"/>
                  <a:gd name="T35" fmla="*/ 36 h 169"/>
                  <a:gd name="T36" fmla="*/ 41 w 117"/>
                  <a:gd name="T37" fmla="*/ 35 h 169"/>
                  <a:gd name="T38" fmla="*/ 56 w 117"/>
                  <a:gd name="T39" fmla="*/ 2 h 169"/>
                  <a:gd name="T40" fmla="*/ 61 w 117"/>
                  <a:gd name="T41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169">
                    <a:moveTo>
                      <a:pt x="61" y="5"/>
                    </a:move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8" y="59"/>
                      <a:pt x="79" y="59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6" y="88"/>
                      <a:pt x="117" y="92"/>
                      <a:pt x="116" y="94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0" y="112"/>
                      <a:pt x="89" y="113"/>
                      <a:pt x="90" y="11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8"/>
                      <a:pt x="94" y="169"/>
                      <a:pt x="91" y="16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8" y="125"/>
                      <a:pt x="58" y="125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24" y="129"/>
                      <a:pt x="22" y="125"/>
                      <a:pt x="22" y="122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8"/>
                      <a:pt x="28" y="77"/>
                      <a:pt x="27" y="7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25"/>
                      <a:pt x="1" y="22"/>
                      <a:pt x="4" y="22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1" y="35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0"/>
                      <a:pt x="60" y="1"/>
                      <a:pt x="6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sḷïḑê">
                <a:extLst>
                  <a:ext uri="{FF2B5EF4-FFF2-40B4-BE49-F238E27FC236}">
                    <a16:creationId xmlns="" xmlns:a16="http://schemas.microsoft.com/office/drawing/2014/main" id="{2FA63C20-C302-4CE5-9A27-661B26365063}"/>
                  </a:ext>
                </a:extLst>
              </p:cNvPr>
              <p:cNvSpPr/>
              <p:nvPr/>
            </p:nvSpPr>
            <p:spPr bwMode="auto">
              <a:xfrm>
                <a:off x="5537200" y="2052638"/>
                <a:ext cx="452438" cy="633413"/>
              </a:xfrm>
              <a:custGeom>
                <a:avLst/>
                <a:gdLst>
                  <a:gd name="T0" fmla="*/ 65 w 137"/>
                  <a:gd name="T1" fmla="*/ 184 h 192"/>
                  <a:gd name="T2" fmla="*/ 0 w 137"/>
                  <a:gd name="T3" fmla="*/ 60 h 192"/>
                  <a:gd name="T4" fmla="*/ 44 w 137"/>
                  <a:gd name="T5" fmla="*/ 0 h 192"/>
                  <a:gd name="T6" fmla="*/ 72 w 137"/>
                  <a:gd name="T7" fmla="*/ 8 h 192"/>
                  <a:gd name="T8" fmla="*/ 137 w 137"/>
                  <a:gd name="T9" fmla="*/ 132 h 192"/>
                  <a:gd name="T10" fmla="*/ 93 w 137"/>
                  <a:gd name="T11" fmla="*/ 192 h 192"/>
                  <a:gd name="T12" fmla="*/ 65 w 137"/>
                  <a:gd name="T13" fmla="*/ 184 h 192"/>
                  <a:gd name="T14" fmla="*/ 13 w 137"/>
                  <a:gd name="T15" fmla="*/ 60 h 192"/>
                  <a:gd name="T16" fmla="*/ 72 w 137"/>
                  <a:gd name="T17" fmla="*/ 173 h 192"/>
                  <a:gd name="T18" fmla="*/ 93 w 137"/>
                  <a:gd name="T19" fmla="*/ 179 h 192"/>
                  <a:gd name="T20" fmla="*/ 124 w 137"/>
                  <a:gd name="T21" fmla="*/ 132 h 192"/>
                  <a:gd name="T22" fmla="*/ 65 w 137"/>
                  <a:gd name="T23" fmla="*/ 19 h 192"/>
                  <a:gd name="T24" fmla="*/ 44 w 137"/>
                  <a:gd name="T25" fmla="*/ 13 h 192"/>
                  <a:gd name="T26" fmla="*/ 13 w 137"/>
                  <a:gd name="T27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192">
                    <a:moveTo>
                      <a:pt x="65" y="184"/>
                    </a:moveTo>
                    <a:cubicBezTo>
                      <a:pt x="30" y="163"/>
                      <a:pt x="0" y="108"/>
                      <a:pt x="0" y="60"/>
                    </a:cubicBezTo>
                    <a:cubicBezTo>
                      <a:pt x="0" y="23"/>
                      <a:pt x="18" y="0"/>
                      <a:pt x="44" y="0"/>
                    </a:cubicBezTo>
                    <a:cubicBezTo>
                      <a:pt x="53" y="0"/>
                      <a:pt x="62" y="2"/>
                      <a:pt x="72" y="8"/>
                    </a:cubicBezTo>
                    <a:cubicBezTo>
                      <a:pt x="108" y="29"/>
                      <a:pt x="137" y="84"/>
                      <a:pt x="137" y="132"/>
                    </a:cubicBezTo>
                    <a:cubicBezTo>
                      <a:pt x="137" y="168"/>
                      <a:pt x="120" y="192"/>
                      <a:pt x="93" y="192"/>
                    </a:cubicBezTo>
                    <a:cubicBezTo>
                      <a:pt x="84" y="192"/>
                      <a:pt x="75" y="189"/>
                      <a:pt x="65" y="184"/>
                    </a:cubicBezTo>
                    <a:close/>
                    <a:moveTo>
                      <a:pt x="13" y="60"/>
                    </a:moveTo>
                    <a:cubicBezTo>
                      <a:pt x="13" y="104"/>
                      <a:pt x="40" y="154"/>
                      <a:pt x="72" y="173"/>
                    </a:cubicBezTo>
                    <a:cubicBezTo>
                      <a:pt x="79" y="177"/>
                      <a:pt x="87" y="179"/>
                      <a:pt x="93" y="179"/>
                    </a:cubicBezTo>
                    <a:cubicBezTo>
                      <a:pt x="112" y="179"/>
                      <a:pt x="124" y="161"/>
                      <a:pt x="124" y="132"/>
                    </a:cubicBezTo>
                    <a:cubicBezTo>
                      <a:pt x="124" y="88"/>
                      <a:pt x="98" y="38"/>
                      <a:pt x="65" y="19"/>
                    </a:cubicBezTo>
                    <a:cubicBezTo>
                      <a:pt x="58" y="15"/>
                      <a:pt x="51" y="13"/>
                      <a:pt x="44" y="13"/>
                    </a:cubicBezTo>
                    <a:cubicBezTo>
                      <a:pt x="25" y="13"/>
                      <a:pt x="13" y="31"/>
                      <a:pt x="13" y="6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ï$ḻíďé">
                <a:extLst>
                  <a:ext uri="{FF2B5EF4-FFF2-40B4-BE49-F238E27FC236}">
                    <a16:creationId xmlns="" xmlns:a16="http://schemas.microsoft.com/office/drawing/2014/main" id="{B5CA9E7C-B848-43FC-8BDC-785480262E76}"/>
                  </a:ext>
                </a:extLst>
              </p:cNvPr>
              <p:cNvSpPr/>
              <p:nvPr/>
            </p:nvSpPr>
            <p:spPr bwMode="auto">
              <a:xfrm>
                <a:off x="5676900" y="2224088"/>
                <a:ext cx="174625" cy="290513"/>
              </a:xfrm>
              <a:custGeom>
                <a:avLst/>
                <a:gdLst>
                  <a:gd name="T0" fmla="*/ 0 w 53"/>
                  <a:gd name="T1" fmla="*/ 29 h 88"/>
                  <a:gd name="T2" fmla="*/ 27 w 53"/>
                  <a:gd name="T3" fmla="*/ 79 h 88"/>
                  <a:gd name="T4" fmla="*/ 53 w 53"/>
                  <a:gd name="T5" fmla="*/ 59 h 88"/>
                  <a:gd name="T6" fmla="*/ 27 w 53"/>
                  <a:gd name="T7" fmla="*/ 8 h 88"/>
                  <a:gd name="T8" fmla="*/ 0 w 53"/>
                  <a:gd name="T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8">
                    <a:moveTo>
                      <a:pt x="0" y="29"/>
                    </a:moveTo>
                    <a:cubicBezTo>
                      <a:pt x="0" y="48"/>
                      <a:pt x="12" y="71"/>
                      <a:pt x="27" y="79"/>
                    </a:cubicBezTo>
                    <a:cubicBezTo>
                      <a:pt x="41" y="88"/>
                      <a:pt x="53" y="79"/>
                      <a:pt x="53" y="59"/>
                    </a:cubicBezTo>
                    <a:cubicBezTo>
                      <a:pt x="53" y="40"/>
                      <a:pt x="41" y="17"/>
                      <a:pt x="27" y="8"/>
                    </a:cubicBezTo>
                    <a:cubicBezTo>
                      <a:pt x="12" y="0"/>
                      <a:pt x="0" y="9"/>
                      <a:pt x="0" y="29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iŝļïḓe">
                <a:extLst>
                  <a:ext uri="{FF2B5EF4-FFF2-40B4-BE49-F238E27FC236}">
                    <a16:creationId xmlns="" xmlns:a16="http://schemas.microsoft.com/office/drawing/2014/main" id="{9AEEA972-8C01-42C5-A56F-54D2D6B37219}"/>
                  </a:ext>
                </a:extLst>
              </p:cNvPr>
              <p:cNvSpPr/>
              <p:nvPr/>
            </p:nvSpPr>
            <p:spPr bwMode="auto">
              <a:xfrm>
                <a:off x="5518150" y="2020888"/>
                <a:ext cx="492125" cy="687388"/>
              </a:xfrm>
              <a:custGeom>
                <a:avLst/>
                <a:gdLst>
                  <a:gd name="T0" fmla="*/ 99 w 149"/>
                  <a:gd name="T1" fmla="*/ 209 h 209"/>
                  <a:gd name="T2" fmla="*/ 121 w 149"/>
                  <a:gd name="T3" fmla="*/ 203 h 209"/>
                  <a:gd name="T4" fmla="*/ 149 w 149"/>
                  <a:gd name="T5" fmla="*/ 142 h 209"/>
                  <a:gd name="T6" fmla="*/ 136 w 149"/>
                  <a:gd name="T7" fmla="*/ 129 h 209"/>
                  <a:gd name="T8" fmla="*/ 123 w 149"/>
                  <a:gd name="T9" fmla="*/ 142 h 209"/>
                  <a:gd name="T10" fmla="*/ 109 w 149"/>
                  <a:gd name="T11" fmla="*/ 180 h 209"/>
                  <a:gd name="T12" fmla="*/ 81 w 149"/>
                  <a:gd name="T13" fmla="*/ 177 h 209"/>
                  <a:gd name="T14" fmla="*/ 26 w 149"/>
                  <a:gd name="T15" fmla="*/ 70 h 209"/>
                  <a:gd name="T16" fmla="*/ 41 w 149"/>
                  <a:gd name="T17" fmla="*/ 31 h 209"/>
                  <a:gd name="T18" fmla="*/ 68 w 149"/>
                  <a:gd name="T19" fmla="*/ 35 h 209"/>
                  <a:gd name="T20" fmla="*/ 86 w 149"/>
                  <a:gd name="T21" fmla="*/ 30 h 209"/>
                  <a:gd name="T22" fmla="*/ 81 w 149"/>
                  <a:gd name="T23" fmla="*/ 12 h 209"/>
                  <a:gd name="T24" fmla="*/ 28 w 149"/>
                  <a:gd name="T25" fmla="*/ 9 h 209"/>
                  <a:gd name="T26" fmla="*/ 0 w 149"/>
                  <a:gd name="T27" fmla="*/ 70 h 209"/>
                  <a:gd name="T28" fmla="*/ 68 w 149"/>
                  <a:gd name="T29" fmla="*/ 199 h 209"/>
                  <a:gd name="T30" fmla="*/ 99 w 149"/>
                  <a:gd name="T31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09">
                    <a:moveTo>
                      <a:pt x="99" y="209"/>
                    </a:moveTo>
                    <a:cubicBezTo>
                      <a:pt x="107" y="209"/>
                      <a:pt x="115" y="207"/>
                      <a:pt x="121" y="203"/>
                    </a:cubicBezTo>
                    <a:cubicBezTo>
                      <a:pt x="139" y="193"/>
                      <a:pt x="149" y="170"/>
                      <a:pt x="149" y="142"/>
                    </a:cubicBezTo>
                    <a:cubicBezTo>
                      <a:pt x="149" y="134"/>
                      <a:pt x="144" y="129"/>
                      <a:pt x="136" y="129"/>
                    </a:cubicBezTo>
                    <a:cubicBezTo>
                      <a:pt x="129" y="129"/>
                      <a:pt x="123" y="134"/>
                      <a:pt x="123" y="142"/>
                    </a:cubicBezTo>
                    <a:cubicBezTo>
                      <a:pt x="123" y="160"/>
                      <a:pt x="118" y="175"/>
                      <a:pt x="109" y="180"/>
                    </a:cubicBezTo>
                    <a:cubicBezTo>
                      <a:pt x="100" y="186"/>
                      <a:pt x="89" y="181"/>
                      <a:pt x="81" y="177"/>
                    </a:cubicBezTo>
                    <a:cubicBezTo>
                      <a:pt x="51" y="160"/>
                      <a:pt x="26" y="111"/>
                      <a:pt x="26" y="70"/>
                    </a:cubicBezTo>
                    <a:cubicBezTo>
                      <a:pt x="26" y="51"/>
                      <a:pt x="31" y="37"/>
                      <a:pt x="41" y="31"/>
                    </a:cubicBezTo>
                    <a:cubicBezTo>
                      <a:pt x="50" y="26"/>
                      <a:pt x="61" y="30"/>
                      <a:pt x="68" y="35"/>
                    </a:cubicBezTo>
                    <a:cubicBezTo>
                      <a:pt x="74" y="38"/>
                      <a:pt x="82" y="36"/>
                      <a:pt x="86" y="30"/>
                    </a:cubicBezTo>
                    <a:cubicBezTo>
                      <a:pt x="89" y="24"/>
                      <a:pt x="87" y="16"/>
                      <a:pt x="81" y="12"/>
                    </a:cubicBezTo>
                    <a:cubicBezTo>
                      <a:pt x="62" y="1"/>
                      <a:pt x="43" y="0"/>
                      <a:pt x="28" y="9"/>
                    </a:cubicBezTo>
                    <a:cubicBezTo>
                      <a:pt x="10" y="19"/>
                      <a:pt x="0" y="42"/>
                      <a:pt x="0" y="70"/>
                    </a:cubicBezTo>
                    <a:cubicBezTo>
                      <a:pt x="0" y="121"/>
                      <a:pt x="30" y="177"/>
                      <a:pt x="68" y="199"/>
                    </a:cubicBezTo>
                    <a:cubicBezTo>
                      <a:pt x="79" y="206"/>
                      <a:pt x="89" y="209"/>
                      <a:pt x="99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sľîḓê">
                <a:extLst>
                  <a:ext uri="{FF2B5EF4-FFF2-40B4-BE49-F238E27FC236}">
                    <a16:creationId xmlns="" xmlns:a16="http://schemas.microsoft.com/office/drawing/2014/main" id="{4BE45FA6-A691-4EA4-A131-E0268D8E8E84}"/>
                  </a:ext>
                </a:extLst>
              </p:cNvPr>
              <p:cNvSpPr/>
              <p:nvPr/>
            </p:nvSpPr>
            <p:spPr bwMode="auto">
              <a:xfrm>
                <a:off x="6184900" y="5661026"/>
                <a:ext cx="152400" cy="177800"/>
              </a:xfrm>
              <a:custGeom>
                <a:avLst/>
                <a:gdLst>
                  <a:gd name="T0" fmla="*/ 25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6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5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5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4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2" y="54"/>
                      <a:pt x="18" y="51"/>
                      <a:pt x="25" y="43"/>
                    </a:cubicBezTo>
                    <a:cubicBezTo>
                      <a:pt x="31" y="38"/>
                      <a:pt x="36" y="26"/>
                      <a:pt x="36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ïṡ1ïḍè">
                <a:extLst>
                  <a:ext uri="{FF2B5EF4-FFF2-40B4-BE49-F238E27FC236}">
                    <a16:creationId xmlns="" xmlns:a16="http://schemas.microsoft.com/office/drawing/2014/main" id="{A7C74CC5-29BF-4C0E-9E9F-5E84DE2408C8}"/>
                  </a:ext>
                </a:extLst>
              </p:cNvPr>
              <p:cNvSpPr/>
              <p:nvPr/>
            </p:nvSpPr>
            <p:spPr bwMode="auto">
              <a:xfrm>
                <a:off x="6307138" y="5707063"/>
                <a:ext cx="152400" cy="177800"/>
              </a:xfrm>
              <a:custGeom>
                <a:avLst/>
                <a:gdLst>
                  <a:gd name="T0" fmla="*/ 26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7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6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6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5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3" y="54"/>
                      <a:pt x="18" y="51"/>
                      <a:pt x="25" y="43"/>
                    </a:cubicBezTo>
                    <a:cubicBezTo>
                      <a:pt x="31" y="38"/>
                      <a:pt x="36" y="27"/>
                      <a:pt x="36" y="27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î$ľïḋe">
                <a:extLst>
                  <a:ext uri="{FF2B5EF4-FFF2-40B4-BE49-F238E27FC236}">
                    <a16:creationId xmlns="" xmlns:a16="http://schemas.microsoft.com/office/drawing/2014/main" id="{9332D5B7-4489-416C-A399-B27B7D1DA743}"/>
                  </a:ext>
                </a:extLst>
              </p:cNvPr>
              <p:cNvSpPr/>
              <p:nvPr/>
            </p:nvSpPr>
            <p:spPr bwMode="auto">
              <a:xfrm>
                <a:off x="6365875" y="5413376"/>
                <a:ext cx="122238" cy="327025"/>
              </a:xfrm>
              <a:custGeom>
                <a:avLst/>
                <a:gdLst>
                  <a:gd name="T0" fmla="*/ 0 w 37"/>
                  <a:gd name="T1" fmla="*/ 0 h 99"/>
                  <a:gd name="T2" fmla="*/ 5 w 37"/>
                  <a:gd name="T3" fmla="*/ 96 h 99"/>
                  <a:gd name="T4" fmla="*/ 13 w 37"/>
                  <a:gd name="T5" fmla="*/ 99 h 99"/>
                  <a:gd name="T6" fmla="*/ 23 w 37"/>
                  <a:gd name="T7" fmla="*/ 94 h 99"/>
                  <a:gd name="T8" fmla="*/ 28 w 37"/>
                  <a:gd name="T9" fmla="*/ 67 h 99"/>
                  <a:gd name="T10" fmla="*/ 35 w 37"/>
                  <a:gd name="T11" fmla="*/ 24 h 99"/>
                  <a:gd name="T12" fmla="*/ 29 w 37"/>
                  <a:gd name="T13" fmla="*/ 2 h 99"/>
                  <a:gd name="T14" fmla="*/ 0 w 37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99">
                    <a:moveTo>
                      <a:pt x="0" y="0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96"/>
                      <a:pt x="8" y="99"/>
                      <a:pt x="13" y="99"/>
                    </a:cubicBezTo>
                    <a:cubicBezTo>
                      <a:pt x="17" y="99"/>
                      <a:pt x="23" y="94"/>
                      <a:pt x="23" y="94"/>
                    </a:cubicBezTo>
                    <a:cubicBezTo>
                      <a:pt x="23" y="94"/>
                      <a:pt x="24" y="81"/>
                      <a:pt x="28" y="67"/>
                    </a:cubicBezTo>
                    <a:cubicBezTo>
                      <a:pt x="32" y="53"/>
                      <a:pt x="37" y="35"/>
                      <a:pt x="35" y="24"/>
                    </a:cubicBezTo>
                    <a:cubicBezTo>
                      <a:pt x="33" y="13"/>
                      <a:pt x="29" y="2"/>
                      <a:pt x="29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ïśḷíde">
                <a:extLst>
                  <a:ext uri="{FF2B5EF4-FFF2-40B4-BE49-F238E27FC236}">
                    <a16:creationId xmlns="" xmlns:a16="http://schemas.microsoft.com/office/drawing/2014/main" id="{08BC00F8-43C7-4794-9364-01A346B242FD}"/>
                  </a:ext>
                </a:extLst>
              </p:cNvPr>
              <p:cNvSpPr/>
              <p:nvPr/>
            </p:nvSpPr>
            <p:spPr bwMode="auto">
              <a:xfrm>
                <a:off x="6248400" y="5345113"/>
                <a:ext cx="125413" cy="349250"/>
              </a:xfrm>
              <a:custGeom>
                <a:avLst/>
                <a:gdLst>
                  <a:gd name="T0" fmla="*/ 0 w 38"/>
                  <a:gd name="T1" fmla="*/ 7 h 106"/>
                  <a:gd name="T2" fmla="*/ 5 w 38"/>
                  <a:gd name="T3" fmla="*/ 103 h 106"/>
                  <a:gd name="T4" fmla="*/ 13 w 38"/>
                  <a:gd name="T5" fmla="*/ 105 h 106"/>
                  <a:gd name="T6" fmla="*/ 22 w 38"/>
                  <a:gd name="T7" fmla="*/ 101 h 106"/>
                  <a:gd name="T8" fmla="*/ 28 w 38"/>
                  <a:gd name="T9" fmla="*/ 65 h 106"/>
                  <a:gd name="T10" fmla="*/ 33 w 38"/>
                  <a:gd name="T11" fmla="*/ 17 h 106"/>
                  <a:gd name="T12" fmla="*/ 0 w 38"/>
                  <a:gd name="T13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6">
                    <a:moveTo>
                      <a:pt x="0" y="7"/>
                    </a:move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7" y="106"/>
                      <a:pt x="13" y="105"/>
                    </a:cubicBezTo>
                    <a:cubicBezTo>
                      <a:pt x="19" y="105"/>
                      <a:pt x="22" y="101"/>
                      <a:pt x="22" y="101"/>
                    </a:cubicBezTo>
                    <a:cubicBezTo>
                      <a:pt x="22" y="101"/>
                      <a:pt x="24" y="78"/>
                      <a:pt x="28" y="65"/>
                    </a:cubicBezTo>
                    <a:cubicBezTo>
                      <a:pt x="32" y="52"/>
                      <a:pt x="38" y="33"/>
                      <a:pt x="33" y="17"/>
                    </a:cubicBezTo>
                    <a:cubicBezTo>
                      <a:pt x="29" y="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îS1idé">
                <a:extLst>
                  <a:ext uri="{FF2B5EF4-FFF2-40B4-BE49-F238E27FC236}">
                    <a16:creationId xmlns="" xmlns:a16="http://schemas.microsoft.com/office/drawing/2014/main" id="{6E9965CD-0DD5-4BE4-B326-CA6693EC5A95}"/>
                  </a:ext>
                </a:extLst>
              </p:cNvPr>
              <p:cNvSpPr/>
              <p:nvPr/>
            </p:nvSpPr>
            <p:spPr bwMode="auto">
              <a:xfrm>
                <a:off x="6221413" y="5143501"/>
                <a:ext cx="293688" cy="296863"/>
              </a:xfrm>
              <a:custGeom>
                <a:avLst/>
                <a:gdLst>
                  <a:gd name="T0" fmla="*/ 0 w 89"/>
                  <a:gd name="T1" fmla="*/ 5 h 90"/>
                  <a:gd name="T2" fmla="*/ 6 w 89"/>
                  <a:gd name="T3" fmla="*/ 66 h 90"/>
                  <a:gd name="T4" fmla="*/ 38 w 89"/>
                  <a:gd name="T5" fmla="*/ 85 h 90"/>
                  <a:gd name="T6" fmla="*/ 81 w 89"/>
                  <a:gd name="T7" fmla="*/ 87 h 90"/>
                  <a:gd name="T8" fmla="*/ 89 w 89"/>
                  <a:gd name="T9" fmla="*/ 14 h 90"/>
                  <a:gd name="T10" fmla="*/ 21 w 89"/>
                  <a:gd name="T11" fmla="*/ 0 h 90"/>
                  <a:gd name="T12" fmla="*/ 0 w 89"/>
                  <a:gd name="T13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90">
                    <a:moveTo>
                      <a:pt x="0" y="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6" y="66"/>
                      <a:pt x="21" y="80"/>
                      <a:pt x="38" y="85"/>
                    </a:cubicBezTo>
                    <a:cubicBezTo>
                      <a:pt x="55" y="90"/>
                      <a:pt x="81" y="87"/>
                      <a:pt x="81" y="87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ïsḻiďé">
                <a:extLst>
                  <a:ext uri="{FF2B5EF4-FFF2-40B4-BE49-F238E27FC236}">
                    <a16:creationId xmlns="" xmlns:a16="http://schemas.microsoft.com/office/drawing/2014/main" id="{C20EAF2D-B1BB-471F-9AF3-46395B4CDF26}"/>
                  </a:ext>
                </a:extLst>
              </p:cNvPr>
              <p:cNvSpPr/>
              <p:nvPr/>
            </p:nvSpPr>
            <p:spPr bwMode="auto">
              <a:xfrm>
                <a:off x="6111875" y="4649788"/>
                <a:ext cx="155575" cy="368300"/>
              </a:xfrm>
              <a:custGeom>
                <a:avLst/>
                <a:gdLst>
                  <a:gd name="T0" fmla="*/ 47 w 47"/>
                  <a:gd name="T1" fmla="*/ 0 h 112"/>
                  <a:gd name="T2" fmla="*/ 22 w 47"/>
                  <a:gd name="T3" fmla="*/ 29 h 112"/>
                  <a:gd name="T4" fmla="*/ 10 w 47"/>
                  <a:gd name="T5" fmla="*/ 98 h 112"/>
                  <a:gd name="T6" fmla="*/ 39 w 47"/>
                  <a:gd name="T7" fmla="*/ 76 h 112"/>
                  <a:gd name="T8" fmla="*/ 47 w 4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2">
                    <a:moveTo>
                      <a:pt x="47" y="0"/>
                    </a:moveTo>
                    <a:cubicBezTo>
                      <a:pt x="47" y="0"/>
                      <a:pt x="31" y="10"/>
                      <a:pt x="22" y="29"/>
                    </a:cubicBezTo>
                    <a:cubicBezTo>
                      <a:pt x="14" y="47"/>
                      <a:pt x="0" y="85"/>
                      <a:pt x="10" y="98"/>
                    </a:cubicBezTo>
                    <a:cubicBezTo>
                      <a:pt x="20" y="112"/>
                      <a:pt x="37" y="88"/>
                      <a:pt x="39" y="76"/>
                    </a:cubicBezTo>
                    <a:cubicBezTo>
                      <a:pt x="42" y="65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îSľïḓe">
                <a:extLst>
                  <a:ext uri="{FF2B5EF4-FFF2-40B4-BE49-F238E27FC236}">
                    <a16:creationId xmlns="" xmlns:a16="http://schemas.microsoft.com/office/drawing/2014/main" id="{F7A19FC0-E271-4F33-9638-666893AB630B}"/>
                  </a:ext>
                </a:extLst>
              </p:cNvPr>
              <p:cNvSpPr/>
              <p:nvPr/>
            </p:nvSpPr>
            <p:spPr bwMode="auto">
              <a:xfrm>
                <a:off x="6330950" y="4494213"/>
                <a:ext cx="153988" cy="250825"/>
              </a:xfrm>
              <a:custGeom>
                <a:avLst/>
                <a:gdLst>
                  <a:gd name="T0" fmla="*/ 31 w 47"/>
                  <a:gd name="T1" fmla="*/ 0 h 76"/>
                  <a:gd name="T2" fmla="*/ 43 w 47"/>
                  <a:gd name="T3" fmla="*/ 41 h 76"/>
                  <a:gd name="T4" fmla="*/ 41 w 47"/>
                  <a:gd name="T5" fmla="*/ 76 h 76"/>
                  <a:gd name="T6" fmla="*/ 0 w 47"/>
                  <a:gd name="T7" fmla="*/ 55 h 76"/>
                  <a:gd name="T8" fmla="*/ 31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31" y="0"/>
                    </a:moveTo>
                    <a:cubicBezTo>
                      <a:pt x="31" y="0"/>
                      <a:pt x="39" y="20"/>
                      <a:pt x="43" y="41"/>
                    </a:cubicBezTo>
                    <a:cubicBezTo>
                      <a:pt x="47" y="63"/>
                      <a:pt x="41" y="76"/>
                      <a:pt x="41" y="7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6" y="0"/>
                      <a:pt x="31" y="0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ïšḻîďé">
                <a:extLst>
                  <a:ext uri="{FF2B5EF4-FFF2-40B4-BE49-F238E27FC236}">
                    <a16:creationId xmlns="" xmlns:a16="http://schemas.microsoft.com/office/drawing/2014/main" id="{C3B8944A-63D9-4FE1-967F-485B3D63D427}"/>
                  </a:ext>
                </a:extLst>
              </p:cNvPr>
              <p:cNvSpPr/>
              <p:nvPr/>
            </p:nvSpPr>
            <p:spPr bwMode="auto">
              <a:xfrm>
                <a:off x="6202363" y="4629151"/>
                <a:ext cx="325438" cy="642938"/>
              </a:xfrm>
              <a:custGeom>
                <a:avLst/>
                <a:gdLst>
                  <a:gd name="T0" fmla="*/ 59 w 99"/>
                  <a:gd name="T1" fmla="*/ 2 h 195"/>
                  <a:gd name="T2" fmla="*/ 91 w 99"/>
                  <a:gd name="T3" fmla="*/ 23 h 195"/>
                  <a:gd name="T4" fmla="*/ 88 w 99"/>
                  <a:gd name="T5" fmla="*/ 85 h 195"/>
                  <a:gd name="T6" fmla="*/ 83 w 99"/>
                  <a:gd name="T7" fmla="*/ 112 h 195"/>
                  <a:gd name="T8" fmla="*/ 93 w 99"/>
                  <a:gd name="T9" fmla="*/ 138 h 195"/>
                  <a:gd name="T10" fmla="*/ 99 w 99"/>
                  <a:gd name="T11" fmla="*/ 171 h 195"/>
                  <a:gd name="T12" fmla="*/ 71 w 99"/>
                  <a:gd name="T13" fmla="*/ 191 h 195"/>
                  <a:gd name="T14" fmla="*/ 44 w 99"/>
                  <a:gd name="T15" fmla="*/ 186 h 195"/>
                  <a:gd name="T16" fmla="*/ 36 w 99"/>
                  <a:gd name="T17" fmla="*/ 164 h 195"/>
                  <a:gd name="T18" fmla="*/ 23 w 99"/>
                  <a:gd name="T19" fmla="*/ 180 h 195"/>
                  <a:gd name="T20" fmla="*/ 2 w 99"/>
                  <a:gd name="T21" fmla="*/ 161 h 195"/>
                  <a:gd name="T22" fmla="*/ 8 w 99"/>
                  <a:gd name="T23" fmla="*/ 127 h 195"/>
                  <a:gd name="T24" fmla="*/ 16 w 99"/>
                  <a:gd name="T25" fmla="*/ 107 h 195"/>
                  <a:gd name="T26" fmla="*/ 5 w 99"/>
                  <a:gd name="T27" fmla="*/ 63 h 195"/>
                  <a:gd name="T28" fmla="*/ 15 w 99"/>
                  <a:gd name="T29" fmla="*/ 11 h 195"/>
                  <a:gd name="T30" fmla="*/ 36 w 99"/>
                  <a:gd name="T31" fmla="*/ 1 h 195"/>
                  <a:gd name="T32" fmla="*/ 59 w 99"/>
                  <a:gd name="T33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9" h="195">
                    <a:moveTo>
                      <a:pt x="59" y="2"/>
                    </a:moveTo>
                    <a:cubicBezTo>
                      <a:pt x="59" y="2"/>
                      <a:pt x="85" y="17"/>
                      <a:pt x="91" y="23"/>
                    </a:cubicBezTo>
                    <a:cubicBezTo>
                      <a:pt x="96" y="28"/>
                      <a:pt x="91" y="68"/>
                      <a:pt x="88" y="85"/>
                    </a:cubicBezTo>
                    <a:cubicBezTo>
                      <a:pt x="85" y="102"/>
                      <a:pt x="83" y="112"/>
                      <a:pt x="83" y="112"/>
                    </a:cubicBezTo>
                    <a:cubicBezTo>
                      <a:pt x="83" y="112"/>
                      <a:pt x="88" y="118"/>
                      <a:pt x="93" y="138"/>
                    </a:cubicBezTo>
                    <a:cubicBezTo>
                      <a:pt x="99" y="158"/>
                      <a:pt x="99" y="165"/>
                      <a:pt x="99" y="171"/>
                    </a:cubicBezTo>
                    <a:cubicBezTo>
                      <a:pt x="99" y="177"/>
                      <a:pt x="83" y="186"/>
                      <a:pt x="71" y="191"/>
                    </a:cubicBezTo>
                    <a:cubicBezTo>
                      <a:pt x="60" y="195"/>
                      <a:pt x="52" y="190"/>
                      <a:pt x="44" y="186"/>
                    </a:cubicBezTo>
                    <a:cubicBezTo>
                      <a:pt x="36" y="182"/>
                      <a:pt x="36" y="164"/>
                      <a:pt x="36" y="164"/>
                    </a:cubicBezTo>
                    <a:cubicBezTo>
                      <a:pt x="36" y="164"/>
                      <a:pt x="32" y="180"/>
                      <a:pt x="23" y="180"/>
                    </a:cubicBezTo>
                    <a:cubicBezTo>
                      <a:pt x="14" y="180"/>
                      <a:pt x="3" y="165"/>
                      <a:pt x="2" y="161"/>
                    </a:cubicBezTo>
                    <a:cubicBezTo>
                      <a:pt x="0" y="157"/>
                      <a:pt x="4" y="139"/>
                      <a:pt x="8" y="127"/>
                    </a:cubicBezTo>
                    <a:cubicBezTo>
                      <a:pt x="12" y="116"/>
                      <a:pt x="16" y="107"/>
                      <a:pt x="16" y="107"/>
                    </a:cubicBezTo>
                    <a:cubicBezTo>
                      <a:pt x="16" y="107"/>
                      <a:pt x="5" y="80"/>
                      <a:pt x="5" y="63"/>
                    </a:cubicBezTo>
                    <a:cubicBezTo>
                      <a:pt x="4" y="47"/>
                      <a:pt x="8" y="22"/>
                      <a:pt x="15" y="11"/>
                    </a:cubicBezTo>
                    <a:cubicBezTo>
                      <a:pt x="22" y="0"/>
                      <a:pt x="35" y="1"/>
                      <a:pt x="36" y="1"/>
                    </a:cubicBezTo>
                    <a:cubicBezTo>
                      <a:pt x="37" y="1"/>
                      <a:pt x="59" y="2"/>
                      <a:pt x="59" y="2"/>
                    </a:cubicBez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iśľîḓè">
                <a:extLst>
                  <a:ext uri="{FF2B5EF4-FFF2-40B4-BE49-F238E27FC236}">
                    <a16:creationId xmlns="" xmlns:a16="http://schemas.microsoft.com/office/drawing/2014/main" id="{30E3B612-399C-48DE-AB17-1498B45F6C37}"/>
                  </a:ext>
                </a:extLst>
              </p:cNvPr>
              <p:cNvSpPr/>
              <p:nvPr/>
            </p:nvSpPr>
            <p:spPr bwMode="auto">
              <a:xfrm>
                <a:off x="6294438" y="4672013"/>
                <a:ext cx="95250" cy="182563"/>
              </a:xfrm>
              <a:custGeom>
                <a:avLst/>
                <a:gdLst>
                  <a:gd name="T0" fmla="*/ 29 w 29"/>
                  <a:gd name="T1" fmla="*/ 0 h 55"/>
                  <a:gd name="T2" fmla="*/ 11 w 29"/>
                  <a:gd name="T3" fmla="*/ 33 h 55"/>
                  <a:gd name="T4" fmla="*/ 3 w 29"/>
                  <a:gd name="T5" fmla="*/ 55 h 55"/>
                  <a:gd name="T6" fmla="*/ 1 w 29"/>
                  <a:gd name="T7" fmla="*/ 25 h 55"/>
                  <a:gd name="T8" fmla="*/ 3 w 29"/>
                  <a:gd name="T9" fmla="*/ 1 h 55"/>
                  <a:gd name="T10" fmla="*/ 29 w 2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9" y="0"/>
                    </a:moveTo>
                    <a:cubicBezTo>
                      <a:pt x="29" y="0"/>
                      <a:pt x="17" y="20"/>
                      <a:pt x="11" y="33"/>
                    </a:cubicBezTo>
                    <a:cubicBezTo>
                      <a:pt x="5" y="45"/>
                      <a:pt x="3" y="55"/>
                      <a:pt x="3" y="55"/>
                    </a:cubicBezTo>
                    <a:cubicBezTo>
                      <a:pt x="3" y="55"/>
                      <a:pt x="1" y="38"/>
                      <a:pt x="1" y="25"/>
                    </a:cubicBezTo>
                    <a:cubicBezTo>
                      <a:pt x="0" y="12"/>
                      <a:pt x="3" y="1"/>
                      <a:pt x="3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îṥ1idé">
                <a:extLst>
                  <a:ext uri="{FF2B5EF4-FFF2-40B4-BE49-F238E27FC236}">
                    <a16:creationId xmlns="" xmlns:a16="http://schemas.microsoft.com/office/drawing/2014/main" id="{DD0AB1A6-E039-4A11-AEDA-EC8F31149C9B}"/>
                  </a:ext>
                </a:extLst>
              </p:cNvPr>
              <p:cNvSpPr/>
              <p:nvPr/>
            </p:nvSpPr>
            <p:spPr bwMode="auto">
              <a:xfrm>
                <a:off x="6303963" y="4583113"/>
                <a:ext cx="85725" cy="109538"/>
              </a:xfrm>
              <a:custGeom>
                <a:avLst/>
                <a:gdLst>
                  <a:gd name="T0" fmla="*/ 0 w 54"/>
                  <a:gd name="T1" fmla="*/ 27 h 69"/>
                  <a:gd name="T2" fmla="*/ 0 w 54"/>
                  <a:gd name="T3" fmla="*/ 58 h 69"/>
                  <a:gd name="T4" fmla="*/ 17 w 54"/>
                  <a:gd name="T5" fmla="*/ 69 h 69"/>
                  <a:gd name="T6" fmla="*/ 54 w 54"/>
                  <a:gd name="T7" fmla="*/ 56 h 69"/>
                  <a:gd name="T8" fmla="*/ 54 w 54"/>
                  <a:gd name="T9" fmla="*/ 0 h 69"/>
                  <a:gd name="T10" fmla="*/ 0 w 54"/>
                  <a:gd name="T11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69">
                    <a:moveTo>
                      <a:pt x="0" y="27"/>
                    </a:moveTo>
                    <a:lnTo>
                      <a:pt x="0" y="58"/>
                    </a:lnTo>
                    <a:lnTo>
                      <a:pt x="17" y="69"/>
                    </a:lnTo>
                    <a:lnTo>
                      <a:pt x="54" y="56"/>
                    </a:lnTo>
                    <a:lnTo>
                      <a:pt x="54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E69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ïšlîďe">
                <a:extLst>
                  <a:ext uri="{FF2B5EF4-FFF2-40B4-BE49-F238E27FC236}">
                    <a16:creationId xmlns="" xmlns:a16="http://schemas.microsoft.com/office/drawing/2014/main" id="{93F78761-AF1C-41F4-B7B9-C28A3EEA874A}"/>
                  </a:ext>
                </a:extLst>
              </p:cNvPr>
              <p:cNvSpPr/>
              <p:nvPr/>
            </p:nvSpPr>
            <p:spPr bwMode="auto">
              <a:xfrm>
                <a:off x="6240463" y="4457701"/>
                <a:ext cx="161925" cy="182563"/>
              </a:xfrm>
              <a:custGeom>
                <a:avLst/>
                <a:gdLst>
                  <a:gd name="T0" fmla="*/ 1 w 49"/>
                  <a:gd name="T1" fmla="*/ 9 h 55"/>
                  <a:gd name="T2" fmla="*/ 2 w 49"/>
                  <a:gd name="T3" fmla="*/ 39 h 55"/>
                  <a:gd name="T4" fmla="*/ 16 w 49"/>
                  <a:gd name="T5" fmla="*/ 54 h 55"/>
                  <a:gd name="T6" fmla="*/ 48 w 49"/>
                  <a:gd name="T7" fmla="*/ 40 h 55"/>
                  <a:gd name="T8" fmla="*/ 48 w 49"/>
                  <a:gd name="T9" fmla="*/ 6 h 55"/>
                  <a:gd name="T10" fmla="*/ 19 w 49"/>
                  <a:gd name="T11" fmla="*/ 0 h 55"/>
                  <a:gd name="T12" fmla="*/ 1 w 49"/>
                  <a:gd name="T13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1" y="9"/>
                    </a:moveTo>
                    <a:cubicBezTo>
                      <a:pt x="1" y="9"/>
                      <a:pt x="0" y="32"/>
                      <a:pt x="2" y="39"/>
                    </a:cubicBezTo>
                    <a:cubicBezTo>
                      <a:pt x="5" y="46"/>
                      <a:pt x="10" y="55"/>
                      <a:pt x="16" y="54"/>
                    </a:cubicBezTo>
                    <a:cubicBezTo>
                      <a:pt x="23" y="54"/>
                      <a:pt x="46" y="47"/>
                      <a:pt x="48" y="40"/>
                    </a:cubicBezTo>
                    <a:cubicBezTo>
                      <a:pt x="49" y="32"/>
                      <a:pt x="48" y="6"/>
                      <a:pt x="48" y="6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ṥlïde">
                <a:extLst>
                  <a:ext uri="{FF2B5EF4-FFF2-40B4-BE49-F238E27FC236}">
                    <a16:creationId xmlns="" xmlns:a16="http://schemas.microsoft.com/office/drawing/2014/main" id="{3BFD5032-E4F7-4F6E-A557-35B32DA7A70D}"/>
                  </a:ext>
                </a:extLst>
              </p:cNvPr>
              <p:cNvSpPr/>
              <p:nvPr/>
            </p:nvSpPr>
            <p:spPr bwMode="auto">
              <a:xfrm>
                <a:off x="6215063" y="4325938"/>
                <a:ext cx="233363" cy="222250"/>
              </a:xfrm>
              <a:custGeom>
                <a:avLst/>
                <a:gdLst>
                  <a:gd name="T0" fmla="*/ 27 w 71"/>
                  <a:gd name="T1" fmla="*/ 40 h 67"/>
                  <a:gd name="T2" fmla="*/ 32 w 71"/>
                  <a:gd name="T3" fmla="*/ 52 h 67"/>
                  <a:gd name="T4" fmla="*/ 56 w 71"/>
                  <a:gd name="T5" fmla="*/ 56 h 67"/>
                  <a:gd name="T6" fmla="*/ 56 w 71"/>
                  <a:gd name="T7" fmla="*/ 67 h 67"/>
                  <a:gd name="T8" fmla="*/ 69 w 71"/>
                  <a:gd name="T9" fmla="*/ 51 h 67"/>
                  <a:gd name="T10" fmla="*/ 58 w 71"/>
                  <a:gd name="T11" fmla="*/ 11 h 67"/>
                  <a:gd name="T12" fmla="*/ 39 w 71"/>
                  <a:gd name="T13" fmla="*/ 4 h 67"/>
                  <a:gd name="T14" fmla="*/ 26 w 71"/>
                  <a:gd name="T15" fmla="*/ 2 h 67"/>
                  <a:gd name="T16" fmla="*/ 1 w 71"/>
                  <a:gd name="T17" fmla="*/ 29 h 67"/>
                  <a:gd name="T18" fmla="*/ 9 w 71"/>
                  <a:gd name="T19" fmla="*/ 49 h 67"/>
                  <a:gd name="T20" fmla="*/ 27 w 71"/>
                  <a:gd name="T21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7">
                    <a:moveTo>
                      <a:pt x="27" y="40"/>
                    </a:moveTo>
                    <a:cubicBezTo>
                      <a:pt x="27" y="40"/>
                      <a:pt x="28" y="47"/>
                      <a:pt x="32" y="52"/>
                    </a:cubicBezTo>
                    <a:cubicBezTo>
                      <a:pt x="37" y="57"/>
                      <a:pt x="56" y="56"/>
                      <a:pt x="56" y="5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6" y="67"/>
                      <a:pt x="67" y="62"/>
                      <a:pt x="69" y="51"/>
                    </a:cubicBezTo>
                    <a:cubicBezTo>
                      <a:pt x="71" y="41"/>
                      <a:pt x="67" y="18"/>
                      <a:pt x="58" y="11"/>
                    </a:cubicBezTo>
                    <a:cubicBezTo>
                      <a:pt x="50" y="4"/>
                      <a:pt x="39" y="4"/>
                      <a:pt x="39" y="4"/>
                    </a:cubicBezTo>
                    <a:cubicBezTo>
                      <a:pt x="39" y="4"/>
                      <a:pt x="35" y="0"/>
                      <a:pt x="26" y="2"/>
                    </a:cubicBezTo>
                    <a:cubicBezTo>
                      <a:pt x="16" y="3"/>
                      <a:pt x="2" y="14"/>
                      <a:pt x="1" y="29"/>
                    </a:cubicBezTo>
                    <a:cubicBezTo>
                      <a:pt x="0" y="44"/>
                      <a:pt x="3" y="48"/>
                      <a:pt x="9" y="49"/>
                    </a:cubicBezTo>
                    <a:cubicBezTo>
                      <a:pt x="14" y="50"/>
                      <a:pt x="27" y="40"/>
                      <a:pt x="27" y="4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şľîḑe">
                <a:extLst>
                  <a:ext uri="{FF2B5EF4-FFF2-40B4-BE49-F238E27FC236}">
                    <a16:creationId xmlns="" xmlns:a16="http://schemas.microsoft.com/office/drawing/2014/main" id="{78A92CEE-9129-4C04-BAE8-2E359C712A87}"/>
                  </a:ext>
                </a:extLst>
              </p:cNvPr>
              <p:cNvSpPr/>
              <p:nvPr/>
            </p:nvSpPr>
            <p:spPr bwMode="auto">
              <a:xfrm>
                <a:off x="6383338" y="4500563"/>
                <a:ext cx="22225" cy="231775"/>
              </a:xfrm>
              <a:custGeom>
                <a:avLst/>
                <a:gdLst>
                  <a:gd name="T0" fmla="*/ 0 w 7"/>
                  <a:gd name="T1" fmla="*/ 0 h 70"/>
                  <a:gd name="T2" fmla="*/ 0 w 7"/>
                  <a:gd name="T3" fmla="*/ 70 h 70"/>
                  <a:gd name="T4" fmla="*/ 5 w 7"/>
                  <a:gd name="T5" fmla="*/ 61 h 70"/>
                  <a:gd name="T6" fmla="*/ 7 w 7"/>
                  <a:gd name="T7" fmla="*/ 0 h 70"/>
                  <a:gd name="T8" fmla="*/ 0 w 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0">
                    <a:moveTo>
                      <a:pt x="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3" y="68"/>
                      <a:pt x="5" y="61"/>
                    </a:cubicBezTo>
                    <a:cubicBezTo>
                      <a:pt x="7" y="53"/>
                      <a:pt x="7" y="0"/>
                      <a:pt x="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íS1íďê">
                <a:extLst>
                  <a:ext uri="{FF2B5EF4-FFF2-40B4-BE49-F238E27FC236}">
                    <a16:creationId xmlns="" xmlns:a16="http://schemas.microsoft.com/office/drawing/2014/main" id="{946650CC-B7D4-430A-9DB7-182B523A8E6E}"/>
                  </a:ext>
                </a:extLst>
              </p:cNvPr>
              <p:cNvSpPr/>
              <p:nvPr/>
            </p:nvSpPr>
            <p:spPr bwMode="auto">
              <a:xfrm>
                <a:off x="6435725" y="4699001"/>
                <a:ext cx="204788" cy="398463"/>
              </a:xfrm>
              <a:custGeom>
                <a:avLst/>
                <a:gdLst>
                  <a:gd name="T0" fmla="*/ 20 w 62"/>
                  <a:gd name="T1" fmla="*/ 2 h 121"/>
                  <a:gd name="T2" fmla="*/ 55 w 62"/>
                  <a:gd name="T3" fmla="*/ 60 h 121"/>
                  <a:gd name="T4" fmla="*/ 58 w 62"/>
                  <a:gd name="T5" fmla="*/ 87 h 121"/>
                  <a:gd name="T6" fmla="*/ 31 w 62"/>
                  <a:gd name="T7" fmla="*/ 121 h 121"/>
                  <a:gd name="T8" fmla="*/ 20 w 62"/>
                  <a:gd name="T9" fmla="*/ 102 h 121"/>
                  <a:gd name="T10" fmla="*/ 37 w 62"/>
                  <a:gd name="T11" fmla="*/ 77 h 121"/>
                  <a:gd name="T12" fmla="*/ 6 w 62"/>
                  <a:gd name="T13" fmla="*/ 30 h 121"/>
                  <a:gd name="T14" fmla="*/ 20 w 62"/>
                  <a:gd name="T15" fmla="*/ 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21">
                    <a:moveTo>
                      <a:pt x="20" y="2"/>
                    </a:moveTo>
                    <a:cubicBezTo>
                      <a:pt x="20" y="2"/>
                      <a:pt x="48" y="44"/>
                      <a:pt x="55" y="60"/>
                    </a:cubicBezTo>
                    <a:cubicBezTo>
                      <a:pt x="62" y="76"/>
                      <a:pt x="60" y="80"/>
                      <a:pt x="58" y="87"/>
                    </a:cubicBezTo>
                    <a:cubicBezTo>
                      <a:pt x="55" y="94"/>
                      <a:pt x="31" y="121"/>
                      <a:pt x="31" y="12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7" y="77"/>
                      <a:pt x="12" y="48"/>
                      <a:pt x="6" y="30"/>
                    </a:cubicBezTo>
                    <a:cubicBezTo>
                      <a:pt x="0" y="12"/>
                      <a:pt x="11" y="0"/>
                      <a:pt x="20" y="2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ṩľíḑè">
                <a:extLst>
                  <a:ext uri="{FF2B5EF4-FFF2-40B4-BE49-F238E27FC236}">
                    <a16:creationId xmlns="" xmlns:a16="http://schemas.microsoft.com/office/drawing/2014/main" id="{28D4F999-2591-4CFD-AF60-D93AB324D3EE}"/>
                  </a:ext>
                </a:extLst>
              </p:cNvPr>
              <p:cNvSpPr/>
              <p:nvPr/>
            </p:nvSpPr>
            <p:spPr bwMode="auto">
              <a:xfrm>
                <a:off x="6459538" y="5035551"/>
                <a:ext cx="82550" cy="88900"/>
              </a:xfrm>
              <a:custGeom>
                <a:avLst/>
                <a:gdLst>
                  <a:gd name="T0" fmla="*/ 13 w 25"/>
                  <a:gd name="T1" fmla="*/ 0 h 27"/>
                  <a:gd name="T2" fmla="*/ 21 w 25"/>
                  <a:gd name="T3" fmla="*/ 5 h 27"/>
                  <a:gd name="T4" fmla="*/ 24 w 25"/>
                  <a:gd name="T5" fmla="*/ 19 h 27"/>
                  <a:gd name="T6" fmla="*/ 13 w 25"/>
                  <a:gd name="T7" fmla="*/ 26 h 27"/>
                  <a:gd name="T8" fmla="*/ 1 w 25"/>
                  <a:gd name="T9" fmla="*/ 17 h 27"/>
                  <a:gd name="T10" fmla="*/ 13 w 2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7">
                    <a:moveTo>
                      <a:pt x="13" y="0"/>
                    </a:moveTo>
                    <a:cubicBezTo>
                      <a:pt x="13" y="0"/>
                      <a:pt x="17" y="0"/>
                      <a:pt x="21" y="5"/>
                    </a:cubicBezTo>
                    <a:cubicBezTo>
                      <a:pt x="25" y="10"/>
                      <a:pt x="24" y="19"/>
                      <a:pt x="24" y="19"/>
                    </a:cubicBezTo>
                    <a:cubicBezTo>
                      <a:pt x="24" y="19"/>
                      <a:pt x="20" y="26"/>
                      <a:pt x="13" y="26"/>
                    </a:cubicBezTo>
                    <a:cubicBezTo>
                      <a:pt x="6" y="27"/>
                      <a:pt x="2" y="24"/>
                      <a:pt x="1" y="17"/>
                    </a:cubicBezTo>
                    <a:cubicBezTo>
                      <a:pt x="0" y="10"/>
                      <a:pt x="4" y="2"/>
                      <a:pt x="13" y="0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îṥ1îḋê">
                <a:extLst>
                  <a:ext uri="{FF2B5EF4-FFF2-40B4-BE49-F238E27FC236}">
                    <a16:creationId xmlns="" xmlns:a16="http://schemas.microsoft.com/office/drawing/2014/main" id="{0AE41FB5-00BF-4E05-8799-C62978FF1F0A}"/>
                  </a:ext>
                </a:extLst>
              </p:cNvPr>
              <p:cNvSpPr/>
              <p:nvPr/>
            </p:nvSpPr>
            <p:spPr bwMode="auto">
              <a:xfrm>
                <a:off x="6197600" y="4665663"/>
                <a:ext cx="20638" cy="76200"/>
              </a:xfrm>
              <a:custGeom>
                <a:avLst/>
                <a:gdLst>
                  <a:gd name="T0" fmla="*/ 13 w 13"/>
                  <a:gd name="T1" fmla="*/ 48 h 48"/>
                  <a:gd name="T2" fmla="*/ 0 w 13"/>
                  <a:gd name="T3" fmla="*/ 40 h 48"/>
                  <a:gd name="T4" fmla="*/ 0 w 13"/>
                  <a:gd name="T5" fmla="*/ 9 h 48"/>
                  <a:gd name="T6" fmla="*/ 13 w 13"/>
                  <a:gd name="T7" fmla="*/ 0 h 48"/>
                  <a:gd name="T8" fmla="*/ 13 w 1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0" y="4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ï$ḻîdè">
                <a:extLst>
                  <a:ext uri="{FF2B5EF4-FFF2-40B4-BE49-F238E27FC236}">
                    <a16:creationId xmlns="" xmlns:a16="http://schemas.microsoft.com/office/drawing/2014/main" id="{C53B77AB-526F-409D-B0B8-5FA6EE63B03E}"/>
                  </a:ext>
                </a:extLst>
              </p:cNvPr>
              <p:cNvSpPr/>
              <p:nvPr/>
            </p:nvSpPr>
            <p:spPr bwMode="auto">
              <a:xfrm>
                <a:off x="6218238" y="4640263"/>
                <a:ext cx="19050" cy="101600"/>
              </a:xfrm>
              <a:custGeom>
                <a:avLst/>
                <a:gdLst>
                  <a:gd name="T0" fmla="*/ 0 w 12"/>
                  <a:gd name="T1" fmla="*/ 14 h 64"/>
                  <a:gd name="T2" fmla="*/ 0 w 12"/>
                  <a:gd name="T3" fmla="*/ 64 h 64"/>
                  <a:gd name="T4" fmla="*/ 12 w 12"/>
                  <a:gd name="T5" fmla="*/ 56 h 64"/>
                  <a:gd name="T6" fmla="*/ 12 w 12"/>
                  <a:gd name="T7" fmla="*/ 0 h 64"/>
                  <a:gd name="T8" fmla="*/ 0 w 12"/>
                  <a:gd name="T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4">
                    <a:moveTo>
                      <a:pt x="0" y="14"/>
                    </a:moveTo>
                    <a:lnTo>
                      <a:pt x="0" y="64"/>
                    </a:lnTo>
                    <a:lnTo>
                      <a:pt x="12" y="56"/>
                    </a:lnTo>
                    <a:lnTo>
                      <a:pt x="1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íṡlíďê">
                <a:extLst>
                  <a:ext uri="{FF2B5EF4-FFF2-40B4-BE49-F238E27FC236}">
                    <a16:creationId xmlns="" xmlns:a16="http://schemas.microsoft.com/office/drawing/2014/main" id="{18A0C480-1591-4449-9F29-8501BEB148B5}"/>
                  </a:ext>
                </a:extLst>
              </p:cNvPr>
              <p:cNvSpPr/>
              <p:nvPr/>
            </p:nvSpPr>
            <p:spPr bwMode="auto">
              <a:xfrm>
                <a:off x="6162675" y="4695826"/>
                <a:ext cx="101600" cy="115888"/>
              </a:xfrm>
              <a:custGeom>
                <a:avLst/>
                <a:gdLst>
                  <a:gd name="T0" fmla="*/ 10 w 31"/>
                  <a:gd name="T1" fmla="*/ 2 h 35"/>
                  <a:gd name="T2" fmla="*/ 19 w 31"/>
                  <a:gd name="T3" fmla="*/ 0 h 35"/>
                  <a:gd name="T4" fmla="*/ 28 w 31"/>
                  <a:gd name="T5" fmla="*/ 7 h 35"/>
                  <a:gd name="T6" fmla="*/ 28 w 31"/>
                  <a:gd name="T7" fmla="*/ 29 h 35"/>
                  <a:gd name="T8" fmla="*/ 8 w 31"/>
                  <a:gd name="T9" fmla="*/ 34 h 35"/>
                  <a:gd name="T10" fmla="*/ 10 w 31"/>
                  <a:gd name="T11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5">
                    <a:moveTo>
                      <a:pt x="10" y="2"/>
                    </a:moveTo>
                    <a:cubicBezTo>
                      <a:pt x="10" y="2"/>
                      <a:pt x="15" y="0"/>
                      <a:pt x="19" y="0"/>
                    </a:cubicBezTo>
                    <a:cubicBezTo>
                      <a:pt x="23" y="0"/>
                      <a:pt x="27" y="3"/>
                      <a:pt x="28" y="7"/>
                    </a:cubicBezTo>
                    <a:cubicBezTo>
                      <a:pt x="29" y="10"/>
                      <a:pt x="31" y="23"/>
                      <a:pt x="28" y="29"/>
                    </a:cubicBezTo>
                    <a:cubicBezTo>
                      <a:pt x="25" y="35"/>
                      <a:pt x="15" y="35"/>
                      <a:pt x="8" y="34"/>
                    </a:cubicBezTo>
                    <a:cubicBezTo>
                      <a:pt x="2" y="32"/>
                      <a:pt x="0" y="8"/>
                      <a:pt x="10" y="2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ïşḻïḓê">
                <a:extLst>
                  <a:ext uri="{FF2B5EF4-FFF2-40B4-BE49-F238E27FC236}">
                    <a16:creationId xmlns="" xmlns:a16="http://schemas.microsoft.com/office/drawing/2014/main" id="{E18AE967-23AD-46BD-9AA7-819564356731}"/>
                  </a:ext>
                </a:extLst>
              </p:cNvPr>
              <p:cNvSpPr/>
              <p:nvPr/>
            </p:nvSpPr>
            <p:spPr bwMode="auto">
              <a:xfrm>
                <a:off x="6086475" y="4557713"/>
                <a:ext cx="190500" cy="193675"/>
              </a:xfrm>
              <a:custGeom>
                <a:avLst/>
                <a:gdLst>
                  <a:gd name="T0" fmla="*/ 58 w 58"/>
                  <a:gd name="T1" fmla="*/ 14 h 59"/>
                  <a:gd name="T2" fmla="*/ 52 w 58"/>
                  <a:gd name="T3" fmla="*/ 1 h 59"/>
                  <a:gd name="T4" fmla="*/ 48 w 58"/>
                  <a:gd name="T5" fmla="*/ 1 h 59"/>
                  <a:gd name="T6" fmla="*/ 46 w 58"/>
                  <a:gd name="T7" fmla="*/ 1 h 59"/>
                  <a:gd name="T8" fmla="*/ 22 w 58"/>
                  <a:gd name="T9" fmla="*/ 5 h 59"/>
                  <a:gd name="T10" fmla="*/ 0 w 58"/>
                  <a:gd name="T11" fmla="*/ 2 h 59"/>
                  <a:gd name="T12" fmla="*/ 30 w 58"/>
                  <a:gd name="T13" fmla="*/ 59 h 59"/>
                  <a:gd name="T14" fmla="*/ 33 w 58"/>
                  <a:gd name="T15" fmla="*/ 52 h 59"/>
                  <a:gd name="T16" fmla="*/ 49 w 58"/>
                  <a:gd name="T17" fmla="*/ 26 h 59"/>
                  <a:gd name="T18" fmla="*/ 56 w 58"/>
                  <a:gd name="T19" fmla="*/ 19 h 59"/>
                  <a:gd name="T20" fmla="*/ 58 w 58"/>
                  <a:gd name="T2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59">
                    <a:moveTo>
                      <a:pt x="58" y="14"/>
                    </a:moveTo>
                    <a:cubicBezTo>
                      <a:pt x="58" y="9"/>
                      <a:pt x="55" y="3"/>
                      <a:pt x="52" y="1"/>
                    </a:cubicBezTo>
                    <a:cubicBezTo>
                      <a:pt x="50" y="0"/>
                      <a:pt x="49" y="0"/>
                      <a:pt x="48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37" y="2"/>
                      <a:pt x="32" y="5"/>
                      <a:pt x="2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7" y="43"/>
                      <a:pt x="42" y="34"/>
                      <a:pt x="49" y="26"/>
                    </a:cubicBezTo>
                    <a:cubicBezTo>
                      <a:pt x="51" y="24"/>
                      <a:pt x="53" y="21"/>
                      <a:pt x="56" y="19"/>
                    </a:cubicBezTo>
                    <a:cubicBezTo>
                      <a:pt x="58" y="18"/>
                      <a:pt x="58" y="17"/>
                      <a:pt x="58" y="14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îṩḻíḑé">
                <a:extLst>
                  <a:ext uri="{FF2B5EF4-FFF2-40B4-BE49-F238E27FC236}">
                    <a16:creationId xmlns="" xmlns:a16="http://schemas.microsoft.com/office/drawing/2014/main" id="{6EF18564-7961-402A-9164-CAE919AE78C5}"/>
                  </a:ext>
                </a:extLst>
              </p:cNvPr>
              <p:cNvSpPr/>
              <p:nvPr/>
            </p:nvSpPr>
            <p:spPr bwMode="auto">
              <a:xfrm>
                <a:off x="6046788" y="4543426"/>
                <a:ext cx="147638" cy="244475"/>
              </a:xfrm>
              <a:custGeom>
                <a:avLst/>
                <a:gdLst>
                  <a:gd name="T0" fmla="*/ 45 w 45"/>
                  <a:gd name="T1" fmla="*/ 50 h 74"/>
                  <a:gd name="T2" fmla="*/ 23 w 45"/>
                  <a:gd name="T3" fmla="*/ 67 h 74"/>
                  <a:gd name="T4" fmla="*/ 0 w 45"/>
                  <a:gd name="T5" fmla="*/ 24 h 74"/>
                  <a:gd name="T6" fmla="*/ 23 w 45"/>
                  <a:gd name="T7" fmla="*/ 7 h 74"/>
                  <a:gd name="T8" fmla="*/ 45 w 45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4">
                    <a:moveTo>
                      <a:pt x="45" y="50"/>
                    </a:moveTo>
                    <a:cubicBezTo>
                      <a:pt x="45" y="66"/>
                      <a:pt x="35" y="74"/>
                      <a:pt x="23" y="67"/>
                    </a:cubicBezTo>
                    <a:cubicBezTo>
                      <a:pt x="10" y="59"/>
                      <a:pt x="0" y="40"/>
                      <a:pt x="0" y="24"/>
                    </a:cubicBezTo>
                    <a:cubicBezTo>
                      <a:pt x="0" y="8"/>
                      <a:pt x="10" y="0"/>
                      <a:pt x="23" y="7"/>
                    </a:cubicBezTo>
                    <a:cubicBezTo>
                      <a:pt x="35" y="14"/>
                      <a:pt x="45" y="33"/>
                      <a:pt x="45" y="50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ïSḻïdé">
                <a:extLst>
                  <a:ext uri="{FF2B5EF4-FFF2-40B4-BE49-F238E27FC236}">
                    <a16:creationId xmlns="" xmlns:a16="http://schemas.microsoft.com/office/drawing/2014/main" id="{FABD6717-27A9-4B62-9D87-C5E80C2C6C1D}"/>
                  </a:ext>
                </a:extLst>
              </p:cNvPr>
              <p:cNvSpPr/>
              <p:nvPr/>
            </p:nvSpPr>
            <p:spPr bwMode="auto">
              <a:xfrm>
                <a:off x="6069013" y="4579938"/>
                <a:ext cx="103188" cy="171450"/>
              </a:xfrm>
              <a:custGeom>
                <a:avLst/>
                <a:gdLst>
                  <a:gd name="T0" fmla="*/ 31 w 31"/>
                  <a:gd name="T1" fmla="*/ 35 h 52"/>
                  <a:gd name="T2" fmla="*/ 16 w 31"/>
                  <a:gd name="T3" fmla="*/ 47 h 52"/>
                  <a:gd name="T4" fmla="*/ 0 w 31"/>
                  <a:gd name="T5" fmla="*/ 17 h 52"/>
                  <a:gd name="T6" fmla="*/ 16 w 31"/>
                  <a:gd name="T7" fmla="*/ 5 h 52"/>
                  <a:gd name="T8" fmla="*/ 31 w 31"/>
                  <a:gd name="T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2">
                    <a:moveTo>
                      <a:pt x="31" y="35"/>
                    </a:moveTo>
                    <a:cubicBezTo>
                      <a:pt x="31" y="47"/>
                      <a:pt x="24" y="52"/>
                      <a:pt x="16" y="47"/>
                    </a:cubicBezTo>
                    <a:cubicBezTo>
                      <a:pt x="7" y="42"/>
                      <a:pt x="0" y="28"/>
                      <a:pt x="0" y="17"/>
                    </a:cubicBezTo>
                    <a:cubicBezTo>
                      <a:pt x="0" y="5"/>
                      <a:pt x="7" y="0"/>
                      <a:pt x="16" y="5"/>
                    </a:cubicBezTo>
                    <a:cubicBezTo>
                      <a:pt x="24" y="10"/>
                      <a:pt x="31" y="23"/>
                      <a:pt x="31" y="35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iSḷîḑè">
                <a:extLst>
                  <a:ext uri="{FF2B5EF4-FFF2-40B4-BE49-F238E27FC236}">
                    <a16:creationId xmlns="" xmlns:a16="http://schemas.microsoft.com/office/drawing/2014/main" id="{0DD3DD1F-B255-43F9-B265-6C7A6BB8B6CD}"/>
                  </a:ext>
                </a:extLst>
              </p:cNvPr>
              <p:cNvSpPr/>
              <p:nvPr/>
            </p:nvSpPr>
            <p:spPr bwMode="auto">
              <a:xfrm>
                <a:off x="6105525" y="4616451"/>
                <a:ext cx="66675" cy="79375"/>
              </a:xfrm>
              <a:custGeom>
                <a:avLst/>
                <a:gdLst>
                  <a:gd name="T0" fmla="*/ 0 w 20"/>
                  <a:gd name="T1" fmla="*/ 6 h 24"/>
                  <a:gd name="T2" fmla="*/ 9 w 20"/>
                  <a:gd name="T3" fmla="*/ 24 h 24"/>
                  <a:gd name="T4" fmla="*/ 20 w 20"/>
                  <a:gd name="T5" fmla="*/ 18 h 24"/>
                  <a:gd name="T6" fmla="*/ 11 w 20"/>
                  <a:gd name="T7" fmla="*/ 0 h 24"/>
                  <a:gd name="T8" fmla="*/ 0 w 20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6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1"/>
                      <a:pt x="15" y="4"/>
                      <a:pt x="11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íṧḻïďé">
                <a:extLst>
                  <a:ext uri="{FF2B5EF4-FFF2-40B4-BE49-F238E27FC236}">
                    <a16:creationId xmlns="" xmlns:a16="http://schemas.microsoft.com/office/drawing/2014/main" id="{5F8EA98F-CE15-4BC9-8562-5EA77F6FEE78}"/>
                  </a:ext>
                </a:extLst>
              </p:cNvPr>
              <p:cNvSpPr/>
              <p:nvPr/>
            </p:nvSpPr>
            <p:spPr bwMode="auto">
              <a:xfrm>
                <a:off x="6099175" y="4629151"/>
                <a:ext cx="42863" cy="73025"/>
              </a:xfrm>
              <a:custGeom>
                <a:avLst/>
                <a:gdLst>
                  <a:gd name="T0" fmla="*/ 13 w 13"/>
                  <a:gd name="T1" fmla="*/ 15 h 22"/>
                  <a:gd name="T2" fmla="*/ 7 w 13"/>
                  <a:gd name="T3" fmla="*/ 20 h 22"/>
                  <a:gd name="T4" fmla="*/ 0 w 13"/>
                  <a:gd name="T5" fmla="*/ 7 h 22"/>
                  <a:gd name="T6" fmla="*/ 7 w 13"/>
                  <a:gd name="T7" fmla="*/ 2 h 22"/>
                  <a:gd name="T8" fmla="*/ 13 w 13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5"/>
                    </a:moveTo>
                    <a:cubicBezTo>
                      <a:pt x="13" y="20"/>
                      <a:pt x="10" y="22"/>
                      <a:pt x="7" y="20"/>
                    </a:cubicBezTo>
                    <a:cubicBezTo>
                      <a:pt x="3" y="18"/>
                      <a:pt x="0" y="12"/>
                      <a:pt x="0" y="7"/>
                    </a:cubicBezTo>
                    <a:cubicBezTo>
                      <a:pt x="0" y="2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5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îṧļîḑé">
                <a:extLst>
                  <a:ext uri="{FF2B5EF4-FFF2-40B4-BE49-F238E27FC236}">
                    <a16:creationId xmlns="" xmlns:a16="http://schemas.microsoft.com/office/drawing/2014/main" id="{F6ED0073-FE89-4B41-A725-AFEC168E0FF7}"/>
                  </a:ext>
                </a:extLst>
              </p:cNvPr>
              <p:cNvSpPr/>
              <p:nvPr/>
            </p:nvSpPr>
            <p:spPr bwMode="auto">
              <a:xfrm>
                <a:off x="6230938" y="4557713"/>
                <a:ext cx="46038" cy="68263"/>
              </a:xfrm>
              <a:custGeom>
                <a:avLst/>
                <a:gdLst>
                  <a:gd name="T0" fmla="*/ 8 w 14"/>
                  <a:gd name="T1" fmla="*/ 1 h 21"/>
                  <a:gd name="T2" fmla="*/ 4 w 14"/>
                  <a:gd name="T3" fmla="*/ 1 h 21"/>
                  <a:gd name="T4" fmla="*/ 2 w 14"/>
                  <a:gd name="T5" fmla="*/ 1 h 21"/>
                  <a:gd name="T6" fmla="*/ 0 w 14"/>
                  <a:gd name="T7" fmla="*/ 1 h 21"/>
                  <a:gd name="T8" fmla="*/ 7 w 14"/>
                  <a:gd name="T9" fmla="*/ 10 h 21"/>
                  <a:gd name="T10" fmla="*/ 9 w 14"/>
                  <a:gd name="T11" fmla="*/ 21 h 21"/>
                  <a:gd name="T12" fmla="*/ 12 w 14"/>
                  <a:gd name="T13" fmla="*/ 19 h 21"/>
                  <a:gd name="T14" fmla="*/ 14 w 14"/>
                  <a:gd name="T15" fmla="*/ 14 h 21"/>
                  <a:gd name="T16" fmla="*/ 8 w 14"/>
                  <a:gd name="T17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8" y="1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3" y="2"/>
                      <a:pt x="5" y="5"/>
                      <a:pt x="7" y="10"/>
                    </a:cubicBezTo>
                    <a:cubicBezTo>
                      <a:pt x="10" y="16"/>
                      <a:pt x="9" y="19"/>
                      <a:pt x="9" y="21"/>
                    </a:cubicBezTo>
                    <a:cubicBezTo>
                      <a:pt x="10" y="21"/>
                      <a:pt x="11" y="20"/>
                      <a:pt x="12" y="19"/>
                    </a:cubicBezTo>
                    <a:cubicBezTo>
                      <a:pt x="14" y="18"/>
                      <a:pt x="14" y="17"/>
                      <a:pt x="14" y="14"/>
                    </a:cubicBezTo>
                    <a:cubicBezTo>
                      <a:pt x="14" y="9"/>
                      <a:pt x="11" y="3"/>
                      <a:pt x="8" y="1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íŝḷidê">
                <a:extLst>
                  <a:ext uri="{FF2B5EF4-FFF2-40B4-BE49-F238E27FC236}">
                    <a16:creationId xmlns="" xmlns:a16="http://schemas.microsoft.com/office/drawing/2014/main" id="{22BE1A6F-365D-4C0F-9EC5-C954B96A964D}"/>
                  </a:ext>
                </a:extLst>
              </p:cNvPr>
              <p:cNvSpPr/>
              <p:nvPr/>
            </p:nvSpPr>
            <p:spPr bwMode="auto">
              <a:xfrm>
                <a:off x="6891338" y="4294188"/>
                <a:ext cx="1630363" cy="947738"/>
              </a:xfrm>
              <a:custGeom>
                <a:avLst/>
                <a:gdLst>
                  <a:gd name="T0" fmla="*/ 351 w 494"/>
                  <a:gd name="T1" fmla="*/ 0 h 288"/>
                  <a:gd name="T2" fmla="*/ 309 w 494"/>
                  <a:gd name="T3" fmla="*/ 11 h 288"/>
                  <a:gd name="T4" fmla="*/ 19 w 494"/>
                  <a:gd name="T5" fmla="*/ 180 h 288"/>
                  <a:gd name="T6" fmla="*/ 19 w 494"/>
                  <a:gd name="T7" fmla="*/ 230 h 288"/>
                  <a:gd name="T8" fmla="*/ 100 w 494"/>
                  <a:gd name="T9" fmla="*/ 277 h 288"/>
                  <a:gd name="T10" fmla="*/ 142 w 494"/>
                  <a:gd name="T11" fmla="*/ 288 h 288"/>
                  <a:gd name="T12" fmla="*/ 185 w 494"/>
                  <a:gd name="T13" fmla="*/ 277 h 288"/>
                  <a:gd name="T14" fmla="*/ 475 w 494"/>
                  <a:gd name="T15" fmla="*/ 108 h 288"/>
                  <a:gd name="T16" fmla="*/ 475 w 494"/>
                  <a:gd name="T17" fmla="*/ 58 h 288"/>
                  <a:gd name="T18" fmla="*/ 394 w 494"/>
                  <a:gd name="T19" fmla="*/ 11 h 288"/>
                  <a:gd name="T20" fmla="*/ 351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351" y="0"/>
                    </a:moveTo>
                    <a:cubicBezTo>
                      <a:pt x="337" y="0"/>
                      <a:pt x="322" y="3"/>
                      <a:pt x="309" y="11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0" y="191"/>
                      <a:pt x="0" y="219"/>
                      <a:pt x="19" y="230"/>
                    </a:cubicBezTo>
                    <a:cubicBezTo>
                      <a:pt x="100" y="277"/>
                      <a:pt x="100" y="277"/>
                      <a:pt x="100" y="277"/>
                    </a:cubicBezTo>
                    <a:cubicBezTo>
                      <a:pt x="113" y="284"/>
                      <a:pt x="128" y="288"/>
                      <a:pt x="142" y="288"/>
                    </a:cubicBezTo>
                    <a:cubicBezTo>
                      <a:pt x="157" y="288"/>
                      <a:pt x="172" y="284"/>
                      <a:pt x="185" y="277"/>
                    </a:cubicBezTo>
                    <a:cubicBezTo>
                      <a:pt x="475" y="108"/>
                      <a:pt x="475" y="108"/>
                      <a:pt x="475" y="108"/>
                    </a:cubicBezTo>
                    <a:cubicBezTo>
                      <a:pt x="494" y="97"/>
                      <a:pt x="494" y="69"/>
                      <a:pt x="475" y="58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81" y="3"/>
                      <a:pt x="366" y="0"/>
                      <a:pt x="351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iṩļíḓe">
                <a:extLst>
                  <a:ext uri="{FF2B5EF4-FFF2-40B4-BE49-F238E27FC236}">
                    <a16:creationId xmlns="" xmlns:a16="http://schemas.microsoft.com/office/drawing/2014/main" id="{021C56E4-7500-4689-9280-0C525D2D83C0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íṥlîdê">
                <a:extLst>
                  <a:ext uri="{FF2B5EF4-FFF2-40B4-BE49-F238E27FC236}">
                    <a16:creationId xmlns="" xmlns:a16="http://schemas.microsoft.com/office/drawing/2014/main" id="{3997EF57-CE79-471E-A4A6-C6479022827D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iṩľíḑe">
                <a:extLst>
                  <a:ext uri="{FF2B5EF4-FFF2-40B4-BE49-F238E27FC236}">
                    <a16:creationId xmlns="" xmlns:a16="http://schemas.microsoft.com/office/drawing/2014/main" id="{53ADE60F-88AE-4E9E-AA18-9390DF730AF1}"/>
                  </a:ext>
                </a:extLst>
              </p:cNvPr>
              <p:cNvSpPr/>
              <p:nvPr/>
            </p:nvSpPr>
            <p:spPr bwMode="auto">
              <a:xfrm>
                <a:off x="6891338" y="4162426"/>
                <a:ext cx="1630363" cy="974725"/>
              </a:xfrm>
              <a:custGeom>
                <a:avLst/>
                <a:gdLst>
                  <a:gd name="T0" fmla="*/ 19 w 494"/>
                  <a:gd name="T1" fmla="*/ 234 h 296"/>
                  <a:gd name="T2" fmla="*/ 100 w 494"/>
                  <a:gd name="T3" fmla="*/ 280 h 296"/>
                  <a:gd name="T4" fmla="*/ 185 w 494"/>
                  <a:gd name="T5" fmla="*/ 280 h 296"/>
                  <a:gd name="T6" fmla="*/ 475 w 494"/>
                  <a:gd name="T7" fmla="*/ 112 h 296"/>
                  <a:gd name="T8" fmla="*/ 475 w 494"/>
                  <a:gd name="T9" fmla="*/ 61 h 296"/>
                  <a:gd name="T10" fmla="*/ 394 w 494"/>
                  <a:gd name="T11" fmla="*/ 15 h 296"/>
                  <a:gd name="T12" fmla="*/ 309 w 494"/>
                  <a:gd name="T13" fmla="*/ 15 h 296"/>
                  <a:gd name="T14" fmla="*/ 19 w 494"/>
                  <a:gd name="T15" fmla="*/ 183 h 296"/>
                  <a:gd name="T16" fmla="*/ 19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19" y="234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126" y="296"/>
                      <a:pt x="159" y="296"/>
                      <a:pt x="185" y="280"/>
                    </a:cubicBezTo>
                    <a:cubicBezTo>
                      <a:pt x="475" y="112"/>
                      <a:pt x="475" y="112"/>
                      <a:pt x="475" y="112"/>
                    </a:cubicBezTo>
                    <a:cubicBezTo>
                      <a:pt x="494" y="101"/>
                      <a:pt x="494" y="73"/>
                      <a:pt x="475" y="61"/>
                    </a:cubicBezTo>
                    <a:cubicBezTo>
                      <a:pt x="394" y="15"/>
                      <a:pt x="394" y="15"/>
                      <a:pt x="394" y="15"/>
                    </a:cubicBezTo>
                    <a:cubicBezTo>
                      <a:pt x="367" y="0"/>
                      <a:pt x="335" y="0"/>
                      <a:pt x="309" y="15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0" y="195"/>
                      <a:pt x="0" y="223"/>
                      <a:pt x="19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iṧļíďê">
                <a:extLst>
                  <a:ext uri="{FF2B5EF4-FFF2-40B4-BE49-F238E27FC236}">
                    <a16:creationId xmlns="" xmlns:a16="http://schemas.microsoft.com/office/drawing/2014/main" id="{FE44842E-A2DF-4E08-8FF0-EC34C8C34EAC}"/>
                  </a:ext>
                </a:extLst>
              </p:cNvPr>
              <p:cNvSpPr/>
              <p:nvPr/>
            </p:nvSpPr>
            <p:spPr bwMode="auto">
              <a:xfrm>
                <a:off x="7832725" y="3529013"/>
                <a:ext cx="431800" cy="250825"/>
              </a:xfrm>
              <a:custGeom>
                <a:avLst/>
                <a:gdLst>
                  <a:gd name="T0" fmla="*/ 272 w 272"/>
                  <a:gd name="T1" fmla="*/ 75 h 158"/>
                  <a:gd name="T2" fmla="*/ 145 w 272"/>
                  <a:gd name="T3" fmla="*/ 0 h 158"/>
                  <a:gd name="T4" fmla="*/ 0 w 272"/>
                  <a:gd name="T5" fmla="*/ 85 h 158"/>
                  <a:gd name="T6" fmla="*/ 127 w 272"/>
                  <a:gd name="T7" fmla="*/ 158 h 158"/>
                  <a:gd name="T8" fmla="*/ 272 w 272"/>
                  <a:gd name="T9" fmla="*/ 7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272" y="75"/>
                    </a:moveTo>
                    <a:lnTo>
                      <a:pt x="145" y="0"/>
                    </a:lnTo>
                    <a:lnTo>
                      <a:pt x="0" y="85"/>
                    </a:lnTo>
                    <a:lnTo>
                      <a:pt x="127" y="158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ïṡļíḍè">
                <a:extLst>
                  <a:ext uri="{FF2B5EF4-FFF2-40B4-BE49-F238E27FC236}">
                    <a16:creationId xmlns="" xmlns:a16="http://schemas.microsoft.com/office/drawing/2014/main" id="{AC32F170-AEB9-4E16-AA47-91C4EE48C11D}"/>
                  </a:ext>
                </a:extLst>
              </p:cNvPr>
              <p:cNvSpPr/>
              <p:nvPr/>
            </p:nvSpPr>
            <p:spPr bwMode="auto">
              <a:xfrm>
                <a:off x="8034338" y="3648076"/>
                <a:ext cx="230188" cy="952500"/>
              </a:xfrm>
              <a:custGeom>
                <a:avLst/>
                <a:gdLst>
                  <a:gd name="T0" fmla="*/ 145 w 145"/>
                  <a:gd name="T1" fmla="*/ 0 h 600"/>
                  <a:gd name="T2" fmla="*/ 145 w 145"/>
                  <a:gd name="T3" fmla="*/ 517 h 600"/>
                  <a:gd name="T4" fmla="*/ 0 w 145"/>
                  <a:gd name="T5" fmla="*/ 600 h 600"/>
                  <a:gd name="T6" fmla="*/ 0 w 145"/>
                  <a:gd name="T7" fmla="*/ 83 h 600"/>
                  <a:gd name="T8" fmla="*/ 145 w 145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00">
                    <a:moveTo>
                      <a:pt x="145" y="0"/>
                    </a:moveTo>
                    <a:lnTo>
                      <a:pt x="145" y="517"/>
                    </a:lnTo>
                    <a:lnTo>
                      <a:pt x="0" y="60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D6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$ḻïḍe">
                <a:extLst>
                  <a:ext uri="{FF2B5EF4-FFF2-40B4-BE49-F238E27FC236}">
                    <a16:creationId xmlns="" xmlns:a16="http://schemas.microsoft.com/office/drawing/2014/main" id="{B47A2AA4-55BA-4B3B-99D6-6A5943F341CB}"/>
                  </a:ext>
                </a:extLst>
              </p:cNvPr>
              <p:cNvSpPr/>
              <p:nvPr/>
            </p:nvSpPr>
            <p:spPr bwMode="auto">
              <a:xfrm>
                <a:off x="7832725" y="3663951"/>
                <a:ext cx="201613" cy="936625"/>
              </a:xfrm>
              <a:custGeom>
                <a:avLst/>
                <a:gdLst>
                  <a:gd name="T0" fmla="*/ 127 w 127"/>
                  <a:gd name="T1" fmla="*/ 590 h 590"/>
                  <a:gd name="T2" fmla="*/ 0 w 127"/>
                  <a:gd name="T3" fmla="*/ 517 h 590"/>
                  <a:gd name="T4" fmla="*/ 0 w 127"/>
                  <a:gd name="T5" fmla="*/ 0 h 590"/>
                  <a:gd name="T6" fmla="*/ 127 w 127"/>
                  <a:gd name="T7" fmla="*/ 73 h 590"/>
                  <a:gd name="T8" fmla="*/ 127 w 127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90">
                    <a:moveTo>
                      <a:pt x="127" y="590"/>
                    </a:moveTo>
                    <a:lnTo>
                      <a:pt x="0" y="51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590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ïS1ïḍè">
                <a:extLst>
                  <a:ext uri="{FF2B5EF4-FFF2-40B4-BE49-F238E27FC236}">
                    <a16:creationId xmlns="" xmlns:a16="http://schemas.microsoft.com/office/drawing/2014/main" id="{6E4A04C3-6833-4174-8BDD-5395652CCE64}"/>
                  </a:ext>
                </a:extLst>
              </p:cNvPr>
              <p:cNvSpPr/>
              <p:nvPr/>
            </p:nvSpPr>
            <p:spPr bwMode="auto">
              <a:xfrm>
                <a:off x="7505700" y="3957638"/>
                <a:ext cx="431800" cy="247650"/>
              </a:xfrm>
              <a:custGeom>
                <a:avLst/>
                <a:gdLst>
                  <a:gd name="T0" fmla="*/ 272 w 272"/>
                  <a:gd name="T1" fmla="*/ 73 h 156"/>
                  <a:gd name="T2" fmla="*/ 146 w 272"/>
                  <a:gd name="T3" fmla="*/ 0 h 156"/>
                  <a:gd name="T4" fmla="*/ 0 w 272"/>
                  <a:gd name="T5" fmla="*/ 83 h 156"/>
                  <a:gd name="T6" fmla="*/ 127 w 272"/>
                  <a:gd name="T7" fmla="*/ 156 h 156"/>
                  <a:gd name="T8" fmla="*/ 272 w 272"/>
                  <a:gd name="T9" fmla="*/ 7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272" y="73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6"/>
                    </a:lnTo>
                    <a:lnTo>
                      <a:pt x="272" y="73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Sḷîḍe">
                <a:extLst>
                  <a:ext uri="{FF2B5EF4-FFF2-40B4-BE49-F238E27FC236}">
                    <a16:creationId xmlns="" xmlns:a16="http://schemas.microsoft.com/office/drawing/2014/main" id="{45029ACC-6B4F-4C18-8C29-EC7AAE58DD77}"/>
                  </a:ext>
                </a:extLst>
              </p:cNvPr>
              <p:cNvSpPr/>
              <p:nvPr/>
            </p:nvSpPr>
            <p:spPr bwMode="auto">
              <a:xfrm>
                <a:off x="7707313" y="4073526"/>
                <a:ext cx="230188" cy="714375"/>
              </a:xfrm>
              <a:custGeom>
                <a:avLst/>
                <a:gdLst>
                  <a:gd name="T0" fmla="*/ 145 w 145"/>
                  <a:gd name="T1" fmla="*/ 0 h 450"/>
                  <a:gd name="T2" fmla="*/ 145 w 145"/>
                  <a:gd name="T3" fmla="*/ 367 h 450"/>
                  <a:gd name="T4" fmla="*/ 0 w 145"/>
                  <a:gd name="T5" fmla="*/ 450 h 450"/>
                  <a:gd name="T6" fmla="*/ 0 w 145"/>
                  <a:gd name="T7" fmla="*/ 83 h 450"/>
                  <a:gd name="T8" fmla="*/ 145 w 145"/>
                  <a:gd name="T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50">
                    <a:moveTo>
                      <a:pt x="145" y="0"/>
                    </a:moveTo>
                    <a:lnTo>
                      <a:pt x="145" y="367"/>
                    </a:lnTo>
                    <a:lnTo>
                      <a:pt x="0" y="45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S1îdè">
                <a:extLst>
                  <a:ext uri="{FF2B5EF4-FFF2-40B4-BE49-F238E27FC236}">
                    <a16:creationId xmlns="" xmlns:a16="http://schemas.microsoft.com/office/drawing/2014/main" id="{D18596E9-5FDA-4B12-88B6-15D7D80510D9}"/>
                  </a:ext>
                </a:extLst>
              </p:cNvPr>
              <p:cNvSpPr/>
              <p:nvPr/>
            </p:nvSpPr>
            <p:spPr bwMode="auto">
              <a:xfrm>
                <a:off x="7505700" y="4089401"/>
                <a:ext cx="201613" cy="698500"/>
              </a:xfrm>
              <a:custGeom>
                <a:avLst/>
                <a:gdLst>
                  <a:gd name="T0" fmla="*/ 127 w 127"/>
                  <a:gd name="T1" fmla="*/ 440 h 440"/>
                  <a:gd name="T2" fmla="*/ 0 w 127"/>
                  <a:gd name="T3" fmla="*/ 367 h 440"/>
                  <a:gd name="T4" fmla="*/ 0 w 127"/>
                  <a:gd name="T5" fmla="*/ 0 h 440"/>
                  <a:gd name="T6" fmla="*/ 127 w 127"/>
                  <a:gd name="T7" fmla="*/ 73 h 440"/>
                  <a:gd name="T8" fmla="*/ 127 w 127"/>
                  <a:gd name="T9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40">
                    <a:moveTo>
                      <a:pt x="127" y="440"/>
                    </a:moveTo>
                    <a:lnTo>
                      <a:pt x="0" y="36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44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ṧļïḋè">
                <a:extLst>
                  <a:ext uri="{FF2B5EF4-FFF2-40B4-BE49-F238E27FC236}">
                    <a16:creationId xmlns="" xmlns:a16="http://schemas.microsoft.com/office/drawing/2014/main" id="{412722B9-23AA-4703-A4B9-80FC1E87E8FA}"/>
                  </a:ext>
                </a:extLst>
              </p:cNvPr>
              <p:cNvSpPr/>
              <p:nvPr/>
            </p:nvSpPr>
            <p:spPr bwMode="auto">
              <a:xfrm>
                <a:off x="7178675" y="4376738"/>
                <a:ext cx="433388" cy="249238"/>
              </a:xfrm>
              <a:custGeom>
                <a:avLst/>
                <a:gdLst>
                  <a:gd name="T0" fmla="*/ 273 w 273"/>
                  <a:gd name="T1" fmla="*/ 72 h 157"/>
                  <a:gd name="T2" fmla="*/ 146 w 273"/>
                  <a:gd name="T3" fmla="*/ 0 h 157"/>
                  <a:gd name="T4" fmla="*/ 0 w 273"/>
                  <a:gd name="T5" fmla="*/ 83 h 157"/>
                  <a:gd name="T6" fmla="*/ 127 w 273"/>
                  <a:gd name="T7" fmla="*/ 157 h 157"/>
                  <a:gd name="T8" fmla="*/ 273 w 273"/>
                  <a:gd name="T9" fmla="*/ 7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57">
                    <a:moveTo>
                      <a:pt x="273" y="72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7"/>
                    </a:lnTo>
                    <a:lnTo>
                      <a:pt x="273" y="72"/>
                    </a:lnTo>
                    <a:close/>
                  </a:path>
                </a:pathLst>
              </a:custGeom>
              <a:solidFill>
                <a:srgbClr val="8D8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îS1ïḓê">
                <a:extLst>
                  <a:ext uri="{FF2B5EF4-FFF2-40B4-BE49-F238E27FC236}">
                    <a16:creationId xmlns="" xmlns:a16="http://schemas.microsoft.com/office/drawing/2014/main" id="{691F35D0-F687-4A16-BB8E-83BAAA65872E}"/>
                  </a:ext>
                </a:extLst>
              </p:cNvPr>
              <p:cNvSpPr/>
              <p:nvPr/>
            </p:nvSpPr>
            <p:spPr bwMode="auto">
              <a:xfrm>
                <a:off x="7380288" y="4491038"/>
                <a:ext cx="231775" cy="487363"/>
              </a:xfrm>
              <a:custGeom>
                <a:avLst/>
                <a:gdLst>
                  <a:gd name="T0" fmla="*/ 146 w 146"/>
                  <a:gd name="T1" fmla="*/ 0 h 307"/>
                  <a:gd name="T2" fmla="*/ 146 w 146"/>
                  <a:gd name="T3" fmla="*/ 222 h 307"/>
                  <a:gd name="T4" fmla="*/ 0 w 146"/>
                  <a:gd name="T5" fmla="*/ 307 h 307"/>
                  <a:gd name="T6" fmla="*/ 0 w 146"/>
                  <a:gd name="T7" fmla="*/ 85 h 307"/>
                  <a:gd name="T8" fmla="*/ 146 w 14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07">
                    <a:moveTo>
                      <a:pt x="146" y="0"/>
                    </a:moveTo>
                    <a:lnTo>
                      <a:pt x="146" y="222"/>
                    </a:lnTo>
                    <a:lnTo>
                      <a:pt x="0" y="307"/>
                    </a:lnTo>
                    <a:lnTo>
                      <a:pt x="0" y="8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ïS1íḑé">
                <a:extLst>
                  <a:ext uri="{FF2B5EF4-FFF2-40B4-BE49-F238E27FC236}">
                    <a16:creationId xmlns="" xmlns:a16="http://schemas.microsoft.com/office/drawing/2014/main" id="{3CBCFB8D-3562-469C-B2FA-0FB92888B9B6}"/>
                  </a:ext>
                </a:extLst>
              </p:cNvPr>
              <p:cNvSpPr/>
              <p:nvPr/>
            </p:nvSpPr>
            <p:spPr bwMode="auto">
              <a:xfrm>
                <a:off x="7178675" y="4508501"/>
                <a:ext cx="201613" cy="469900"/>
              </a:xfrm>
              <a:custGeom>
                <a:avLst/>
                <a:gdLst>
                  <a:gd name="T0" fmla="*/ 127 w 127"/>
                  <a:gd name="T1" fmla="*/ 296 h 296"/>
                  <a:gd name="T2" fmla="*/ 0 w 127"/>
                  <a:gd name="T3" fmla="*/ 222 h 296"/>
                  <a:gd name="T4" fmla="*/ 0 w 127"/>
                  <a:gd name="T5" fmla="*/ 0 h 296"/>
                  <a:gd name="T6" fmla="*/ 127 w 127"/>
                  <a:gd name="T7" fmla="*/ 74 h 296"/>
                  <a:gd name="T8" fmla="*/ 127 w 127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96">
                    <a:moveTo>
                      <a:pt x="127" y="296"/>
                    </a:moveTo>
                    <a:lnTo>
                      <a:pt x="0" y="222"/>
                    </a:lnTo>
                    <a:lnTo>
                      <a:pt x="0" y="0"/>
                    </a:lnTo>
                    <a:lnTo>
                      <a:pt x="127" y="74"/>
                    </a:lnTo>
                    <a:lnTo>
                      <a:pt x="127" y="296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ï$ľiďê">
                <a:extLst>
                  <a:ext uri="{FF2B5EF4-FFF2-40B4-BE49-F238E27FC236}">
                    <a16:creationId xmlns="" xmlns:a16="http://schemas.microsoft.com/office/drawing/2014/main" id="{1806B33A-2178-4BFB-8457-BB3AFAE6FB2B}"/>
                  </a:ext>
                </a:extLst>
              </p:cNvPr>
              <p:cNvSpPr/>
              <p:nvPr/>
            </p:nvSpPr>
            <p:spPr bwMode="auto">
              <a:xfrm>
                <a:off x="5451475" y="1298576"/>
                <a:ext cx="1162050" cy="979488"/>
              </a:xfrm>
              <a:custGeom>
                <a:avLst/>
                <a:gdLst>
                  <a:gd name="T0" fmla="*/ 0 w 732"/>
                  <a:gd name="T1" fmla="*/ 0 h 617"/>
                  <a:gd name="T2" fmla="*/ 732 w 732"/>
                  <a:gd name="T3" fmla="*/ 419 h 617"/>
                  <a:gd name="T4" fmla="*/ 732 w 732"/>
                  <a:gd name="T5" fmla="*/ 617 h 617"/>
                  <a:gd name="T6" fmla="*/ 0 w 732"/>
                  <a:gd name="T7" fmla="*/ 195 h 617"/>
                  <a:gd name="T8" fmla="*/ 0 w 732"/>
                  <a:gd name="T9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617">
                    <a:moveTo>
                      <a:pt x="0" y="0"/>
                    </a:moveTo>
                    <a:lnTo>
                      <a:pt x="732" y="419"/>
                    </a:lnTo>
                    <a:lnTo>
                      <a:pt x="732" y="617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iśḻíḋè">
                <a:extLst>
                  <a:ext uri="{FF2B5EF4-FFF2-40B4-BE49-F238E27FC236}">
                    <a16:creationId xmlns="" xmlns:a16="http://schemas.microsoft.com/office/drawing/2014/main" id="{801A1EDC-544F-4179-84C4-51A1FF2B53FC}"/>
                  </a:ext>
                </a:extLst>
              </p:cNvPr>
              <p:cNvSpPr/>
              <p:nvPr/>
            </p:nvSpPr>
            <p:spPr bwMode="auto">
              <a:xfrm>
                <a:off x="5451475" y="1239838"/>
                <a:ext cx="1262063" cy="723900"/>
              </a:xfrm>
              <a:custGeom>
                <a:avLst/>
                <a:gdLst>
                  <a:gd name="T0" fmla="*/ 65 w 795"/>
                  <a:gd name="T1" fmla="*/ 0 h 456"/>
                  <a:gd name="T2" fmla="*/ 0 w 795"/>
                  <a:gd name="T3" fmla="*/ 37 h 456"/>
                  <a:gd name="T4" fmla="*/ 732 w 795"/>
                  <a:gd name="T5" fmla="*/ 456 h 456"/>
                  <a:gd name="T6" fmla="*/ 795 w 795"/>
                  <a:gd name="T7" fmla="*/ 421 h 456"/>
                  <a:gd name="T8" fmla="*/ 65 w 795"/>
                  <a:gd name="T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456">
                    <a:moveTo>
                      <a:pt x="65" y="0"/>
                    </a:moveTo>
                    <a:lnTo>
                      <a:pt x="0" y="37"/>
                    </a:lnTo>
                    <a:lnTo>
                      <a:pt x="732" y="456"/>
                    </a:lnTo>
                    <a:lnTo>
                      <a:pt x="795" y="42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í$lîḓé">
                <a:extLst>
                  <a:ext uri="{FF2B5EF4-FFF2-40B4-BE49-F238E27FC236}">
                    <a16:creationId xmlns="" xmlns:a16="http://schemas.microsoft.com/office/drawing/2014/main" id="{31C34484-6BD2-442F-B1B5-9C04E971E728}"/>
                  </a:ext>
                </a:extLst>
              </p:cNvPr>
              <p:cNvSpPr/>
              <p:nvPr/>
            </p:nvSpPr>
            <p:spPr bwMode="auto">
              <a:xfrm>
                <a:off x="6613525" y="1908176"/>
                <a:ext cx="100013" cy="369888"/>
              </a:xfrm>
              <a:custGeom>
                <a:avLst/>
                <a:gdLst>
                  <a:gd name="T0" fmla="*/ 0 w 63"/>
                  <a:gd name="T1" fmla="*/ 233 h 233"/>
                  <a:gd name="T2" fmla="*/ 63 w 63"/>
                  <a:gd name="T3" fmla="*/ 197 h 233"/>
                  <a:gd name="T4" fmla="*/ 63 w 63"/>
                  <a:gd name="T5" fmla="*/ 0 h 233"/>
                  <a:gd name="T6" fmla="*/ 0 w 63"/>
                  <a:gd name="T7" fmla="*/ 35 h 233"/>
                  <a:gd name="T8" fmla="*/ 0 w 63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33">
                    <a:moveTo>
                      <a:pt x="0" y="233"/>
                    </a:moveTo>
                    <a:lnTo>
                      <a:pt x="63" y="197"/>
                    </a:lnTo>
                    <a:lnTo>
                      <a:pt x="63" y="0"/>
                    </a:lnTo>
                    <a:lnTo>
                      <a:pt x="0" y="35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íSḷïḋè">
                <a:extLst>
                  <a:ext uri="{FF2B5EF4-FFF2-40B4-BE49-F238E27FC236}">
                    <a16:creationId xmlns="" xmlns:a16="http://schemas.microsoft.com/office/drawing/2014/main" id="{832B9ED5-4B23-4C25-B24C-EA20CEA2FA4D}"/>
                  </a:ext>
                </a:extLst>
              </p:cNvPr>
              <p:cNvSpPr/>
              <p:nvPr/>
            </p:nvSpPr>
            <p:spPr bwMode="auto">
              <a:xfrm>
                <a:off x="6211888" y="2211388"/>
                <a:ext cx="1125538" cy="1538288"/>
              </a:xfrm>
              <a:custGeom>
                <a:avLst/>
                <a:gdLst>
                  <a:gd name="T0" fmla="*/ 331 w 341"/>
                  <a:gd name="T1" fmla="*/ 175 h 467"/>
                  <a:gd name="T2" fmla="*/ 30 w 341"/>
                  <a:gd name="T3" fmla="*/ 1 h 467"/>
                  <a:gd name="T4" fmla="*/ 24 w 341"/>
                  <a:gd name="T5" fmla="*/ 1 h 467"/>
                  <a:gd name="T6" fmla="*/ 24 w 341"/>
                  <a:gd name="T7" fmla="*/ 1 h 467"/>
                  <a:gd name="T8" fmla="*/ 23 w 341"/>
                  <a:gd name="T9" fmla="*/ 2 h 467"/>
                  <a:gd name="T10" fmla="*/ 4 w 341"/>
                  <a:gd name="T11" fmla="*/ 13 h 467"/>
                  <a:gd name="T12" fmla="*/ 0 w 341"/>
                  <a:gd name="T13" fmla="*/ 18 h 467"/>
                  <a:gd name="T14" fmla="*/ 0 w 341"/>
                  <a:gd name="T15" fmla="*/ 274 h 467"/>
                  <a:gd name="T16" fmla="*/ 10 w 341"/>
                  <a:gd name="T17" fmla="*/ 292 h 467"/>
                  <a:gd name="T18" fmla="*/ 312 w 341"/>
                  <a:gd name="T19" fmla="*/ 466 h 467"/>
                  <a:gd name="T20" fmla="*/ 318 w 341"/>
                  <a:gd name="T21" fmla="*/ 465 h 467"/>
                  <a:gd name="T22" fmla="*/ 338 w 341"/>
                  <a:gd name="T23" fmla="*/ 454 h 467"/>
                  <a:gd name="T24" fmla="*/ 341 w 341"/>
                  <a:gd name="T25" fmla="*/ 448 h 467"/>
                  <a:gd name="T26" fmla="*/ 341 w 341"/>
                  <a:gd name="T27" fmla="*/ 192 h 467"/>
                  <a:gd name="T28" fmla="*/ 331 w 341"/>
                  <a:gd name="T29" fmla="*/ 17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1" h="467">
                    <a:moveTo>
                      <a:pt x="331" y="175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0" y="282"/>
                      <a:pt x="4" y="288"/>
                      <a:pt x="10" y="292"/>
                    </a:cubicBezTo>
                    <a:cubicBezTo>
                      <a:pt x="312" y="466"/>
                      <a:pt x="312" y="466"/>
                      <a:pt x="312" y="466"/>
                    </a:cubicBezTo>
                    <a:cubicBezTo>
                      <a:pt x="314" y="467"/>
                      <a:pt x="316" y="467"/>
                      <a:pt x="318" y="465"/>
                    </a:cubicBezTo>
                    <a:cubicBezTo>
                      <a:pt x="338" y="454"/>
                      <a:pt x="338" y="454"/>
                      <a:pt x="338" y="454"/>
                    </a:cubicBezTo>
                    <a:cubicBezTo>
                      <a:pt x="340" y="453"/>
                      <a:pt x="341" y="451"/>
                      <a:pt x="341" y="448"/>
                    </a:cubicBezTo>
                    <a:cubicBezTo>
                      <a:pt x="341" y="192"/>
                      <a:pt x="341" y="192"/>
                      <a:pt x="341" y="192"/>
                    </a:cubicBezTo>
                    <a:cubicBezTo>
                      <a:pt x="341" y="185"/>
                      <a:pt x="338" y="179"/>
                      <a:pt x="331" y="175"/>
                    </a:cubicBezTo>
                  </a:path>
                </a:pathLst>
              </a:custGeom>
              <a:solidFill>
                <a:srgbClr val="414176">
                  <a:alpha val="7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íṥlïḓè">
                <a:extLst>
                  <a:ext uri="{FF2B5EF4-FFF2-40B4-BE49-F238E27FC236}">
                    <a16:creationId xmlns="" xmlns:a16="http://schemas.microsoft.com/office/drawing/2014/main" id="{24C622D3-4531-4EF1-A2E5-D73FBB124D8F}"/>
                  </a:ext>
                </a:extLst>
              </p:cNvPr>
              <p:cNvSpPr/>
              <p:nvPr/>
            </p:nvSpPr>
            <p:spPr bwMode="auto">
              <a:xfrm>
                <a:off x="6211888" y="2244726"/>
                <a:ext cx="1058863" cy="1508125"/>
              </a:xfrm>
              <a:custGeom>
                <a:avLst/>
                <a:gdLst>
                  <a:gd name="T0" fmla="*/ 321 w 321"/>
                  <a:gd name="T1" fmla="*/ 194 h 458"/>
                  <a:gd name="T2" fmla="*/ 321 w 321"/>
                  <a:gd name="T3" fmla="*/ 450 h 458"/>
                  <a:gd name="T4" fmla="*/ 312 w 321"/>
                  <a:gd name="T5" fmla="*/ 456 h 458"/>
                  <a:gd name="T6" fmla="*/ 10 w 321"/>
                  <a:gd name="T7" fmla="*/ 282 h 458"/>
                  <a:gd name="T8" fmla="*/ 0 w 321"/>
                  <a:gd name="T9" fmla="*/ 264 h 458"/>
                  <a:gd name="T10" fmla="*/ 0 w 321"/>
                  <a:gd name="T11" fmla="*/ 8 h 458"/>
                  <a:gd name="T12" fmla="*/ 10 w 321"/>
                  <a:gd name="T13" fmla="*/ 3 h 458"/>
                  <a:gd name="T14" fmla="*/ 311 w 321"/>
                  <a:gd name="T15" fmla="*/ 177 h 458"/>
                  <a:gd name="T16" fmla="*/ 321 w 321"/>
                  <a:gd name="T17" fmla="*/ 19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" h="458">
                    <a:moveTo>
                      <a:pt x="321" y="194"/>
                    </a:moveTo>
                    <a:cubicBezTo>
                      <a:pt x="321" y="450"/>
                      <a:pt x="321" y="450"/>
                      <a:pt x="321" y="450"/>
                    </a:cubicBezTo>
                    <a:cubicBezTo>
                      <a:pt x="321" y="455"/>
                      <a:pt x="316" y="458"/>
                      <a:pt x="312" y="456"/>
                    </a:cubicBezTo>
                    <a:cubicBezTo>
                      <a:pt x="10" y="282"/>
                      <a:pt x="10" y="282"/>
                      <a:pt x="10" y="282"/>
                    </a:cubicBezTo>
                    <a:cubicBezTo>
                      <a:pt x="4" y="278"/>
                      <a:pt x="0" y="272"/>
                      <a:pt x="0" y="2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6" y="0"/>
                      <a:pt x="10" y="3"/>
                    </a:cubicBezTo>
                    <a:cubicBezTo>
                      <a:pt x="311" y="177"/>
                      <a:pt x="311" y="177"/>
                      <a:pt x="311" y="177"/>
                    </a:cubicBezTo>
                    <a:cubicBezTo>
                      <a:pt x="317" y="180"/>
                      <a:pt x="321" y="187"/>
                      <a:pt x="321" y="194"/>
                    </a:cubicBezTo>
                  </a:path>
                </a:pathLst>
              </a:custGeom>
              <a:solidFill>
                <a:srgbClr val="3C3C73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iṧľîḓê">
                <a:extLst>
                  <a:ext uri="{FF2B5EF4-FFF2-40B4-BE49-F238E27FC236}">
                    <a16:creationId xmlns="" xmlns:a16="http://schemas.microsoft.com/office/drawing/2014/main" id="{C630615A-3C55-4629-A45A-A501AC5B15FD}"/>
                  </a:ext>
                </a:extLst>
              </p:cNvPr>
              <p:cNvSpPr/>
              <p:nvPr/>
            </p:nvSpPr>
            <p:spPr bwMode="auto">
              <a:xfrm>
                <a:off x="6307138" y="2584451"/>
                <a:ext cx="868363" cy="901700"/>
              </a:xfrm>
              <a:custGeom>
                <a:avLst/>
                <a:gdLst>
                  <a:gd name="T0" fmla="*/ 0 w 263"/>
                  <a:gd name="T1" fmla="*/ 0 h 274"/>
                  <a:gd name="T2" fmla="*/ 0 w 263"/>
                  <a:gd name="T3" fmla="*/ 122 h 274"/>
                  <a:gd name="T4" fmla="*/ 263 w 263"/>
                  <a:gd name="T5" fmla="*/ 274 h 274"/>
                  <a:gd name="T6" fmla="*/ 263 w 263"/>
                  <a:gd name="T7" fmla="*/ 194 h 274"/>
                  <a:gd name="T8" fmla="*/ 251 w 263"/>
                  <a:gd name="T9" fmla="*/ 199 h 274"/>
                  <a:gd name="T10" fmla="*/ 223 w 263"/>
                  <a:gd name="T11" fmla="*/ 186 h 274"/>
                  <a:gd name="T12" fmla="*/ 160 w 263"/>
                  <a:gd name="T13" fmla="*/ 114 h 274"/>
                  <a:gd name="T14" fmla="*/ 133 w 263"/>
                  <a:gd name="T15" fmla="*/ 106 h 274"/>
                  <a:gd name="T16" fmla="*/ 109 w 263"/>
                  <a:gd name="T17" fmla="*/ 109 h 274"/>
                  <a:gd name="T18" fmla="*/ 87 w 263"/>
                  <a:gd name="T19" fmla="*/ 112 h 274"/>
                  <a:gd name="T20" fmla="*/ 76 w 263"/>
                  <a:gd name="T21" fmla="*/ 110 h 274"/>
                  <a:gd name="T22" fmla="*/ 0 w 263"/>
                  <a:gd name="T2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274">
                    <a:moveTo>
                      <a:pt x="0" y="0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0" y="199"/>
                      <a:pt x="251" y="199"/>
                    </a:cubicBezTo>
                    <a:cubicBezTo>
                      <a:pt x="245" y="199"/>
                      <a:pt x="235" y="196"/>
                      <a:pt x="223" y="186"/>
                    </a:cubicBezTo>
                    <a:cubicBezTo>
                      <a:pt x="202" y="167"/>
                      <a:pt x="191" y="136"/>
                      <a:pt x="160" y="114"/>
                    </a:cubicBezTo>
                    <a:cubicBezTo>
                      <a:pt x="151" y="108"/>
                      <a:pt x="142" y="106"/>
                      <a:pt x="133" y="106"/>
                    </a:cubicBezTo>
                    <a:cubicBezTo>
                      <a:pt x="125" y="106"/>
                      <a:pt x="117" y="108"/>
                      <a:pt x="109" y="109"/>
                    </a:cubicBezTo>
                    <a:cubicBezTo>
                      <a:pt x="101" y="111"/>
                      <a:pt x="94" y="112"/>
                      <a:pt x="87" y="112"/>
                    </a:cubicBezTo>
                    <a:cubicBezTo>
                      <a:pt x="84" y="112"/>
                      <a:pt x="80" y="112"/>
                      <a:pt x="76" y="110"/>
                    </a:cubicBezTo>
                    <a:cubicBezTo>
                      <a:pt x="33" y="92"/>
                      <a:pt x="0" y="0"/>
                      <a:pt x="0" y="0"/>
                    </a:cubicBezTo>
                  </a:path>
                </a:pathLst>
              </a:custGeom>
              <a:gradFill>
                <a:gsLst>
                  <a:gs pos="0">
                    <a:srgbClr val="38386B"/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ïSḻïḓe">
                <a:extLst>
                  <a:ext uri="{FF2B5EF4-FFF2-40B4-BE49-F238E27FC236}">
                    <a16:creationId xmlns="" xmlns:a16="http://schemas.microsoft.com/office/drawing/2014/main" id="{3277846D-BED2-41F8-9AC4-746C13776FCB}"/>
                  </a:ext>
                </a:extLst>
              </p:cNvPr>
              <p:cNvSpPr/>
              <p:nvPr/>
            </p:nvSpPr>
            <p:spPr bwMode="auto">
              <a:xfrm>
                <a:off x="6307138" y="2520951"/>
                <a:ext cx="868363" cy="965200"/>
              </a:xfrm>
              <a:custGeom>
                <a:avLst/>
                <a:gdLst>
                  <a:gd name="T0" fmla="*/ 0 w 263"/>
                  <a:gd name="T1" fmla="*/ 81 h 293"/>
                  <a:gd name="T2" fmla="*/ 76 w 263"/>
                  <a:gd name="T3" fmla="*/ 39 h 293"/>
                  <a:gd name="T4" fmla="*/ 154 w 263"/>
                  <a:gd name="T5" fmla="*/ 207 h 293"/>
                  <a:gd name="T6" fmla="*/ 222 w 263"/>
                  <a:gd name="T7" fmla="*/ 158 h 293"/>
                  <a:gd name="T8" fmla="*/ 263 w 263"/>
                  <a:gd name="T9" fmla="*/ 177 h 293"/>
                  <a:gd name="T10" fmla="*/ 263 w 263"/>
                  <a:gd name="T11" fmla="*/ 293 h 293"/>
                  <a:gd name="T12" fmla="*/ 0 w 263"/>
                  <a:gd name="T13" fmla="*/ 141 h 293"/>
                  <a:gd name="T14" fmla="*/ 0 w 263"/>
                  <a:gd name="T15" fmla="*/ 8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93">
                    <a:moveTo>
                      <a:pt x="0" y="81"/>
                    </a:moveTo>
                    <a:cubicBezTo>
                      <a:pt x="36" y="97"/>
                      <a:pt x="52" y="0"/>
                      <a:pt x="76" y="39"/>
                    </a:cubicBezTo>
                    <a:cubicBezTo>
                      <a:pt x="99" y="77"/>
                      <a:pt x="116" y="184"/>
                      <a:pt x="154" y="207"/>
                    </a:cubicBezTo>
                    <a:cubicBezTo>
                      <a:pt x="192" y="230"/>
                      <a:pt x="208" y="167"/>
                      <a:pt x="222" y="158"/>
                    </a:cubicBezTo>
                    <a:cubicBezTo>
                      <a:pt x="236" y="150"/>
                      <a:pt x="263" y="177"/>
                      <a:pt x="263" y="177"/>
                    </a:cubicBezTo>
                    <a:cubicBezTo>
                      <a:pt x="263" y="293"/>
                      <a:pt x="263" y="293"/>
                      <a:pt x="263" y="293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0" y="81"/>
                    </a:lnTo>
                    <a:close/>
                  </a:path>
                </a:pathLst>
              </a:custGeom>
              <a:gradFill>
                <a:gsLst>
                  <a:gs pos="0">
                    <a:srgbClr val="E3A048">
                      <a:alpha val="95000"/>
                    </a:srgbClr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ísḷîḍé">
                <a:extLst>
                  <a:ext uri="{FF2B5EF4-FFF2-40B4-BE49-F238E27FC236}">
                    <a16:creationId xmlns="" xmlns:a16="http://schemas.microsoft.com/office/drawing/2014/main" id="{A80C3C36-9A38-4380-BC12-513CE9A4CBFD}"/>
                  </a:ext>
                </a:extLst>
              </p:cNvPr>
              <p:cNvSpPr/>
              <p:nvPr/>
            </p:nvSpPr>
            <p:spPr bwMode="auto">
              <a:xfrm>
                <a:off x="6297613" y="2609851"/>
                <a:ext cx="887413" cy="619125"/>
              </a:xfrm>
              <a:custGeom>
                <a:avLst/>
                <a:gdLst>
                  <a:gd name="T0" fmla="*/ 268 w 269"/>
                  <a:gd name="T1" fmla="*/ 148 h 188"/>
                  <a:gd name="T2" fmla="*/ 256 w 269"/>
                  <a:gd name="T3" fmla="*/ 138 h 188"/>
                  <a:gd name="T4" fmla="*/ 244 w 269"/>
                  <a:gd name="T5" fmla="*/ 131 h 188"/>
                  <a:gd name="T6" fmla="*/ 231 w 269"/>
                  <a:gd name="T7" fmla="*/ 127 h 188"/>
                  <a:gd name="T8" fmla="*/ 224 w 269"/>
                  <a:gd name="T9" fmla="*/ 129 h 188"/>
                  <a:gd name="T10" fmla="*/ 218 w 269"/>
                  <a:gd name="T11" fmla="*/ 134 h 188"/>
                  <a:gd name="T12" fmla="*/ 210 w 269"/>
                  <a:gd name="T13" fmla="*/ 148 h 188"/>
                  <a:gd name="T14" fmla="*/ 193 w 269"/>
                  <a:gd name="T15" fmla="*/ 171 h 188"/>
                  <a:gd name="T16" fmla="*/ 184 w 269"/>
                  <a:gd name="T17" fmla="*/ 180 h 188"/>
                  <a:gd name="T18" fmla="*/ 173 w 269"/>
                  <a:gd name="T19" fmla="*/ 183 h 188"/>
                  <a:gd name="T20" fmla="*/ 158 w 269"/>
                  <a:gd name="T21" fmla="*/ 178 h 188"/>
                  <a:gd name="T22" fmla="*/ 134 w 269"/>
                  <a:gd name="T23" fmla="*/ 148 h 188"/>
                  <a:gd name="T24" fmla="*/ 106 w 269"/>
                  <a:gd name="T25" fmla="*/ 75 h 188"/>
                  <a:gd name="T26" fmla="*/ 81 w 269"/>
                  <a:gd name="T27" fmla="*/ 10 h 188"/>
                  <a:gd name="T28" fmla="*/ 75 w 269"/>
                  <a:gd name="T29" fmla="*/ 3 h 188"/>
                  <a:gd name="T30" fmla="*/ 68 w 269"/>
                  <a:gd name="T31" fmla="*/ 0 h 188"/>
                  <a:gd name="T32" fmla="*/ 60 w 269"/>
                  <a:gd name="T33" fmla="*/ 3 h 188"/>
                  <a:gd name="T34" fmla="*/ 49 w 269"/>
                  <a:gd name="T35" fmla="*/ 16 h 188"/>
                  <a:gd name="T36" fmla="*/ 31 w 269"/>
                  <a:gd name="T37" fmla="*/ 41 h 188"/>
                  <a:gd name="T38" fmla="*/ 21 w 269"/>
                  <a:gd name="T39" fmla="*/ 50 h 188"/>
                  <a:gd name="T40" fmla="*/ 11 w 269"/>
                  <a:gd name="T41" fmla="*/ 54 h 188"/>
                  <a:gd name="T42" fmla="*/ 4 w 269"/>
                  <a:gd name="T43" fmla="*/ 52 h 188"/>
                  <a:gd name="T44" fmla="*/ 1 w 269"/>
                  <a:gd name="T45" fmla="*/ 53 h 188"/>
                  <a:gd name="T46" fmla="*/ 2 w 269"/>
                  <a:gd name="T47" fmla="*/ 57 h 188"/>
                  <a:gd name="T48" fmla="*/ 11 w 269"/>
                  <a:gd name="T49" fmla="*/ 59 h 188"/>
                  <a:gd name="T50" fmla="*/ 30 w 269"/>
                  <a:gd name="T51" fmla="*/ 50 h 188"/>
                  <a:gd name="T52" fmla="*/ 51 w 269"/>
                  <a:gd name="T53" fmla="*/ 21 h 188"/>
                  <a:gd name="T54" fmla="*/ 60 w 269"/>
                  <a:gd name="T55" fmla="*/ 9 h 188"/>
                  <a:gd name="T56" fmla="*/ 64 w 269"/>
                  <a:gd name="T57" fmla="*/ 6 h 188"/>
                  <a:gd name="T58" fmla="*/ 68 w 269"/>
                  <a:gd name="T59" fmla="*/ 5 h 188"/>
                  <a:gd name="T60" fmla="*/ 72 w 269"/>
                  <a:gd name="T61" fmla="*/ 7 h 188"/>
                  <a:gd name="T62" fmla="*/ 77 w 269"/>
                  <a:gd name="T63" fmla="*/ 13 h 188"/>
                  <a:gd name="T64" fmla="*/ 93 w 269"/>
                  <a:gd name="T65" fmla="*/ 52 h 188"/>
                  <a:gd name="T66" fmla="*/ 119 w 269"/>
                  <a:gd name="T67" fmla="*/ 128 h 188"/>
                  <a:gd name="T68" fmla="*/ 136 w 269"/>
                  <a:gd name="T69" fmla="*/ 161 h 188"/>
                  <a:gd name="T70" fmla="*/ 156 w 269"/>
                  <a:gd name="T71" fmla="*/ 182 h 188"/>
                  <a:gd name="T72" fmla="*/ 173 w 269"/>
                  <a:gd name="T73" fmla="*/ 188 h 188"/>
                  <a:gd name="T74" fmla="*/ 192 w 269"/>
                  <a:gd name="T75" fmla="*/ 180 h 188"/>
                  <a:gd name="T76" fmla="*/ 212 w 269"/>
                  <a:gd name="T77" fmla="*/ 153 h 188"/>
                  <a:gd name="T78" fmla="*/ 220 w 269"/>
                  <a:gd name="T79" fmla="*/ 140 h 188"/>
                  <a:gd name="T80" fmla="*/ 226 w 269"/>
                  <a:gd name="T81" fmla="*/ 134 h 188"/>
                  <a:gd name="T82" fmla="*/ 231 w 269"/>
                  <a:gd name="T83" fmla="*/ 132 h 188"/>
                  <a:gd name="T84" fmla="*/ 242 w 269"/>
                  <a:gd name="T85" fmla="*/ 135 h 188"/>
                  <a:gd name="T86" fmla="*/ 258 w 269"/>
                  <a:gd name="T87" fmla="*/ 145 h 188"/>
                  <a:gd name="T88" fmla="*/ 263 w 269"/>
                  <a:gd name="T89" fmla="*/ 150 h 188"/>
                  <a:gd name="T90" fmla="*/ 264 w 269"/>
                  <a:gd name="T91" fmla="*/ 151 h 188"/>
                  <a:gd name="T92" fmla="*/ 265 w 269"/>
                  <a:gd name="T93" fmla="*/ 152 h 188"/>
                  <a:gd name="T94" fmla="*/ 268 w 269"/>
                  <a:gd name="T95" fmla="*/ 152 h 188"/>
                  <a:gd name="T96" fmla="*/ 268 w 269"/>
                  <a:gd name="T97" fmla="*/ 1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9" h="188">
                    <a:moveTo>
                      <a:pt x="268" y="148"/>
                    </a:moveTo>
                    <a:cubicBezTo>
                      <a:pt x="268" y="148"/>
                      <a:pt x="263" y="143"/>
                      <a:pt x="256" y="138"/>
                    </a:cubicBezTo>
                    <a:cubicBezTo>
                      <a:pt x="252" y="135"/>
                      <a:pt x="248" y="133"/>
                      <a:pt x="244" y="131"/>
                    </a:cubicBezTo>
                    <a:cubicBezTo>
                      <a:pt x="240" y="129"/>
                      <a:pt x="235" y="127"/>
                      <a:pt x="231" y="127"/>
                    </a:cubicBezTo>
                    <a:cubicBezTo>
                      <a:pt x="229" y="127"/>
                      <a:pt x="226" y="128"/>
                      <a:pt x="224" y="129"/>
                    </a:cubicBezTo>
                    <a:cubicBezTo>
                      <a:pt x="222" y="131"/>
                      <a:pt x="220" y="132"/>
                      <a:pt x="218" y="134"/>
                    </a:cubicBezTo>
                    <a:cubicBezTo>
                      <a:pt x="216" y="138"/>
                      <a:pt x="213" y="143"/>
                      <a:pt x="210" y="148"/>
                    </a:cubicBezTo>
                    <a:cubicBezTo>
                      <a:pt x="205" y="156"/>
                      <a:pt x="200" y="165"/>
                      <a:pt x="193" y="171"/>
                    </a:cubicBezTo>
                    <a:cubicBezTo>
                      <a:pt x="190" y="175"/>
                      <a:pt x="187" y="178"/>
                      <a:pt x="184" y="180"/>
                    </a:cubicBezTo>
                    <a:cubicBezTo>
                      <a:pt x="180" y="182"/>
                      <a:pt x="177" y="183"/>
                      <a:pt x="173" y="183"/>
                    </a:cubicBezTo>
                    <a:cubicBezTo>
                      <a:pt x="168" y="183"/>
                      <a:pt x="164" y="181"/>
                      <a:pt x="158" y="178"/>
                    </a:cubicBezTo>
                    <a:cubicBezTo>
                      <a:pt x="149" y="173"/>
                      <a:pt x="141" y="162"/>
                      <a:pt x="134" y="148"/>
                    </a:cubicBezTo>
                    <a:cubicBezTo>
                      <a:pt x="123" y="128"/>
                      <a:pt x="115" y="101"/>
                      <a:pt x="106" y="75"/>
                    </a:cubicBezTo>
                    <a:cubicBezTo>
                      <a:pt x="98" y="49"/>
                      <a:pt x="90" y="25"/>
                      <a:pt x="81" y="10"/>
                    </a:cubicBezTo>
                    <a:cubicBezTo>
                      <a:pt x="79" y="7"/>
                      <a:pt x="77" y="5"/>
                      <a:pt x="75" y="3"/>
                    </a:cubicBezTo>
                    <a:cubicBezTo>
                      <a:pt x="72" y="1"/>
                      <a:pt x="70" y="0"/>
                      <a:pt x="68" y="0"/>
                    </a:cubicBezTo>
                    <a:cubicBezTo>
                      <a:pt x="65" y="0"/>
                      <a:pt x="62" y="1"/>
                      <a:pt x="60" y="3"/>
                    </a:cubicBezTo>
                    <a:cubicBezTo>
                      <a:pt x="56" y="6"/>
                      <a:pt x="52" y="11"/>
                      <a:pt x="49" y="16"/>
                    </a:cubicBezTo>
                    <a:cubicBezTo>
                      <a:pt x="43" y="24"/>
                      <a:pt x="37" y="34"/>
                      <a:pt x="31" y="41"/>
                    </a:cubicBezTo>
                    <a:cubicBezTo>
                      <a:pt x="28" y="45"/>
                      <a:pt x="25" y="48"/>
                      <a:pt x="21" y="50"/>
                    </a:cubicBezTo>
                    <a:cubicBezTo>
                      <a:pt x="18" y="53"/>
                      <a:pt x="15" y="54"/>
                      <a:pt x="11" y="54"/>
                    </a:cubicBezTo>
                    <a:cubicBezTo>
                      <a:pt x="9" y="54"/>
                      <a:pt x="7" y="53"/>
                      <a:pt x="4" y="52"/>
                    </a:cubicBezTo>
                    <a:cubicBezTo>
                      <a:pt x="3" y="52"/>
                      <a:pt x="1" y="52"/>
                      <a:pt x="1" y="53"/>
                    </a:cubicBezTo>
                    <a:cubicBezTo>
                      <a:pt x="0" y="55"/>
                      <a:pt x="1" y="56"/>
                      <a:pt x="2" y="57"/>
                    </a:cubicBezTo>
                    <a:cubicBezTo>
                      <a:pt x="5" y="58"/>
                      <a:pt x="8" y="59"/>
                      <a:pt x="11" y="59"/>
                    </a:cubicBezTo>
                    <a:cubicBezTo>
                      <a:pt x="18" y="59"/>
                      <a:pt x="25" y="55"/>
                      <a:pt x="30" y="50"/>
                    </a:cubicBezTo>
                    <a:cubicBezTo>
                      <a:pt x="38" y="42"/>
                      <a:pt x="45" y="30"/>
                      <a:pt x="51" y="21"/>
                    </a:cubicBezTo>
                    <a:cubicBezTo>
                      <a:pt x="54" y="16"/>
                      <a:pt x="57" y="12"/>
                      <a:pt x="60" y="9"/>
                    </a:cubicBezTo>
                    <a:cubicBezTo>
                      <a:pt x="62" y="8"/>
                      <a:pt x="63" y="7"/>
                      <a:pt x="64" y="6"/>
                    </a:cubicBezTo>
                    <a:cubicBezTo>
                      <a:pt x="65" y="5"/>
                      <a:pt x="67" y="5"/>
                      <a:pt x="68" y="5"/>
                    </a:cubicBezTo>
                    <a:cubicBezTo>
                      <a:pt x="69" y="5"/>
                      <a:pt x="70" y="6"/>
                      <a:pt x="72" y="7"/>
                    </a:cubicBezTo>
                    <a:cubicBezTo>
                      <a:pt x="73" y="8"/>
                      <a:pt x="75" y="10"/>
                      <a:pt x="77" y="13"/>
                    </a:cubicBezTo>
                    <a:cubicBezTo>
                      <a:pt x="82" y="22"/>
                      <a:pt x="88" y="36"/>
                      <a:pt x="93" y="52"/>
                    </a:cubicBezTo>
                    <a:cubicBezTo>
                      <a:pt x="101" y="75"/>
                      <a:pt x="110" y="103"/>
                      <a:pt x="119" y="128"/>
                    </a:cubicBezTo>
                    <a:cubicBezTo>
                      <a:pt x="124" y="140"/>
                      <a:pt x="130" y="151"/>
                      <a:pt x="136" y="161"/>
                    </a:cubicBezTo>
                    <a:cubicBezTo>
                      <a:pt x="142" y="170"/>
                      <a:pt x="148" y="178"/>
                      <a:pt x="156" y="182"/>
                    </a:cubicBezTo>
                    <a:cubicBezTo>
                      <a:pt x="162" y="186"/>
                      <a:pt x="167" y="188"/>
                      <a:pt x="173" y="188"/>
                    </a:cubicBezTo>
                    <a:cubicBezTo>
                      <a:pt x="180" y="188"/>
                      <a:pt x="187" y="184"/>
                      <a:pt x="192" y="180"/>
                    </a:cubicBezTo>
                    <a:cubicBezTo>
                      <a:pt x="200" y="173"/>
                      <a:pt x="207" y="162"/>
                      <a:pt x="212" y="153"/>
                    </a:cubicBezTo>
                    <a:cubicBezTo>
                      <a:pt x="215" y="148"/>
                      <a:pt x="218" y="144"/>
                      <a:pt x="220" y="140"/>
                    </a:cubicBezTo>
                    <a:cubicBezTo>
                      <a:pt x="222" y="137"/>
                      <a:pt x="225" y="135"/>
                      <a:pt x="226" y="134"/>
                    </a:cubicBezTo>
                    <a:cubicBezTo>
                      <a:pt x="228" y="133"/>
                      <a:pt x="229" y="132"/>
                      <a:pt x="231" y="132"/>
                    </a:cubicBezTo>
                    <a:cubicBezTo>
                      <a:pt x="234" y="132"/>
                      <a:pt x="238" y="133"/>
                      <a:pt x="242" y="135"/>
                    </a:cubicBezTo>
                    <a:cubicBezTo>
                      <a:pt x="247" y="138"/>
                      <a:pt x="253" y="142"/>
                      <a:pt x="258" y="145"/>
                    </a:cubicBezTo>
                    <a:cubicBezTo>
                      <a:pt x="260" y="147"/>
                      <a:pt x="262" y="149"/>
                      <a:pt x="263" y="150"/>
                    </a:cubicBezTo>
                    <a:cubicBezTo>
                      <a:pt x="263" y="150"/>
                      <a:pt x="264" y="151"/>
                      <a:pt x="264" y="151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6" y="153"/>
                      <a:pt x="267" y="153"/>
                      <a:pt x="268" y="152"/>
                    </a:cubicBezTo>
                    <a:cubicBezTo>
                      <a:pt x="269" y="151"/>
                      <a:pt x="269" y="149"/>
                      <a:pt x="268" y="148"/>
                    </a:cubicBez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îślíďé">
                <a:extLst>
                  <a:ext uri="{FF2B5EF4-FFF2-40B4-BE49-F238E27FC236}">
                    <a16:creationId xmlns="" xmlns:a16="http://schemas.microsoft.com/office/drawing/2014/main" id="{3BCD8F33-28BA-4C87-8BC6-F00130605D68}"/>
                  </a:ext>
                </a:extLst>
              </p:cNvPr>
              <p:cNvSpPr/>
              <p:nvPr/>
            </p:nvSpPr>
            <p:spPr bwMode="auto">
              <a:xfrm>
                <a:off x="6300788" y="2425701"/>
                <a:ext cx="12700" cy="639763"/>
              </a:xfrm>
              <a:custGeom>
                <a:avLst/>
                <a:gdLst>
                  <a:gd name="T0" fmla="*/ 4 w 4"/>
                  <a:gd name="T1" fmla="*/ 192 h 194"/>
                  <a:gd name="T2" fmla="*/ 4 w 4"/>
                  <a:gd name="T3" fmla="*/ 3 h 194"/>
                  <a:gd name="T4" fmla="*/ 2 w 4"/>
                  <a:gd name="T5" fmla="*/ 0 h 194"/>
                  <a:gd name="T6" fmla="*/ 0 w 4"/>
                  <a:gd name="T7" fmla="*/ 3 h 194"/>
                  <a:gd name="T8" fmla="*/ 0 w 4"/>
                  <a:gd name="T9" fmla="*/ 192 h 194"/>
                  <a:gd name="T10" fmla="*/ 2 w 4"/>
                  <a:gd name="T11" fmla="*/ 194 h 194"/>
                  <a:gd name="T12" fmla="*/ 4 w 4"/>
                  <a:gd name="T13" fmla="*/ 19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4">
                    <a:moveTo>
                      <a:pt x="4" y="192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3" y="194"/>
                      <a:pt x="4" y="193"/>
                      <a:pt x="4" y="19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sḻiďè">
                <a:extLst>
                  <a:ext uri="{FF2B5EF4-FFF2-40B4-BE49-F238E27FC236}">
                    <a16:creationId xmlns="" xmlns:a16="http://schemas.microsoft.com/office/drawing/2014/main" id="{83F05A30-60D0-4974-8711-285D47960114}"/>
                  </a:ext>
                </a:extLst>
              </p:cNvPr>
              <p:cNvSpPr/>
              <p:nvPr/>
            </p:nvSpPr>
            <p:spPr bwMode="auto">
              <a:xfrm>
                <a:off x="7169150" y="2925763"/>
                <a:ext cx="15875" cy="639763"/>
              </a:xfrm>
              <a:custGeom>
                <a:avLst/>
                <a:gdLst>
                  <a:gd name="T0" fmla="*/ 0 w 5"/>
                  <a:gd name="T1" fmla="*/ 3 h 194"/>
                  <a:gd name="T2" fmla="*/ 0 w 5"/>
                  <a:gd name="T3" fmla="*/ 192 h 194"/>
                  <a:gd name="T4" fmla="*/ 2 w 5"/>
                  <a:gd name="T5" fmla="*/ 194 h 194"/>
                  <a:gd name="T6" fmla="*/ 5 w 5"/>
                  <a:gd name="T7" fmla="*/ 192 h 194"/>
                  <a:gd name="T8" fmla="*/ 5 w 5"/>
                  <a:gd name="T9" fmla="*/ 3 h 194"/>
                  <a:gd name="T10" fmla="*/ 2 w 5"/>
                  <a:gd name="T11" fmla="*/ 0 h 194"/>
                  <a:gd name="T12" fmla="*/ 0 w 5"/>
                  <a:gd name="T13" fmla="*/ 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3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îsľíḍè">
                <a:extLst>
                  <a:ext uri="{FF2B5EF4-FFF2-40B4-BE49-F238E27FC236}">
                    <a16:creationId xmlns="" xmlns:a16="http://schemas.microsoft.com/office/drawing/2014/main" id="{94CD74B7-53FC-4B8A-8357-F9F7B088A460}"/>
                  </a:ext>
                </a:extLst>
              </p:cNvPr>
              <p:cNvSpPr/>
              <p:nvPr/>
            </p:nvSpPr>
            <p:spPr bwMode="auto">
              <a:xfrm>
                <a:off x="6297613" y="2573338"/>
                <a:ext cx="887413" cy="676275"/>
              </a:xfrm>
              <a:custGeom>
                <a:avLst/>
                <a:gdLst>
                  <a:gd name="T0" fmla="*/ 264 w 269"/>
                  <a:gd name="T1" fmla="*/ 195 h 205"/>
                  <a:gd name="T2" fmla="*/ 266 w 269"/>
                  <a:gd name="T3" fmla="*/ 196 h 205"/>
                  <a:gd name="T4" fmla="*/ 264 w 269"/>
                  <a:gd name="T5" fmla="*/ 195 h 205"/>
                  <a:gd name="T6" fmla="*/ 264 w 269"/>
                  <a:gd name="T7" fmla="*/ 195 h 205"/>
                  <a:gd name="T8" fmla="*/ 266 w 269"/>
                  <a:gd name="T9" fmla="*/ 196 h 205"/>
                  <a:gd name="T10" fmla="*/ 264 w 269"/>
                  <a:gd name="T11" fmla="*/ 195 h 205"/>
                  <a:gd name="T12" fmla="*/ 264 w 269"/>
                  <a:gd name="T13" fmla="*/ 196 h 205"/>
                  <a:gd name="T14" fmla="*/ 254 w 269"/>
                  <a:gd name="T15" fmla="*/ 200 h 205"/>
                  <a:gd name="T16" fmla="*/ 228 w 269"/>
                  <a:gd name="T17" fmla="*/ 187 h 205"/>
                  <a:gd name="T18" fmla="*/ 200 w 269"/>
                  <a:gd name="T19" fmla="*/ 153 h 205"/>
                  <a:gd name="T20" fmla="*/ 164 w 269"/>
                  <a:gd name="T21" fmla="*/ 115 h 205"/>
                  <a:gd name="T22" fmla="*/ 136 w 269"/>
                  <a:gd name="T23" fmla="*/ 107 h 205"/>
                  <a:gd name="T24" fmla="*/ 112 w 269"/>
                  <a:gd name="T25" fmla="*/ 110 h 205"/>
                  <a:gd name="T26" fmla="*/ 90 w 269"/>
                  <a:gd name="T27" fmla="*/ 113 h 205"/>
                  <a:gd name="T28" fmla="*/ 80 w 269"/>
                  <a:gd name="T29" fmla="*/ 111 h 205"/>
                  <a:gd name="T30" fmla="*/ 51 w 269"/>
                  <a:gd name="T31" fmla="*/ 87 h 205"/>
                  <a:gd name="T32" fmla="*/ 18 w 269"/>
                  <a:gd name="T33" fmla="*/ 32 h 205"/>
                  <a:gd name="T34" fmla="*/ 9 w 269"/>
                  <a:gd name="T35" fmla="*/ 11 h 205"/>
                  <a:gd name="T36" fmla="*/ 6 w 269"/>
                  <a:gd name="T37" fmla="*/ 4 h 205"/>
                  <a:gd name="T38" fmla="*/ 5 w 269"/>
                  <a:gd name="T39" fmla="*/ 2 h 205"/>
                  <a:gd name="T40" fmla="*/ 2 w 269"/>
                  <a:gd name="T41" fmla="*/ 1 h 205"/>
                  <a:gd name="T42" fmla="*/ 1 w 269"/>
                  <a:gd name="T43" fmla="*/ 4 h 205"/>
                  <a:gd name="T44" fmla="*/ 23 w 269"/>
                  <a:gd name="T45" fmla="*/ 53 h 205"/>
                  <a:gd name="T46" fmla="*/ 47 w 269"/>
                  <a:gd name="T47" fmla="*/ 90 h 205"/>
                  <a:gd name="T48" fmla="*/ 79 w 269"/>
                  <a:gd name="T49" fmla="*/ 116 h 205"/>
                  <a:gd name="T50" fmla="*/ 90 w 269"/>
                  <a:gd name="T51" fmla="*/ 118 h 205"/>
                  <a:gd name="T52" fmla="*/ 113 w 269"/>
                  <a:gd name="T53" fmla="*/ 115 h 205"/>
                  <a:gd name="T54" fmla="*/ 136 w 269"/>
                  <a:gd name="T55" fmla="*/ 112 h 205"/>
                  <a:gd name="T56" fmla="*/ 162 w 269"/>
                  <a:gd name="T57" fmla="*/ 119 h 205"/>
                  <a:gd name="T58" fmla="*/ 196 w 269"/>
                  <a:gd name="T59" fmla="*/ 156 h 205"/>
                  <a:gd name="T60" fmla="*/ 225 w 269"/>
                  <a:gd name="T61" fmla="*/ 190 h 205"/>
                  <a:gd name="T62" fmla="*/ 254 w 269"/>
                  <a:gd name="T63" fmla="*/ 205 h 205"/>
                  <a:gd name="T64" fmla="*/ 265 w 269"/>
                  <a:gd name="T65" fmla="*/ 201 h 205"/>
                  <a:gd name="T66" fmla="*/ 269 w 269"/>
                  <a:gd name="T67" fmla="*/ 198 h 205"/>
                  <a:gd name="T68" fmla="*/ 268 w 269"/>
                  <a:gd name="T69" fmla="*/ 195 h 205"/>
                  <a:gd name="T70" fmla="*/ 264 w 269"/>
                  <a:gd name="T71" fmla="*/ 1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05">
                    <a:moveTo>
                      <a:pt x="264" y="195"/>
                    </a:move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6"/>
                      <a:pt x="264" y="196"/>
                    </a:cubicBezTo>
                    <a:cubicBezTo>
                      <a:pt x="263" y="197"/>
                      <a:pt x="260" y="200"/>
                      <a:pt x="254" y="200"/>
                    </a:cubicBezTo>
                    <a:cubicBezTo>
                      <a:pt x="248" y="200"/>
                      <a:pt x="240" y="197"/>
                      <a:pt x="228" y="187"/>
                    </a:cubicBezTo>
                    <a:cubicBezTo>
                      <a:pt x="217" y="178"/>
                      <a:pt x="209" y="166"/>
                      <a:pt x="200" y="153"/>
                    </a:cubicBezTo>
                    <a:cubicBezTo>
                      <a:pt x="191" y="140"/>
                      <a:pt x="180" y="126"/>
                      <a:pt x="164" y="115"/>
                    </a:cubicBezTo>
                    <a:cubicBezTo>
                      <a:pt x="155" y="109"/>
                      <a:pt x="146" y="107"/>
                      <a:pt x="136" y="107"/>
                    </a:cubicBezTo>
                    <a:cubicBezTo>
                      <a:pt x="128" y="107"/>
                      <a:pt x="119" y="108"/>
                      <a:pt x="112" y="110"/>
                    </a:cubicBezTo>
                    <a:cubicBezTo>
                      <a:pt x="104" y="111"/>
                      <a:pt x="97" y="113"/>
                      <a:pt x="90" y="113"/>
                    </a:cubicBezTo>
                    <a:cubicBezTo>
                      <a:pt x="87" y="113"/>
                      <a:pt x="83" y="112"/>
                      <a:pt x="80" y="111"/>
                    </a:cubicBezTo>
                    <a:cubicBezTo>
                      <a:pt x="70" y="107"/>
                      <a:pt x="60" y="98"/>
                      <a:pt x="51" y="87"/>
                    </a:cubicBezTo>
                    <a:cubicBezTo>
                      <a:pt x="37" y="70"/>
                      <a:pt x="26" y="49"/>
                      <a:pt x="18" y="32"/>
                    </a:cubicBezTo>
                    <a:cubicBezTo>
                      <a:pt x="14" y="24"/>
                      <a:pt x="11" y="16"/>
                      <a:pt x="9" y="11"/>
                    </a:cubicBezTo>
                    <a:cubicBezTo>
                      <a:pt x="8" y="8"/>
                      <a:pt x="7" y="6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9" y="27"/>
                      <a:pt x="23" y="53"/>
                    </a:cubicBezTo>
                    <a:cubicBezTo>
                      <a:pt x="30" y="65"/>
                      <a:pt x="38" y="79"/>
                      <a:pt x="47" y="90"/>
                    </a:cubicBezTo>
                    <a:cubicBezTo>
                      <a:pt x="57" y="101"/>
                      <a:pt x="67" y="111"/>
                      <a:pt x="79" y="116"/>
                    </a:cubicBezTo>
                    <a:cubicBezTo>
                      <a:pt x="82" y="117"/>
                      <a:pt x="86" y="118"/>
                      <a:pt x="90" y="118"/>
                    </a:cubicBezTo>
                    <a:cubicBezTo>
                      <a:pt x="97" y="118"/>
                      <a:pt x="105" y="116"/>
                      <a:pt x="113" y="115"/>
                    </a:cubicBezTo>
                    <a:cubicBezTo>
                      <a:pt x="120" y="113"/>
                      <a:pt x="128" y="112"/>
                      <a:pt x="136" y="112"/>
                    </a:cubicBezTo>
                    <a:cubicBezTo>
                      <a:pt x="145" y="112"/>
                      <a:pt x="153" y="113"/>
                      <a:pt x="162" y="119"/>
                    </a:cubicBezTo>
                    <a:cubicBezTo>
                      <a:pt x="177" y="130"/>
                      <a:pt x="187" y="143"/>
                      <a:pt x="196" y="156"/>
                    </a:cubicBezTo>
                    <a:cubicBezTo>
                      <a:pt x="205" y="168"/>
                      <a:pt x="213" y="181"/>
                      <a:pt x="225" y="190"/>
                    </a:cubicBezTo>
                    <a:cubicBezTo>
                      <a:pt x="237" y="201"/>
                      <a:pt x="247" y="205"/>
                      <a:pt x="254" y="205"/>
                    </a:cubicBezTo>
                    <a:cubicBezTo>
                      <a:pt x="259" y="205"/>
                      <a:pt x="263" y="203"/>
                      <a:pt x="265" y="201"/>
                    </a:cubicBezTo>
                    <a:cubicBezTo>
                      <a:pt x="267" y="200"/>
                      <a:pt x="268" y="198"/>
                      <a:pt x="269" y="198"/>
                    </a:cubicBezTo>
                    <a:cubicBezTo>
                      <a:pt x="269" y="197"/>
                      <a:pt x="269" y="196"/>
                      <a:pt x="268" y="195"/>
                    </a:cubicBezTo>
                    <a:cubicBezTo>
                      <a:pt x="267" y="194"/>
                      <a:pt x="265" y="194"/>
                      <a:pt x="264" y="195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ïṧľíḓé">
                <a:extLst>
                  <a:ext uri="{FF2B5EF4-FFF2-40B4-BE49-F238E27FC236}">
                    <a16:creationId xmlns="" xmlns:a16="http://schemas.microsoft.com/office/drawing/2014/main" id="{7951072C-B9C1-400F-B103-268131FB854C}"/>
                  </a:ext>
                </a:extLst>
              </p:cNvPr>
              <p:cNvSpPr/>
              <p:nvPr/>
            </p:nvSpPr>
            <p:spPr bwMode="auto">
              <a:xfrm>
                <a:off x="6924675" y="2787651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ṥlîḍe">
                <a:extLst>
                  <a:ext uri="{FF2B5EF4-FFF2-40B4-BE49-F238E27FC236}">
                    <a16:creationId xmlns="" xmlns:a16="http://schemas.microsoft.com/office/drawing/2014/main" id="{39DDF41B-5890-4D08-8D5A-279A97AA9423}"/>
                  </a:ext>
                </a:extLst>
              </p:cNvPr>
              <p:cNvSpPr/>
              <p:nvPr/>
            </p:nvSpPr>
            <p:spPr bwMode="auto">
              <a:xfrm>
                <a:off x="6542088" y="2566988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îŝ1îḋè">
                <a:extLst>
                  <a:ext uri="{FF2B5EF4-FFF2-40B4-BE49-F238E27FC236}">
                    <a16:creationId xmlns="" xmlns:a16="http://schemas.microsoft.com/office/drawing/2014/main" id="{C435C90D-F3C7-463E-AAE9-BBF3AD6AA29C}"/>
                  </a:ext>
                </a:extLst>
              </p:cNvPr>
              <p:cNvSpPr/>
              <p:nvPr/>
            </p:nvSpPr>
            <p:spPr bwMode="auto">
              <a:xfrm>
                <a:off x="7026275" y="2873376"/>
                <a:ext cx="57150" cy="79375"/>
              </a:xfrm>
              <a:custGeom>
                <a:avLst/>
                <a:gdLst>
                  <a:gd name="T0" fmla="*/ 0 w 36"/>
                  <a:gd name="T1" fmla="*/ 29 h 50"/>
                  <a:gd name="T2" fmla="*/ 36 w 36"/>
                  <a:gd name="T3" fmla="*/ 50 h 50"/>
                  <a:gd name="T4" fmla="*/ 36 w 36"/>
                  <a:gd name="T5" fmla="*/ 21 h 50"/>
                  <a:gd name="T6" fmla="*/ 0 w 36"/>
                  <a:gd name="T7" fmla="*/ 0 h 50"/>
                  <a:gd name="T8" fmla="*/ 0 w 36"/>
                  <a:gd name="T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29"/>
                    </a:moveTo>
                    <a:lnTo>
                      <a:pt x="36" y="50"/>
                    </a:lnTo>
                    <a:lnTo>
                      <a:pt x="36" y="2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iṣḻïḑé">
                <a:extLst>
                  <a:ext uri="{FF2B5EF4-FFF2-40B4-BE49-F238E27FC236}">
                    <a16:creationId xmlns="" xmlns:a16="http://schemas.microsoft.com/office/drawing/2014/main" id="{24719FC1-F9A6-4CDE-AA7E-F189FA00CE33}"/>
                  </a:ext>
                </a:extLst>
              </p:cNvPr>
              <p:cNvSpPr/>
              <p:nvPr/>
            </p:nvSpPr>
            <p:spPr bwMode="auto">
              <a:xfrm>
                <a:off x="6980238" y="2922588"/>
                <a:ext cx="103188" cy="76200"/>
              </a:xfrm>
              <a:custGeom>
                <a:avLst/>
                <a:gdLst>
                  <a:gd name="T0" fmla="*/ 0 w 65"/>
                  <a:gd name="T1" fmla="*/ 11 h 48"/>
                  <a:gd name="T2" fmla="*/ 65 w 65"/>
                  <a:gd name="T3" fmla="*/ 48 h 48"/>
                  <a:gd name="T4" fmla="*/ 65 w 65"/>
                  <a:gd name="T5" fmla="*/ 38 h 48"/>
                  <a:gd name="T6" fmla="*/ 0 w 65"/>
                  <a:gd name="T7" fmla="*/ 0 h 48"/>
                  <a:gd name="T8" fmla="*/ 0 w 65"/>
                  <a:gd name="T9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8">
                    <a:moveTo>
                      <a:pt x="0" y="11"/>
                    </a:moveTo>
                    <a:lnTo>
                      <a:pt x="65" y="48"/>
                    </a:lnTo>
                    <a:lnTo>
                      <a:pt x="65" y="38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ïš1îḋé">
                <a:extLst>
                  <a:ext uri="{FF2B5EF4-FFF2-40B4-BE49-F238E27FC236}">
                    <a16:creationId xmlns="" xmlns:a16="http://schemas.microsoft.com/office/drawing/2014/main" id="{39B08C56-F3A5-4500-807B-640B482DB1DE}"/>
                  </a:ext>
                </a:extLst>
              </p:cNvPr>
              <p:cNvSpPr/>
              <p:nvPr/>
            </p:nvSpPr>
            <p:spPr bwMode="auto">
              <a:xfrm>
                <a:off x="6716713" y="2771776"/>
                <a:ext cx="55563" cy="79375"/>
              </a:xfrm>
              <a:custGeom>
                <a:avLst/>
                <a:gdLst>
                  <a:gd name="T0" fmla="*/ 0 w 35"/>
                  <a:gd name="T1" fmla="*/ 31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1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îşḷíḓé">
                <a:extLst>
                  <a:ext uri="{FF2B5EF4-FFF2-40B4-BE49-F238E27FC236}">
                    <a16:creationId xmlns="" xmlns:a16="http://schemas.microsoft.com/office/drawing/2014/main" id="{4465C5F9-691A-4973-840A-DA8F3EB65A3F}"/>
                  </a:ext>
                </a:extLst>
              </p:cNvPr>
              <p:cNvSpPr/>
              <p:nvPr/>
            </p:nvSpPr>
            <p:spPr bwMode="auto">
              <a:xfrm>
                <a:off x="6670675" y="2820988"/>
                <a:ext cx="101600" cy="76200"/>
              </a:xfrm>
              <a:custGeom>
                <a:avLst/>
                <a:gdLst>
                  <a:gd name="T0" fmla="*/ 0 w 64"/>
                  <a:gd name="T1" fmla="*/ 12 h 48"/>
                  <a:gd name="T2" fmla="*/ 64 w 64"/>
                  <a:gd name="T3" fmla="*/ 48 h 48"/>
                  <a:gd name="T4" fmla="*/ 64 w 64"/>
                  <a:gd name="T5" fmla="*/ 37 h 48"/>
                  <a:gd name="T6" fmla="*/ 0 w 64"/>
                  <a:gd name="T7" fmla="*/ 0 h 48"/>
                  <a:gd name="T8" fmla="*/ 0 w 64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0" y="12"/>
                    </a:moveTo>
                    <a:lnTo>
                      <a:pt x="64" y="48"/>
                    </a:lnTo>
                    <a:lnTo>
                      <a:pt x="64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iśļîḓè">
                <a:extLst>
                  <a:ext uri="{FF2B5EF4-FFF2-40B4-BE49-F238E27FC236}">
                    <a16:creationId xmlns="" xmlns:a16="http://schemas.microsoft.com/office/drawing/2014/main" id="{BE9AF6E9-B8DA-47A2-918C-B8D9CB0264A4}"/>
                  </a:ext>
                </a:extLst>
              </p:cNvPr>
              <p:cNvSpPr/>
              <p:nvPr/>
            </p:nvSpPr>
            <p:spPr bwMode="auto">
              <a:xfrm>
                <a:off x="6410325" y="2444751"/>
                <a:ext cx="55563" cy="79375"/>
              </a:xfrm>
              <a:custGeom>
                <a:avLst/>
                <a:gdLst>
                  <a:gd name="T0" fmla="*/ 0 w 35"/>
                  <a:gd name="T1" fmla="*/ 32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2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íśḷïḍe">
                <a:extLst>
                  <a:ext uri="{FF2B5EF4-FFF2-40B4-BE49-F238E27FC236}">
                    <a16:creationId xmlns="" xmlns:a16="http://schemas.microsoft.com/office/drawing/2014/main" id="{60D2FB86-5DD2-48A9-B552-67F5561E60EC}"/>
                  </a:ext>
                </a:extLst>
              </p:cNvPr>
              <p:cNvSpPr/>
              <p:nvPr/>
            </p:nvSpPr>
            <p:spPr bwMode="auto">
              <a:xfrm>
                <a:off x="6362700" y="2495551"/>
                <a:ext cx="103188" cy="77788"/>
              </a:xfrm>
              <a:custGeom>
                <a:avLst/>
                <a:gdLst>
                  <a:gd name="T0" fmla="*/ 0 w 65"/>
                  <a:gd name="T1" fmla="*/ 12 h 49"/>
                  <a:gd name="T2" fmla="*/ 65 w 65"/>
                  <a:gd name="T3" fmla="*/ 49 h 49"/>
                  <a:gd name="T4" fmla="*/ 65 w 65"/>
                  <a:gd name="T5" fmla="*/ 37 h 49"/>
                  <a:gd name="T6" fmla="*/ 0 w 65"/>
                  <a:gd name="T7" fmla="*/ 0 h 49"/>
                  <a:gd name="T8" fmla="*/ 0 w 65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9">
                    <a:moveTo>
                      <a:pt x="0" y="12"/>
                    </a:moveTo>
                    <a:lnTo>
                      <a:pt x="65" y="49"/>
                    </a:lnTo>
                    <a:lnTo>
                      <a:pt x="65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46060" y="218913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47176" y="308448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25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0504" y="1976024"/>
            <a:ext cx="331213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80504" y="4446336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504" y="4150065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6" name="组合 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0BF0937-779B-4F9B-AE8B-618A4177C48C}"/>
              </a:ext>
            </a:extLst>
          </p:cNvPr>
          <p:cNvGrpSpPr/>
          <p:nvPr userDrawn="1"/>
        </p:nvGrpSpPr>
        <p:grpSpPr>
          <a:xfrm>
            <a:off x="6495597" y="1568849"/>
            <a:ext cx="4910829" cy="4971932"/>
            <a:chOff x="3673475" y="976313"/>
            <a:chExt cx="4848226" cy="4908550"/>
          </a:xfrm>
        </p:grpSpPr>
        <p:sp>
          <p:nvSpPr>
            <p:cNvPr id="87" name="íṣlíďé">
              <a:extLst>
                <a:ext uri="{FF2B5EF4-FFF2-40B4-BE49-F238E27FC236}">
                  <a16:creationId xmlns="" xmlns:a16="http://schemas.microsoft.com/office/drawing/2014/main" id="{EAB3E1AE-AEBA-40A1-9CA3-70BA1B2B4952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sļíḓé">
              <a:extLst>
                <a:ext uri="{FF2B5EF4-FFF2-40B4-BE49-F238E27FC236}">
                  <a16:creationId xmlns="" xmlns:a16="http://schemas.microsoft.com/office/drawing/2014/main" id="{AD04CB5B-1F40-4BB4-A723-DFEBC81A4A18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sļïdê">
              <a:extLst>
                <a:ext uri="{FF2B5EF4-FFF2-40B4-BE49-F238E27FC236}">
                  <a16:creationId xmlns="" xmlns:a16="http://schemas.microsoft.com/office/drawing/2014/main" id="{297584D5-6F61-45C2-ABFC-A7C08539F974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ḷiḓê">
              <a:extLst>
                <a:ext uri="{FF2B5EF4-FFF2-40B4-BE49-F238E27FC236}">
                  <a16:creationId xmlns="" xmlns:a16="http://schemas.microsoft.com/office/drawing/2014/main" id="{5EB46263-2B46-43DD-8181-FE996ACC0B4E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ḻïḓè">
              <a:extLst>
                <a:ext uri="{FF2B5EF4-FFF2-40B4-BE49-F238E27FC236}">
                  <a16:creationId xmlns="" xmlns:a16="http://schemas.microsoft.com/office/drawing/2014/main" id="{186339B5-9689-4AD0-9DE3-3007911320A0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şļiḓe">
              <a:extLst>
                <a:ext uri="{FF2B5EF4-FFF2-40B4-BE49-F238E27FC236}">
                  <a16:creationId xmlns="" xmlns:a16="http://schemas.microsoft.com/office/drawing/2014/main" id="{4703B453-833A-49F9-958D-4E5CAA69B4B9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śļîḍe">
              <a:extLst>
                <a:ext uri="{FF2B5EF4-FFF2-40B4-BE49-F238E27FC236}">
                  <a16:creationId xmlns="" xmlns:a16="http://schemas.microsoft.com/office/drawing/2014/main" id="{42766BC1-F2B0-4324-8C9A-A1AEB0519862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slîďê">
              <a:extLst>
                <a:ext uri="{FF2B5EF4-FFF2-40B4-BE49-F238E27FC236}">
                  <a16:creationId xmlns="" xmlns:a16="http://schemas.microsoft.com/office/drawing/2014/main" id="{08831DD0-1935-4387-933F-8ED1772519BB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ş1ïḓe">
              <a:extLst>
                <a:ext uri="{FF2B5EF4-FFF2-40B4-BE49-F238E27FC236}">
                  <a16:creationId xmlns="" xmlns:a16="http://schemas.microsoft.com/office/drawing/2014/main" id="{782B2EFF-51A3-4434-B472-B3C56D330E5B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$ḻíḋè">
              <a:extLst>
                <a:ext uri="{FF2B5EF4-FFF2-40B4-BE49-F238E27FC236}">
                  <a16:creationId xmlns="" xmlns:a16="http://schemas.microsoft.com/office/drawing/2014/main" id="{6AABB1B8-28D7-491F-9A00-32EB85BFC3E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ṡľiḓê">
              <a:extLst>
                <a:ext uri="{FF2B5EF4-FFF2-40B4-BE49-F238E27FC236}">
                  <a16:creationId xmlns="" xmlns:a16="http://schemas.microsoft.com/office/drawing/2014/main" id="{38907D84-F97E-4D72-B7F6-5F2640F3331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ṥľíḓê">
              <a:extLst>
                <a:ext uri="{FF2B5EF4-FFF2-40B4-BE49-F238E27FC236}">
                  <a16:creationId xmlns="" xmlns:a16="http://schemas.microsoft.com/office/drawing/2014/main" id="{60E8A218-878D-46CB-94F5-2C3C5838C8F4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ṥlïďé">
              <a:extLst>
                <a:ext uri="{FF2B5EF4-FFF2-40B4-BE49-F238E27FC236}">
                  <a16:creationId xmlns="" xmlns:a16="http://schemas.microsoft.com/office/drawing/2014/main" id="{BD7A4644-40C7-48AF-B5FA-B7DC2B815CB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ṣḷiḑê">
              <a:extLst>
                <a:ext uri="{FF2B5EF4-FFF2-40B4-BE49-F238E27FC236}">
                  <a16:creationId xmlns="" xmlns:a16="http://schemas.microsoft.com/office/drawing/2014/main" id="{E50AFE6E-AEEB-41FF-9B90-8725079C5966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ṧ1îḋè">
              <a:extLst>
                <a:ext uri="{FF2B5EF4-FFF2-40B4-BE49-F238E27FC236}">
                  <a16:creationId xmlns="" xmlns:a16="http://schemas.microsoft.com/office/drawing/2014/main" id="{1BFE0CFD-4035-4CF0-A758-BB3749894F11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ŝḻiďe">
              <a:extLst>
                <a:ext uri="{FF2B5EF4-FFF2-40B4-BE49-F238E27FC236}">
                  <a16:creationId xmlns="" xmlns:a16="http://schemas.microsoft.com/office/drawing/2014/main" id="{DA948E95-DD56-4AA5-8EFA-E85E8472A8A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líḑè">
              <a:extLst>
                <a:ext uri="{FF2B5EF4-FFF2-40B4-BE49-F238E27FC236}">
                  <a16:creationId xmlns="" xmlns:a16="http://schemas.microsoft.com/office/drawing/2014/main" id="{C75FC742-7A78-4B7B-9CD0-0CFBD9F1ABFC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šliḋè">
              <a:extLst>
                <a:ext uri="{FF2B5EF4-FFF2-40B4-BE49-F238E27FC236}">
                  <a16:creationId xmlns="" xmlns:a16="http://schemas.microsoft.com/office/drawing/2014/main" id="{A79DBD58-4E95-4AFC-A917-ADEC6B01E213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śľíḓé">
              <a:extLst>
                <a:ext uri="{FF2B5EF4-FFF2-40B4-BE49-F238E27FC236}">
                  <a16:creationId xmlns="" xmlns:a16="http://schemas.microsoft.com/office/drawing/2014/main" id="{154C2EB1-26AD-4F7F-8027-8B0D42B45FE2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ṧḷîḓe">
              <a:extLst>
                <a:ext uri="{FF2B5EF4-FFF2-40B4-BE49-F238E27FC236}">
                  <a16:creationId xmlns="" xmlns:a16="http://schemas.microsoft.com/office/drawing/2014/main" id="{A8C951C1-7369-425A-B646-FDDA11E78177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ṩľïḍê">
              <a:extLst>
                <a:ext uri="{FF2B5EF4-FFF2-40B4-BE49-F238E27FC236}">
                  <a16:creationId xmlns="" xmlns:a16="http://schemas.microsoft.com/office/drawing/2014/main" id="{00BF9095-2F6A-47FF-B959-F07ECBA19AB7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ṡḷídê">
              <a:extLst>
                <a:ext uri="{FF2B5EF4-FFF2-40B4-BE49-F238E27FC236}">
                  <a16:creationId xmlns="" xmlns:a16="http://schemas.microsoft.com/office/drawing/2014/main" id="{DD87C73E-A85D-472F-9976-6FA0C609C6F0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ṡ1íḑé">
              <a:extLst>
                <a:ext uri="{FF2B5EF4-FFF2-40B4-BE49-F238E27FC236}">
                  <a16:creationId xmlns="" xmlns:a16="http://schemas.microsoft.com/office/drawing/2014/main" id="{5497E12B-B665-4BBA-B4EB-0963EBE1FE5E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$ļïďê">
              <a:extLst>
                <a:ext uri="{FF2B5EF4-FFF2-40B4-BE49-F238E27FC236}">
                  <a16:creationId xmlns="" xmlns:a16="http://schemas.microsoft.com/office/drawing/2014/main" id="{203F6BFF-9837-4064-928F-8F124BB1EA6D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ṣ1íḍe">
              <a:extLst>
                <a:ext uri="{FF2B5EF4-FFF2-40B4-BE49-F238E27FC236}">
                  <a16:creationId xmlns="" xmlns:a16="http://schemas.microsoft.com/office/drawing/2014/main" id="{62F573E7-E17A-49F2-A009-6D6DECD43752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şľíḑe">
              <a:extLst>
                <a:ext uri="{FF2B5EF4-FFF2-40B4-BE49-F238E27FC236}">
                  <a16:creationId xmlns="" xmlns:a16="http://schemas.microsoft.com/office/drawing/2014/main" id="{97218698-951E-47FB-981A-0035346E3A6D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ṩļiḋê">
              <a:extLst>
                <a:ext uri="{FF2B5EF4-FFF2-40B4-BE49-F238E27FC236}">
                  <a16:creationId xmlns="" xmlns:a16="http://schemas.microsoft.com/office/drawing/2014/main" id="{C7F65E01-FB00-4B21-8640-B2C70ABB3C6B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ṩ1îḋè">
              <a:extLst>
                <a:ext uri="{FF2B5EF4-FFF2-40B4-BE49-F238E27FC236}">
                  <a16:creationId xmlns="" xmlns:a16="http://schemas.microsoft.com/office/drawing/2014/main" id="{8365E32F-6F70-4CE1-ADBE-265AA15F6F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$lidé">
              <a:extLst>
                <a:ext uri="{FF2B5EF4-FFF2-40B4-BE49-F238E27FC236}">
                  <a16:creationId xmlns="" xmlns:a16="http://schemas.microsoft.com/office/drawing/2014/main" id="{5BFF3500-7721-4D17-8665-D16338924998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šļíḓé">
              <a:extLst>
                <a:ext uri="{FF2B5EF4-FFF2-40B4-BE49-F238E27FC236}">
                  <a16:creationId xmlns="" xmlns:a16="http://schemas.microsoft.com/office/drawing/2014/main" id="{DEE1EB87-CB5E-4600-86C0-6AF2A940D16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ṣḻîde">
              <a:extLst>
                <a:ext uri="{FF2B5EF4-FFF2-40B4-BE49-F238E27FC236}">
                  <a16:creationId xmlns="" xmlns:a16="http://schemas.microsoft.com/office/drawing/2014/main" id="{B191A591-D2D1-4805-9945-72349664F1F1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šḷïḍe">
              <a:extLst>
                <a:ext uri="{FF2B5EF4-FFF2-40B4-BE49-F238E27FC236}">
                  <a16:creationId xmlns="" xmlns:a16="http://schemas.microsoft.com/office/drawing/2014/main" id="{382D6DDB-8FEE-4120-8F09-4C9D3C300D25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ṡḻîḋè">
              <a:extLst>
                <a:ext uri="{FF2B5EF4-FFF2-40B4-BE49-F238E27FC236}">
                  <a16:creationId xmlns="" xmlns:a16="http://schemas.microsoft.com/office/drawing/2014/main" id="{BC99FF4A-F2E0-4361-83EB-3897CAD65338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ṥľïḓè">
              <a:extLst>
                <a:ext uri="{FF2B5EF4-FFF2-40B4-BE49-F238E27FC236}">
                  <a16:creationId xmlns="" xmlns:a16="http://schemas.microsoft.com/office/drawing/2014/main" id="{53B3DC73-7DCE-44E2-A15A-4C8EA502B982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Sḻîďé">
              <a:extLst>
                <a:ext uri="{FF2B5EF4-FFF2-40B4-BE49-F238E27FC236}">
                  <a16:creationId xmlns="" xmlns:a16="http://schemas.microsoft.com/office/drawing/2014/main" id="{DBFE8ED7-5362-4ECF-9CFD-C669F2F0A1F8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ṥļïḋé">
              <a:extLst>
                <a:ext uri="{FF2B5EF4-FFF2-40B4-BE49-F238E27FC236}">
                  <a16:creationId xmlns="" xmlns:a16="http://schemas.microsoft.com/office/drawing/2014/main" id="{D161EDCB-5B64-4D14-B3AE-6BFEE43F6C6F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şľïdè">
              <a:extLst>
                <a:ext uri="{FF2B5EF4-FFF2-40B4-BE49-F238E27FC236}">
                  <a16:creationId xmlns="" xmlns:a16="http://schemas.microsoft.com/office/drawing/2014/main" id="{09700D71-811E-4D9F-9B9C-22DAFCD66554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ṣḷiďé">
              <a:extLst>
                <a:ext uri="{FF2B5EF4-FFF2-40B4-BE49-F238E27FC236}">
                  <a16:creationId xmlns="" xmlns:a16="http://schemas.microsoft.com/office/drawing/2014/main" id="{7B87000D-C103-418F-BDEA-9AF1BFF12CB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šļiḑè">
              <a:extLst>
                <a:ext uri="{FF2B5EF4-FFF2-40B4-BE49-F238E27FC236}">
                  <a16:creationId xmlns="" xmlns:a16="http://schemas.microsoft.com/office/drawing/2014/main" id="{2658630E-D065-4F8C-B07A-F6BF7AB090D3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$ḻîḓe">
              <a:extLst>
                <a:ext uri="{FF2B5EF4-FFF2-40B4-BE49-F238E27FC236}">
                  <a16:creationId xmlns="" xmlns:a16="http://schemas.microsoft.com/office/drawing/2014/main" id="{E0C2BD30-4198-489E-AD3C-7FBFF0EA5912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ŝ1iḍê">
              <a:extLst>
                <a:ext uri="{FF2B5EF4-FFF2-40B4-BE49-F238E27FC236}">
                  <a16:creationId xmlns="" xmlns:a16="http://schemas.microsoft.com/office/drawing/2014/main" id="{EE5667F8-4EE8-4849-B866-65C98BF9F6DF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ṡ1iḍè">
              <a:extLst>
                <a:ext uri="{FF2B5EF4-FFF2-40B4-BE49-F238E27FC236}">
                  <a16:creationId xmlns="" xmlns:a16="http://schemas.microsoft.com/office/drawing/2014/main" id="{FF383AD7-E3D0-4B86-81BE-E90EAEAB1E67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ṧľiḋe">
              <a:extLst>
                <a:ext uri="{FF2B5EF4-FFF2-40B4-BE49-F238E27FC236}">
                  <a16:creationId xmlns="" xmlns:a16="http://schemas.microsoft.com/office/drawing/2014/main" id="{1AB891B3-9034-431B-B9F8-6B12EA731322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ṧ1ídê">
              <a:extLst>
                <a:ext uri="{FF2B5EF4-FFF2-40B4-BE49-F238E27FC236}">
                  <a16:creationId xmlns="" xmlns:a16="http://schemas.microsoft.com/office/drawing/2014/main" id="{BDFED647-A93B-485E-AFF4-48F9DCB70574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śḻíḑe">
              <a:extLst>
                <a:ext uri="{FF2B5EF4-FFF2-40B4-BE49-F238E27FC236}">
                  <a16:creationId xmlns="" xmlns:a16="http://schemas.microsoft.com/office/drawing/2014/main" id="{97E09B3A-DE8F-4F7F-BE05-FE980BDA7CA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ṩ1íḓè">
              <a:extLst>
                <a:ext uri="{FF2B5EF4-FFF2-40B4-BE49-F238E27FC236}">
                  <a16:creationId xmlns="" xmlns:a16="http://schemas.microsoft.com/office/drawing/2014/main" id="{1A0992DC-FA5E-49B2-8C93-E21073C3192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ṥlïḑé">
              <a:extLst>
                <a:ext uri="{FF2B5EF4-FFF2-40B4-BE49-F238E27FC236}">
                  <a16:creationId xmlns="" xmlns:a16="http://schemas.microsoft.com/office/drawing/2014/main" id="{F5B250DF-BCD7-4EDA-B03A-657980563C21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ṩľidê">
              <a:extLst>
                <a:ext uri="{FF2B5EF4-FFF2-40B4-BE49-F238E27FC236}">
                  <a16:creationId xmlns="" xmlns:a16="http://schemas.microsoft.com/office/drawing/2014/main" id="{FAA3E888-003E-4D4E-A1A5-3128FF431A33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śḻïde">
              <a:extLst>
                <a:ext uri="{FF2B5EF4-FFF2-40B4-BE49-F238E27FC236}">
                  <a16:creationId xmlns="" xmlns:a16="http://schemas.microsoft.com/office/drawing/2014/main" id="{6D0313D3-FC4F-44D6-80C6-7D8962148747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şļiḓe">
              <a:extLst>
                <a:ext uri="{FF2B5EF4-FFF2-40B4-BE49-F238E27FC236}">
                  <a16:creationId xmlns="" xmlns:a16="http://schemas.microsoft.com/office/drawing/2014/main" id="{1BE582B2-3D76-4DDA-9C2F-02E3E7CB5B2E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sḻiḍê">
              <a:extLst>
                <a:ext uri="{FF2B5EF4-FFF2-40B4-BE49-F238E27FC236}">
                  <a16:creationId xmlns="" xmlns:a16="http://schemas.microsoft.com/office/drawing/2014/main" id="{355C26C6-6084-4690-81FB-962205440222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ŝ1ïḓé">
              <a:extLst>
                <a:ext uri="{FF2B5EF4-FFF2-40B4-BE49-F238E27FC236}">
                  <a16:creationId xmlns="" xmlns:a16="http://schemas.microsoft.com/office/drawing/2014/main" id="{396C53C8-ECB5-4EE8-A74C-588D31846DB2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ṧlîḓé">
              <a:extLst>
                <a:ext uri="{FF2B5EF4-FFF2-40B4-BE49-F238E27FC236}">
                  <a16:creationId xmlns="" xmlns:a16="http://schemas.microsoft.com/office/drawing/2014/main" id="{DFBB7F39-C80B-4F73-94D9-F7F2D9653540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S1ïḍè">
              <a:extLst>
                <a:ext uri="{FF2B5EF4-FFF2-40B4-BE49-F238E27FC236}">
                  <a16:creationId xmlns="" xmlns:a16="http://schemas.microsoft.com/office/drawing/2014/main" id="{3F158953-33EF-4D50-B1D1-0EE79A38A948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şľiḍê">
              <a:extLst>
                <a:ext uri="{FF2B5EF4-FFF2-40B4-BE49-F238E27FC236}">
                  <a16:creationId xmlns="" xmlns:a16="http://schemas.microsoft.com/office/drawing/2014/main" id="{338E7886-6262-47AD-B1DD-FC41B19E5E9A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śḷiḑè">
              <a:extLst>
                <a:ext uri="{FF2B5EF4-FFF2-40B4-BE49-F238E27FC236}">
                  <a16:creationId xmlns="" xmlns:a16="http://schemas.microsoft.com/office/drawing/2014/main" id="{B4609D97-899F-4144-918A-E115A8E2EDB5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ṥ1íďè">
              <a:extLst>
                <a:ext uri="{FF2B5EF4-FFF2-40B4-BE49-F238E27FC236}">
                  <a16:creationId xmlns="" xmlns:a16="http://schemas.microsoft.com/office/drawing/2014/main" id="{55F5A994-A9E7-4E79-AF9C-39BAA84DD9EF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Sļíďe">
              <a:extLst>
                <a:ext uri="{FF2B5EF4-FFF2-40B4-BE49-F238E27FC236}">
                  <a16:creationId xmlns="" xmlns:a16="http://schemas.microsoft.com/office/drawing/2014/main" id="{E87F9E9F-A46B-475D-A546-20D3D4BBAA30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ṡliḑê">
              <a:extLst>
                <a:ext uri="{FF2B5EF4-FFF2-40B4-BE49-F238E27FC236}">
                  <a16:creationId xmlns="" xmlns:a16="http://schemas.microsoft.com/office/drawing/2014/main" id="{1AE73CC4-1FAD-46C1-BA94-1307501C41D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sḷîďè">
              <a:extLst>
                <a:ext uri="{FF2B5EF4-FFF2-40B4-BE49-F238E27FC236}">
                  <a16:creationId xmlns="" xmlns:a16="http://schemas.microsoft.com/office/drawing/2014/main" id="{663624BD-0B01-4A95-A145-0CFF36341B87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$ľidè">
              <a:extLst>
                <a:ext uri="{FF2B5EF4-FFF2-40B4-BE49-F238E27FC236}">
                  <a16:creationId xmlns="" xmlns:a16="http://schemas.microsoft.com/office/drawing/2014/main" id="{E5F83350-A47E-487F-8318-617D5953CEC1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š1ïďe">
              <a:extLst>
                <a:ext uri="{FF2B5EF4-FFF2-40B4-BE49-F238E27FC236}">
                  <a16:creationId xmlns="" xmlns:a16="http://schemas.microsoft.com/office/drawing/2014/main" id="{2348637E-3703-41A8-998A-A675F8CE8AC0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slîdè">
              <a:extLst>
                <a:ext uri="{FF2B5EF4-FFF2-40B4-BE49-F238E27FC236}">
                  <a16:creationId xmlns="" xmlns:a16="http://schemas.microsoft.com/office/drawing/2014/main" id="{DB031A93-8E5A-4527-BB01-82218E45439E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š1íḋe">
              <a:extLst>
                <a:ext uri="{FF2B5EF4-FFF2-40B4-BE49-F238E27FC236}">
                  <a16:creationId xmlns="" xmlns:a16="http://schemas.microsoft.com/office/drawing/2014/main" id="{5BA2ED28-FB28-4B86-8492-441483C6F111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ṧḷïďé">
              <a:extLst>
                <a:ext uri="{FF2B5EF4-FFF2-40B4-BE49-F238E27FC236}">
                  <a16:creationId xmlns="" xmlns:a16="http://schemas.microsoft.com/office/drawing/2014/main" id="{1D67B91C-BCB2-42EE-8965-38D5EC448A6F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sļîďé">
              <a:extLst>
                <a:ext uri="{FF2B5EF4-FFF2-40B4-BE49-F238E27FC236}">
                  <a16:creationId xmlns="" xmlns:a16="http://schemas.microsoft.com/office/drawing/2014/main" id="{05E12E27-1893-495D-819E-AB72C57F6F61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ṣḻiḋe">
              <a:extLst>
                <a:ext uri="{FF2B5EF4-FFF2-40B4-BE49-F238E27FC236}">
                  <a16:creationId xmlns="" xmlns:a16="http://schemas.microsoft.com/office/drawing/2014/main" id="{0614D441-AB5C-406D-A522-13242BEBA7C6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Sľïḑè">
              <a:extLst>
                <a:ext uri="{FF2B5EF4-FFF2-40B4-BE49-F238E27FC236}">
                  <a16:creationId xmlns="" xmlns:a16="http://schemas.microsoft.com/office/drawing/2014/main" id="{8103FF56-5095-45AF-BBEB-0518E5A5BC78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śḻiďe">
              <a:extLst>
                <a:ext uri="{FF2B5EF4-FFF2-40B4-BE49-F238E27FC236}">
                  <a16:creationId xmlns="" xmlns:a16="http://schemas.microsoft.com/office/drawing/2014/main" id="{7511AF5B-4357-47B8-BA0A-E3CF7070AE78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śḻíḑe">
              <a:extLst>
                <a:ext uri="{FF2B5EF4-FFF2-40B4-BE49-F238E27FC236}">
                  <a16:creationId xmlns="" xmlns:a16="http://schemas.microsoft.com/office/drawing/2014/main" id="{7280068C-0EE8-4370-8656-B6F3CE382CFA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sḻîďé">
              <a:extLst>
                <a:ext uri="{FF2B5EF4-FFF2-40B4-BE49-F238E27FC236}">
                  <a16:creationId xmlns="" xmlns:a16="http://schemas.microsoft.com/office/drawing/2014/main" id="{02F46BA7-8DB0-42C1-B6B3-86F6F7E71CDC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şlîḑè">
              <a:extLst>
                <a:ext uri="{FF2B5EF4-FFF2-40B4-BE49-F238E27FC236}">
                  <a16:creationId xmlns="" xmlns:a16="http://schemas.microsoft.com/office/drawing/2014/main" id="{395A0E6C-9C4E-444F-9FCE-EECE62661004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ṥļïḋe">
              <a:extLst>
                <a:ext uri="{FF2B5EF4-FFF2-40B4-BE49-F238E27FC236}">
                  <a16:creationId xmlns="" xmlns:a16="http://schemas.microsoft.com/office/drawing/2014/main" id="{A774125A-AF87-44AE-8516-369AC2970D10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ṣlíḍé">
              <a:extLst>
                <a:ext uri="{FF2B5EF4-FFF2-40B4-BE49-F238E27FC236}">
                  <a16:creationId xmlns="" xmlns:a16="http://schemas.microsoft.com/office/drawing/2014/main" id="{F17BC0C6-850A-41D8-8725-415AC6CB60D0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ṥlîḋé">
              <a:extLst>
                <a:ext uri="{FF2B5EF4-FFF2-40B4-BE49-F238E27FC236}">
                  <a16:creationId xmlns="" xmlns:a16="http://schemas.microsoft.com/office/drawing/2014/main" id="{C859259C-C53D-4E38-9534-D7C4C9313D1A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ṧ1ïḍe">
              <a:extLst>
                <a:ext uri="{FF2B5EF4-FFF2-40B4-BE49-F238E27FC236}">
                  <a16:creationId xmlns="" xmlns:a16="http://schemas.microsoft.com/office/drawing/2014/main" id="{AB2111DD-7BB1-4C61-9D89-5DB1953B8F25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ṥ1ïḍé">
              <a:extLst>
                <a:ext uri="{FF2B5EF4-FFF2-40B4-BE49-F238E27FC236}">
                  <a16:creationId xmlns="" xmlns:a16="http://schemas.microsoft.com/office/drawing/2014/main" id="{DEC9F6FB-833E-4B97-9F6C-DBC040CE1751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Sḷíḓè">
              <a:extLst>
                <a:ext uri="{FF2B5EF4-FFF2-40B4-BE49-F238E27FC236}">
                  <a16:creationId xmlns="" xmlns:a16="http://schemas.microsoft.com/office/drawing/2014/main" id="{BF9165CA-303F-4A87-91DC-AED17C82D601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ṩ1ïḓê">
              <a:extLst>
                <a:ext uri="{FF2B5EF4-FFF2-40B4-BE49-F238E27FC236}">
                  <a16:creationId xmlns="" xmlns:a16="http://schemas.microsoft.com/office/drawing/2014/main" id="{A6AB016B-89BD-42E0-BCC8-967CDAB47E40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ṡḷiďè">
              <a:extLst>
                <a:ext uri="{FF2B5EF4-FFF2-40B4-BE49-F238E27FC236}">
                  <a16:creationId xmlns="" xmlns:a16="http://schemas.microsoft.com/office/drawing/2014/main" id="{364237B9-230F-44FC-A115-32F91C184509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sḷîďê">
              <a:extLst>
                <a:ext uri="{FF2B5EF4-FFF2-40B4-BE49-F238E27FC236}">
                  <a16:creationId xmlns="" xmlns:a16="http://schemas.microsoft.com/office/drawing/2014/main" id="{F115290E-FD42-4FE2-B3CE-3D75AB7B7476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ŝ1íḓé">
              <a:extLst>
                <a:ext uri="{FF2B5EF4-FFF2-40B4-BE49-F238E27FC236}">
                  <a16:creationId xmlns="" xmlns:a16="http://schemas.microsoft.com/office/drawing/2014/main" id="{4CE91595-E1D7-4133-B282-9BF5941AA1B9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ṧlïdè">
              <a:extLst>
                <a:ext uri="{FF2B5EF4-FFF2-40B4-BE49-F238E27FC236}">
                  <a16:creationId xmlns="" xmlns:a16="http://schemas.microsoft.com/office/drawing/2014/main" id="{70245E69-5065-4707-A591-5AD0F6299223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sḷidé">
              <a:extLst>
                <a:ext uri="{FF2B5EF4-FFF2-40B4-BE49-F238E27FC236}">
                  <a16:creationId xmlns="" xmlns:a16="http://schemas.microsoft.com/office/drawing/2014/main" id="{9C5A5BBA-F82A-4FE6-B6A3-3EE6B798ACA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š1iḓe">
              <a:extLst>
                <a:ext uri="{FF2B5EF4-FFF2-40B4-BE49-F238E27FC236}">
                  <a16:creationId xmlns="" xmlns:a16="http://schemas.microsoft.com/office/drawing/2014/main" id="{BCDDA62F-417B-45F4-987C-C61B9A8E8E4B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Sļîḍe">
              <a:extLst>
                <a:ext uri="{FF2B5EF4-FFF2-40B4-BE49-F238E27FC236}">
                  <a16:creationId xmlns="" xmlns:a16="http://schemas.microsoft.com/office/drawing/2014/main" id="{C3B1E4D2-C886-48D5-81C7-5AB864A308BF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ṣ1ïde">
              <a:extLst>
                <a:ext uri="{FF2B5EF4-FFF2-40B4-BE49-F238E27FC236}">
                  <a16:creationId xmlns="" xmlns:a16="http://schemas.microsoft.com/office/drawing/2014/main" id="{C361DAE3-5231-45DC-9B4B-6090EFAD561A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sḷíḓê">
              <a:extLst>
                <a:ext uri="{FF2B5EF4-FFF2-40B4-BE49-F238E27FC236}">
                  <a16:creationId xmlns="" xmlns:a16="http://schemas.microsoft.com/office/drawing/2014/main" id="{63428E9A-A32C-4D5C-BB66-3837C9F24C5B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$líḋê">
              <a:extLst>
                <a:ext uri="{FF2B5EF4-FFF2-40B4-BE49-F238E27FC236}">
                  <a16:creationId xmlns="" xmlns:a16="http://schemas.microsoft.com/office/drawing/2014/main" id="{F5DD6B1B-8138-4BE7-AA94-EBBC331E2F3A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ṡ1ide">
              <a:extLst>
                <a:ext uri="{FF2B5EF4-FFF2-40B4-BE49-F238E27FC236}">
                  <a16:creationId xmlns="" xmlns:a16="http://schemas.microsoft.com/office/drawing/2014/main" id="{C7830460-FA0E-48C5-BA83-8D96B727A735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$ḻiďé">
              <a:extLst>
                <a:ext uri="{FF2B5EF4-FFF2-40B4-BE49-F238E27FC236}">
                  <a16:creationId xmlns="" xmlns:a16="http://schemas.microsoft.com/office/drawing/2014/main" id="{F0BEADB5-1BAF-4E7C-9E27-E800633D140D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ṡľiďé">
              <a:extLst>
                <a:ext uri="{FF2B5EF4-FFF2-40B4-BE49-F238E27FC236}">
                  <a16:creationId xmlns="" xmlns:a16="http://schemas.microsoft.com/office/drawing/2014/main" id="{94DEBFE5-9432-492E-B7B2-E34C6F1B0B52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s1îḓê">
              <a:extLst>
                <a:ext uri="{FF2B5EF4-FFF2-40B4-BE49-F238E27FC236}">
                  <a16:creationId xmlns="" xmlns:a16="http://schemas.microsoft.com/office/drawing/2014/main" id="{62CD27E0-8975-4211-8BDC-EFC8B38C7F60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s1iḑé">
              <a:extLst>
                <a:ext uri="{FF2B5EF4-FFF2-40B4-BE49-F238E27FC236}">
                  <a16:creationId xmlns="" xmlns:a16="http://schemas.microsoft.com/office/drawing/2014/main" id="{18B9A029-8444-444D-9FA1-B7EC040060AE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şḻîďe">
              <a:extLst>
                <a:ext uri="{FF2B5EF4-FFF2-40B4-BE49-F238E27FC236}">
                  <a16:creationId xmlns="" xmlns:a16="http://schemas.microsoft.com/office/drawing/2014/main" id="{8CD3D81C-DAB7-43E4-A105-3CDCC886C4EC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ŝļidê">
              <a:extLst>
                <a:ext uri="{FF2B5EF4-FFF2-40B4-BE49-F238E27FC236}">
                  <a16:creationId xmlns="" xmlns:a16="http://schemas.microsoft.com/office/drawing/2014/main" id="{D6D76368-6C48-4201-A272-E24FC23726B3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s1iḋè">
              <a:extLst>
                <a:ext uri="{FF2B5EF4-FFF2-40B4-BE49-F238E27FC236}">
                  <a16:creationId xmlns="" xmlns:a16="http://schemas.microsoft.com/office/drawing/2014/main" id="{F215E04E-531D-45FF-A0E4-7C24EE5A6B57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ṥlîḋe">
              <a:extLst>
                <a:ext uri="{FF2B5EF4-FFF2-40B4-BE49-F238E27FC236}">
                  <a16:creationId xmlns="" xmlns:a16="http://schemas.microsoft.com/office/drawing/2014/main" id="{FCCC07C5-CAE9-46C9-B1DD-C2F7170DD85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ļidê">
              <a:extLst>
                <a:ext uri="{FF2B5EF4-FFF2-40B4-BE49-F238E27FC236}">
                  <a16:creationId xmlns="" xmlns:a16="http://schemas.microsoft.com/office/drawing/2014/main" id="{2964848E-4F30-415F-BFF9-5DA0ED278D4C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ŝļiḋe">
              <a:extLst>
                <a:ext uri="{FF2B5EF4-FFF2-40B4-BE49-F238E27FC236}">
                  <a16:creationId xmlns="" xmlns:a16="http://schemas.microsoft.com/office/drawing/2014/main" id="{7571F6A4-246D-452A-AA79-6AA32B3CA603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ṡľíďè">
              <a:extLst>
                <a:ext uri="{FF2B5EF4-FFF2-40B4-BE49-F238E27FC236}">
                  <a16:creationId xmlns="" xmlns:a16="http://schemas.microsoft.com/office/drawing/2014/main" id="{04E76AFF-2331-40CD-9A29-6F444EB3FA17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s1iḍé">
              <a:extLst>
                <a:ext uri="{FF2B5EF4-FFF2-40B4-BE49-F238E27FC236}">
                  <a16:creationId xmlns="" xmlns:a16="http://schemas.microsoft.com/office/drawing/2014/main" id="{232EB467-EB01-4637-8E28-97A5021C113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şḻîḍe">
              <a:extLst>
                <a:ext uri="{FF2B5EF4-FFF2-40B4-BE49-F238E27FC236}">
                  <a16:creationId xmlns="" xmlns:a16="http://schemas.microsoft.com/office/drawing/2014/main" id="{F3CF935E-7F75-4BD2-85B6-1D3B18E819B3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Sḷïdê">
              <a:extLst>
                <a:ext uri="{FF2B5EF4-FFF2-40B4-BE49-F238E27FC236}">
                  <a16:creationId xmlns="" xmlns:a16="http://schemas.microsoft.com/office/drawing/2014/main" id="{18DFC993-F550-4921-A4D2-2FA7AC8E4618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şḷîdè">
              <a:extLst>
                <a:ext uri="{FF2B5EF4-FFF2-40B4-BE49-F238E27FC236}">
                  <a16:creationId xmlns="" xmlns:a16="http://schemas.microsoft.com/office/drawing/2014/main" id="{6CD0DCEF-D88D-4090-B3EB-E68550D0A196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şḻiḋê">
              <a:extLst>
                <a:ext uri="{FF2B5EF4-FFF2-40B4-BE49-F238E27FC236}">
                  <a16:creationId xmlns="" xmlns:a16="http://schemas.microsoft.com/office/drawing/2014/main" id="{6B6D33D0-CAD9-4DB9-AFB9-8FDFCAA803FA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śļïḓe">
              <a:extLst>
                <a:ext uri="{FF2B5EF4-FFF2-40B4-BE49-F238E27FC236}">
                  <a16:creationId xmlns="" xmlns:a16="http://schemas.microsoft.com/office/drawing/2014/main" id="{9981A209-9C6E-47E7-8334-F7954D413AD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ṥḷïḍe">
              <a:extLst>
                <a:ext uri="{FF2B5EF4-FFF2-40B4-BE49-F238E27FC236}">
                  <a16:creationId xmlns="" xmlns:a16="http://schemas.microsoft.com/office/drawing/2014/main" id="{91B4BFC4-D528-4629-B382-C7CDBC43B4C5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lîḓe">
              <a:extLst>
                <a:ext uri="{FF2B5EF4-FFF2-40B4-BE49-F238E27FC236}">
                  <a16:creationId xmlns="" xmlns:a16="http://schemas.microsoft.com/office/drawing/2014/main" id="{FCE056B7-B39C-4A6F-AD54-674D8603B4F8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şľîḓê">
              <a:extLst>
                <a:ext uri="{FF2B5EF4-FFF2-40B4-BE49-F238E27FC236}">
                  <a16:creationId xmlns="" xmlns:a16="http://schemas.microsoft.com/office/drawing/2014/main" id="{B1EE0903-1243-4BD3-A9A0-6E411192F9E8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ṡ1ïdè">
              <a:extLst>
                <a:ext uri="{FF2B5EF4-FFF2-40B4-BE49-F238E27FC236}">
                  <a16:creationId xmlns="" xmlns:a16="http://schemas.microsoft.com/office/drawing/2014/main" id="{7D80E0AF-1A88-463F-BF29-0BA30F93FA8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ŝḷïďe">
              <a:extLst>
                <a:ext uri="{FF2B5EF4-FFF2-40B4-BE49-F238E27FC236}">
                  <a16:creationId xmlns="" xmlns:a16="http://schemas.microsoft.com/office/drawing/2014/main" id="{B93847A0-88E5-4570-BBA6-5121AE1C7797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ṥlîďé">
              <a:extLst>
                <a:ext uri="{FF2B5EF4-FFF2-40B4-BE49-F238E27FC236}">
                  <a16:creationId xmlns="" xmlns:a16="http://schemas.microsoft.com/office/drawing/2014/main" id="{22624A7A-2287-4521-AA0C-BBACBF82DB8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ṣļîḑê">
              <a:extLst>
                <a:ext uri="{FF2B5EF4-FFF2-40B4-BE49-F238E27FC236}">
                  <a16:creationId xmlns="" xmlns:a16="http://schemas.microsoft.com/office/drawing/2014/main" id="{65F1A314-1D77-4929-B0E2-EBECCAF82D23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ṥlïḓè">
              <a:extLst>
                <a:ext uri="{FF2B5EF4-FFF2-40B4-BE49-F238E27FC236}">
                  <a16:creationId xmlns="" xmlns:a16="http://schemas.microsoft.com/office/drawing/2014/main" id="{50630736-1F45-4B81-BC14-710C341F732E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$ľîḋè">
              <a:extLst>
                <a:ext uri="{FF2B5EF4-FFF2-40B4-BE49-F238E27FC236}">
                  <a16:creationId xmlns="" xmlns:a16="http://schemas.microsoft.com/office/drawing/2014/main" id="{56969BE0-F0F1-4AA2-937B-C528D08DEE79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sľídé">
              <a:extLst>
                <a:ext uri="{FF2B5EF4-FFF2-40B4-BE49-F238E27FC236}">
                  <a16:creationId xmlns="" xmlns:a16="http://schemas.microsoft.com/office/drawing/2014/main" id="{34EEE5CC-3138-463E-AC2A-0AC7399ACC03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Sľiḋè">
              <a:extLst>
                <a:ext uri="{FF2B5EF4-FFF2-40B4-BE49-F238E27FC236}">
                  <a16:creationId xmlns="" xmlns:a16="http://schemas.microsoft.com/office/drawing/2014/main" id="{03FF7E3B-3B99-417D-AEFB-F593E0B53D32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ṧ1ïḑe">
              <a:extLst>
                <a:ext uri="{FF2B5EF4-FFF2-40B4-BE49-F238E27FC236}">
                  <a16:creationId xmlns="" xmlns:a16="http://schemas.microsoft.com/office/drawing/2014/main" id="{34713393-E09E-42CB-8707-E94FBF4340FF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şḷiḓè">
              <a:extLst>
                <a:ext uri="{FF2B5EF4-FFF2-40B4-BE49-F238E27FC236}">
                  <a16:creationId xmlns="" xmlns:a16="http://schemas.microsoft.com/office/drawing/2014/main" id="{4C402C97-CB9E-4906-9BAB-98B3392AC269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şḻíḍé">
              <a:extLst>
                <a:ext uri="{FF2B5EF4-FFF2-40B4-BE49-F238E27FC236}">
                  <a16:creationId xmlns="" xmlns:a16="http://schemas.microsoft.com/office/drawing/2014/main" id="{04A83C45-91AF-476A-8692-03AA5989C720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ṧlïḍê">
              <a:extLst>
                <a:ext uri="{FF2B5EF4-FFF2-40B4-BE49-F238E27FC236}">
                  <a16:creationId xmlns="" xmlns:a16="http://schemas.microsoft.com/office/drawing/2014/main" id="{E4291D50-2CCE-41F9-98C0-E3B81F66D90F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ṧľïḍé">
              <a:extLst>
                <a:ext uri="{FF2B5EF4-FFF2-40B4-BE49-F238E27FC236}">
                  <a16:creationId xmlns="" xmlns:a16="http://schemas.microsoft.com/office/drawing/2014/main" id="{6AE0AAD0-6677-49AD-B5B8-8B39EBC776F9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šľïďê">
              <a:extLst>
                <a:ext uri="{FF2B5EF4-FFF2-40B4-BE49-F238E27FC236}">
                  <a16:creationId xmlns="" xmlns:a16="http://schemas.microsoft.com/office/drawing/2014/main" id="{102F0C74-A7C2-4E93-82CD-0CD9FF2E75D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ṣļíḋè">
              <a:extLst>
                <a:ext uri="{FF2B5EF4-FFF2-40B4-BE49-F238E27FC236}">
                  <a16:creationId xmlns="" xmlns:a16="http://schemas.microsoft.com/office/drawing/2014/main" id="{6532F3F1-182F-4AFA-9D96-1238BBAF3046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šľide">
              <a:extLst>
                <a:ext uri="{FF2B5EF4-FFF2-40B4-BE49-F238E27FC236}">
                  <a16:creationId xmlns="" xmlns:a16="http://schemas.microsoft.com/office/drawing/2014/main" id="{B7F87364-E1B7-485F-BCAF-7B43F68A6AFE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îṧļïḑè">
              <a:extLst>
                <a:ext uri="{FF2B5EF4-FFF2-40B4-BE49-F238E27FC236}">
                  <a16:creationId xmlns="" xmlns:a16="http://schemas.microsoft.com/office/drawing/2014/main" id="{49845157-5F37-4A73-A50F-F02369AC7E21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šliďê">
              <a:extLst>
                <a:ext uri="{FF2B5EF4-FFF2-40B4-BE49-F238E27FC236}">
                  <a16:creationId xmlns="" xmlns:a16="http://schemas.microsoft.com/office/drawing/2014/main" id="{FABA43E1-FAAA-43F9-9A85-4EE75F0A8772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ṡļíďê">
              <a:extLst>
                <a:ext uri="{FF2B5EF4-FFF2-40B4-BE49-F238E27FC236}">
                  <a16:creationId xmlns="" xmlns:a16="http://schemas.microsoft.com/office/drawing/2014/main" id="{137715F7-3AED-4BF8-ABC4-31F1C4EEA2E2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ṡḻïḋê">
              <a:extLst>
                <a:ext uri="{FF2B5EF4-FFF2-40B4-BE49-F238E27FC236}">
                  <a16:creationId xmlns="" xmlns:a16="http://schemas.microsoft.com/office/drawing/2014/main" id="{8D5108E3-BFC7-4065-A12C-247A4547636B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śľïḍé">
              <a:extLst>
                <a:ext uri="{FF2B5EF4-FFF2-40B4-BE49-F238E27FC236}">
                  <a16:creationId xmlns="" xmlns:a16="http://schemas.microsoft.com/office/drawing/2014/main" id="{D7FF93A5-7006-47A7-A137-6834AF3E2477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şḷíḋé">
              <a:extLst>
                <a:ext uri="{FF2B5EF4-FFF2-40B4-BE49-F238E27FC236}">
                  <a16:creationId xmlns="" xmlns:a16="http://schemas.microsoft.com/office/drawing/2014/main" id="{15D8FC9A-A9B0-4F4A-ADA7-17A331218631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ṥlïďe">
              <a:extLst>
                <a:ext uri="{FF2B5EF4-FFF2-40B4-BE49-F238E27FC236}">
                  <a16:creationId xmlns="" xmlns:a16="http://schemas.microsoft.com/office/drawing/2014/main" id="{853D69D3-3150-4467-BB0E-16C7FC9ED73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sḷïḑê">
              <a:extLst>
                <a:ext uri="{FF2B5EF4-FFF2-40B4-BE49-F238E27FC236}">
                  <a16:creationId xmlns="" xmlns:a16="http://schemas.microsoft.com/office/drawing/2014/main" id="{97EE718C-51A2-43C6-9245-3E48C65E34B3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$ḻíďé">
              <a:extLst>
                <a:ext uri="{FF2B5EF4-FFF2-40B4-BE49-F238E27FC236}">
                  <a16:creationId xmlns="" xmlns:a16="http://schemas.microsoft.com/office/drawing/2014/main" id="{01074E9D-33EB-45F0-8D3D-E29D713D209C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ŝļïḓe">
              <a:extLst>
                <a:ext uri="{FF2B5EF4-FFF2-40B4-BE49-F238E27FC236}">
                  <a16:creationId xmlns="" xmlns:a16="http://schemas.microsoft.com/office/drawing/2014/main" id="{A40B054C-CDAE-442E-A70C-C696F8EEDAC3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sľîḓê">
              <a:extLst>
                <a:ext uri="{FF2B5EF4-FFF2-40B4-BE49-F238E27FC236}">
                  <a16:creationId xmlns="" xmlns:a16="http://schemas.microsoft.com/office/drawing/2014/main" id="{B24CC6C7-8ED9-4D5D-B267-8CD59D23BAD4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ṡ1ïḍè">
              <a:extLst>
                <a:ext uri="{FF2B5EF4-FFF2-40B4-BE49-F238E27FC236}">
                  <a16:creationId xmlns="" xmlns:a16="http://schemas.microsoft.com/office/drawing/2014/main" id="{70433006-A2D6-43CB-839A-8F4A9A5D379D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$ľïḋe">
              <a:extLst>
                <a:ext uri="{FF2B5EF4-FFF2-40B4-BE49-F238E27FC236}">
                  <a16:creationId xmlns="" xmlns:a16="http://schemas.microsoft.com/office/drawing/2014/main" id="{9D784C4D-1D77-4AAC-88C9-37889344E213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śḷíde">
              <a:extLst>
                <a:ext uri="{FF2B5EF4-FFF2-40B4-BE49-F238E27FC236}">
                  <a16:creationId xmlns="" xmlns:a16="http://schemas.microsoft.com/office/drawing/2014/main" id="{CDEB9485-9A51-4EE9-B859-B91B86CAE776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S1idé">
              <a:extLst>
                <a:ext uri="{FF2B5EF4-FFF2-40B4-BE49-F238E27FC236}">
                  <a16:creationId xmlns="" xmlns:a16="http://schemas.microsoft.com/office/drawing/2014/main" id="{63CE42C3-B03A-492A-8E20-8B8EFE5B98D0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sḻiďé">
              <a:extLst>
                <a:ext uri="{FF2B5EF4-FFF2-40B4-BE49-F238E27FC236}">
                  <a16:creationId xmlns="" xmlns:a16="http://schemas.microsoft.com/office/drawing/2014/main" id="{63E871BD-855F-4494-99F6-C27B58853411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Sľïḓe">
              <a:extLst>
                <a:ext uri="{FF2B5EF4-FFF2-40B4-BE49-F238E27FC236}">
                  <a16:creationId xmlns="" xmlns:a16="http://schemas.microsoft.com/office/drawing/2014/main" id="{5214A299-9D79-4BEC-BE72-ACF2981EB59A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šḻîďé">
              <a:extLst>
                <a:ext uri="{FF2B5EF4-FFF2-40B4-BE49-F238E27FC236}">
                  <a16:creationId xmlns="" xmlns:a16="http://schemas.microsoft.com/office/drawing/2014/main" id="{4EA22B74-2A39-4970-8D16-2C1B7762C796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śľîḓè">
              <a:extLst>
                <a:ext uri="{FF2B5EF4-FFF2-40B4-BE49-F238E27FC236}">
                  <a16:creationId xmlns="" xmlns:a16="http://schemas.microsoft.com/office/drawing/2014/main" id="{528AD331-A663-4C3B-A012-7B340F29CE50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ṥ1idé">
              <a:extLst>
                <a:ext uri="{FF2B5EF4-FFF2-40B4-BE49-F238E27FC236}">
                  <a16:creationId xmlns="" xmlns:a16="http://schemas.microsoft.com/office/drawing/2014/main" id="{60E90BC7-E8BE-4542-B36C-AE3365BC8938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šlîďe">
              <a:extLst>
                <a:ext uri="{FF2B5EF4-FFF2-40B4-BE49-F238E27FC236}">
                  <a16:creationId xmlns="" xmlns:a16="http://schemas.microsoft.com/office/drawing/2014/main" id="{D657C4B3-265D-4B33-8414-00098A399F44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ṥlïde">
              <a:extLst>
                <a:ext uri="{FF2B5EF4-FFF2-40B4-BE49-F238E27FC236}">
                  <a16:creationId xmlns="" xmlns:a16="http://schemas.microsoft.com/office/drawing/2014/main" id="{58CE1665-FF57-414D-B703-5780F7926D82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şľîḑe">
              <a:extLst>
                <a:ext uri="{FF2B5EF4-FFF2-40B4-BE49-F238E27FC236}">
                  <a16:creationId xmlns="" xmlns:a16="http://schemas.microsoft.com/office/drawing/2014/main" id="{CCC74B4B-BEB6-4686-88DC-EF59F5E6C7EA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S1íďê">
              <a:extLst>
                <a:ext uri="{FF2B5EF4-FFF2-40B4-BE49-F238E27FC236}">
                  <a16:creationId xmlns="" xmlns:a16="http://schemas.microsoft.com/office/drawing/2014/main" id="{0CB53D7C-11B5-416B-B4A0-98D4D0F1F0A6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ṩľíḑè">
              <a:extLst>
                <a:ext uri="{FF2B5EF4-FFF2-40B4-BE49-F238E27FC236}">
                  <a16:creationId xmlns="" xmlns:a16="http://schemas.microsoft.com/office/drawing/2014/main" id="{85C75066-063E-4E7B-8581-1288FED98529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ṥ1îḋê">
              <a:extLst>
                <a:ext uri="{FF2B5EF4-FFF2-40B4-BE49-F238E27FC236}">
                  <a16:creationId xmlns="" xmlns:a16="http://schemas.microsoft.com/office/drawing/2014/main" id="{7376607C-2477-4596-91CC-A5C5A5899096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$ḻîdè">
              <a:extLst>
                <a:ext uri="{FF2B5EF4-FFF2-40B4-BE49-F238E27FC236}">
                  <a16:creationId xmlns="" xmlns:a16="http://schemas.microsoft.com/office/drawing/2014/main" id="{465CDC8E-32F7-436D-B623-51A672B93DC6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ṡlíďê">
              <a:extLst>
                <a:ext uri="{FF2B5EF4-FFF2-40B4-BE49-F238E27FC236}">
                  <a16:creationId xmlns="" xmlns:a16="http://schemas.microsoft.com/office/drawing/2014/main" id="{10E8FE73-47EB-4330-85EF-8AB949D90F15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şḻïḓê">
              <a:extLst>
                <a:ext uri="{FF2B5EF4-FFF2-40B4-BE49-F238E27FC236}">
                  <a16:creationId xmlns="" xmlns:a16="http://schemas.microsoft.com/office/drawing/2014/main" id="{1375A567-1072-46B8-A92F-D1C200D406E0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ṩḻíḑé">
              <a:extLst>
                <a:ext uri="{FF2B5EF4-FFF2-40B4-BE49-F238E27FC236}">
                  <a16:creationId xmlns="" xmlns:a16="http://schemas.microsoft.com/office/drawing/2014/main" id="{2575552B-24F1-4099-AECE-8E132FAFA469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Sḻïdé">
              <a:extLst>
                <a:ext uri="{FF2B5EF4-FFF2-40B4-BE49-F238E27FC236}">
                  <a16:creationId xmlns="" xmlns:a16="http://schemas.microsoft.com/office/drawing/2014/main" id="{716C8C7D-B3E6-4A07-BEA1-7DA2D722FCBE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Sḷîḑè">
              <a:extLst>
                <a:ext uri="{FF2B5EF4-FFF2-40B4-BE49-F238E27FC236}">
                  <a16:creationId xmlns="" xmlns:a16="http://schemas.microsoft.com/office/drawing/2014/main" id="{B4C541BB-F9DA-4AA1-B621-064F7AE32A2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íṧḻïďé">
              <a:extLst>
                <a:ext uri="{FF2B5EF4-FFF2-40B4-BE49-F238E27FC236}">
                  <a16:creationId xmlns="" xmlns:a16="http://schemas.microsoft.com/office/drawing/2014/main" id="{6BFFF073-0FA0-4085-A6DA-52D84B08277D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ṧļîḑé">
              <a:extLst>
                <a:ext uri="{FF2B5EF4-FFF2-40B4-BE49-F238E27FC236}">
                  <a16:creationId xmlns="" xmlns:a16="http://schemas.microsoft.com/office/drawing/2014/main" id="{C5D1355A-C41A-4B37-AFFE-B889EA4B7E17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ŝḷidê">
              <a:extLst>
                <a:ext uri="{FF2B5EF4-FFF2-40B4-BE49-F238E27FC236}">
                  <a16:creationId xmlns="" xmlns:a16="http://schemas.microsoft.com/office/drawing/2014/main" id="{B181089E-9444-418E-8BDC-C8C76286794D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ṩļíḓe">
              <a:extLst>
                <a:ext uri="{FF2B5EF4-FFF2-40B4-BE49-F238E27FC236}">
                  <a16:creationId xmlns="" xmlns:a16="http://schemas.microsoft.com/office/drawing/2014/main" id="{7880C218-BB5C-4CA3-BFC0-7ADD5D6FB3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ṥlîdê">
              <a:extLst>
                <a:ext uri="{FF2B5EF4-FFF2-40B4-BE49-F238E27FC236}">
                  <a16:creationId xmlns="" xmlns:a16="http://schemas.microsoft.com/office/drawing/2014/main" id="{7D5958D0-0338-4966-8ADF-08F2AD14E1B6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ṩľíḑe">
              <a:extLst>
                <a:ext uri="{FF2B5EF4-FFF2-40B4-BE49-F238E27FC236}">
                  <a16:creationId xmlns="" xmlns:a16="http://schemas.microsoft.com/office/drawing/2014/main" id="{8A06E793-C778-4327-8924-64BCEF5210F1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ṧļíďê">
              <a:extLst>
                <a:ext uri="{FF2B5EF4-FFF2-40B4-BE49-F238E27FC236}">
                  <a16:creationId xmlns="" xmlns:a16="http://schemas.microsoft.com/office/drawing/2014/main" id="{AD2B65D3-0E83-476E-9CF0-5C896E0285FA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ṡļíḍè">
              <a:extLst>
                <a:ext uri="{FF2B5EF4-FFF2-40B4-BE49-F238E27FC236}">
                  <a16:creationId xmlns="" xmlns:a16="http://schemas.microsoft.com/office/drawing/2014/main" id="{5EBD7F07-7C04-4BD7-ADFF-50072093F21B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$ḻïḍe">
              <a:extLst>
                <a:ext uri="{FF2B5EF4-FFF2-40B4-BE49-F238E27FC236}">
                  <a16:creationId xmlns="" xmlns:a16="http://schemas.microsoft.com/office/drawing/2014/main" id="{22E50924-545F-4FF7-B51A-EE242B5FF8A2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S1ïḍè">
              <a:extLst>
                <a:ext uri="{FF2B5EF4-FFF2-40B4-BE49-F238E27FC236}">
                  <a16:creationId xmlns="" xmlns:a16="http://schemas.microsoft.com/office/drawing/2014/main" id="{E53551ED-70FC-420A-8E19-614D60D3E34D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Sḷîḍe">
              <a:extLst>
                <a:ext uri="{FF2B5EF4-FFF2-40B4-BE49-F238E27FC236}">
                  <a16:creationId xmlns="" xmlns:a16="http://schemas.microsoft.com/office/drawing/2014/main" id="{2A1E2921-A186-4A12-A888-636361894197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S1îdè">
              <a:extLst>
                <a:ext uri="{FF2B5EF4-FFF2-40B4-BE49-F238E27FC236}">
                  <a16:creationId xmlns="" xmlns:a16="http://schemas.microsoft.com/office/drawing/2014/main" id="{110061D4-8F3F-43BF-BC38-9AA0069B245E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ṧļïḋè">
              <a:extLst>
                <a:ext uri="{FF2B5EF4-FFF2-40B4-BE49-F238E27FC236}">
                  <a16:creationId xmlns="" xmlns:a16="http://schemas.microsoft.com/office/drawing/2014/main" id="{6058A88D-815F-40C2-AA9C-C639E0D74F54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S1ïḓê">
              <a:extLst>
                <a:ext uri="{FF2B5EF4-FFF2-40B4-BE49-F238E27FC236}">
                  <a16:creationId xmlns="" xmlns:a16="http://schemas.microsoft.com/office/drawing/2014/main" id="{6B3004F6-B493-4A0C-8E36-8DB163E1E648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S1íḑé">
              <a:extLst>
                <a:ext uri="{FF2B5EF4-FFF2-40B4-BE49-F238E27FC236}">
                  <a16:creationId xmlns="" xmlns:a16="http://schemas.microsoft.com/office/drawing/2014/main" id="{A44D4C71-2CE8-43D6-8D6A-931677A5C6B9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$ľiďê">
              <a:extLst>
                <a:ext uri="{FF2B5EF4-FFF2-40B4-BE49-F238E27FC236}">
                  <a16:creationId xmlns="" xmlns:a16="http://schemas.microsoft.com/office/drawing/2014/main" id="{E3F683E9-32D8-4128-A4AF-7C5DEB9852DB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śḻíḋè">
              <a:extLst>
                <a:ext uri="{FF2B5EF4-FFF2-40B4-BE49-F238E27FC236}">
                  <a16:creationId xmlns="" xmlns:a16="http://schemas.microsoft.com/office/drawing/2014/main" id="{34AFD129-159A-4F1E-A40C-3CDC638FEA81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$lîḓé">
              <a:extLst>
                <a:ext uri="{FF2B5EF4-FFF2-40B4-BE49-F238E27FC236}">
                  <a16:creationId xmlns="" xmlns:a16="http://schemas.microsoft.com/office/drawing/2014/main" id="{2EB922F3-EA51-4132-ADB6-37D40D6F00BC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Sḷïḋè">
              <a:extLst>
                <a:ext uri="{FF2B5EF4-FFF2-40B4-BE49-F238E27FC236}">
                  <a16:creationId xmlns="" xmlns:a16="http://schemas.microsoft.com/office/drawing/2014/main" id="{372F4A37-91A9-4676-8B35-00656A90AB3B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ṥlïḓè">
              <a:extLst>
                <a:ext uri="{FF2B5EF4-FFF2-40B4-BE49-F238E27FC236}">
                  <a16:creationId xmlns="" xmlns:a16="http://schemas.microsoft.com/office/drawing/2014/main" id="{31E5ED92-AA12-4A6C-8BDE-590786C50B05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ṧľîḓê">
              <a:extLst>
                <a:ext uri="{FF2B5EF4-FFF2-40B4-BE49-F238E27FC236}">
                  <a16:creationId xmlns="" xmlns:a16="http://schemas.microsoft.com/office/drawing/2014/main" id="{AA09DCE3-677D-45DE-AA51-7CCC9968CAA8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Sḻïḓe">
              <a:extLst>
                <a:ext uri="{FF2B5EF4-FFF2-40B4-BE49-F238E27FC236}">
                  <a16:creationId xmlns="" xmlns:a16="http://schemas.microsoft.com/office/drawing/2014/main" id="{B2229F47-301E-443F-9D37-FB689606F99D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sḷîḍé">
              <a:extLst>
                <a:ext uri="{FF2B5EF4-FFF2-40B4-BE49-F238E27FC236}">
                  <a16:creationId xmlns="" xmlns:a16="http://schemas.microsoft.com/office/drawing/2014/main" id="{C18EBAFF-86FB-4E37-81B7-3BA39E616A31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ślíďé">
              <a:extLst>
                <a:ext uri="{FF2B5EF4-FFF2-40B4-BE49-F238E27FC236}">
                  <a16:creationId xmlns="" xmlns:a16="http://schemas.microsoft.com/office/drawing/2014/main" id="{D48FFFDD-534C-4C99-8FA1-F18EC195F67B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ḻiďè">
              <a:extLst>
                <a:ext uri="{FF2B5EF4-FFF2-40B4-BE49-F238E27FC236}">
                  <a16:creationId xmlns="" xmlns:a16="http://schemas.microsoft.com/office/drawing/2014/main" id="{D8238C1D-017F-4757-B25E-1AAFFE84DE64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sľíḍè">
              <a:extLst>
                <a:ext uri="{FF2B5EF4-FFF2-40B4-BE49-F238E27FC236}">
                  <a16:creationId xmlns="" xmlns:a16="http://schemas.microsoft.com/office/drawing/2014/main" id="{AEA95B33-3569-4DEE-B9E6-C1DFE08A7077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ṧľíḓé">
              <a:extLst>
                <a:ext uri="{FF2B5EF4-FFF2-40B4-BE49-F238E27FC236}">
                  <a16:creationId xmlns="" xmlns:a16="http://schemas.microsoft.com/office/drawing/2014/main" id="{B6A4D5BE-DB1F-40D3-8F3D-29526833338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ṥlîḍe">
              <a:extLst>
                <a:ext uri="{FF2B5EF4-FFF2-40B4-BE49-F238E27FC236}">
                  <a16:creationId xmlns="" xmlns:a16="http://schemas.microsoft.com/office/drawing/2014/main" id="{4EDCF9DB-6C2F-4901-9790-B2037609D51A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ŝ1îḋè">
              <a:extLst>
                <a:ext uri="{FF2B5EF4-FFF2-40B4-BE49-F238E27FC236}">
                  <a16:creationId xmlns="" xmlns:a16="http://schemas.microsoft.com/office/drawing/2014/main" id="{882716CE-89F8-435E-BDFD-60963A95EA7C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ṣḻïḑé">
              <a:extLst>
                <a:ext uri="{FF2B5EF4-FFF2-40B4-BE49-F238E27FC236}">
                  <a16:creationId xmlns="" xmlns:a16="http://schemas.microsoft.com/office/drawing/2014/main" id="{6EA88212-2740-499E-B8EB-3232A3055697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š1îḋé">
              <a:extLst>
                <a:ext uri="{FF2B5EF4-FFF2-40B4-BE49-F238E27FC236}">
                  <a16:creationId xmlns="" xmlns:a16="http://schemas.microsoft.com/office/drawing/2014/main" id="{ADF92B0F-5869-4BB1-A944-B2910D33F66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şḷíḓé">
              <a:extLst>
                <a:ext uri="{FF2B5EF4-FFF2-40B4-BE49-F238E27FC236}">
                  <a16:creationId xmlns="" xmlns:a16="http://schemas.microsoft.com/office/drawing/2014/main" id="{EC29F670-567B-497B-93BB-D9B99C99F94C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śļîḓè">
              <a:extLst>
                <a:ext uri="{FF2B5EF4-FFF2-40B4-BE49-F238E27FC236}">
                  <a16:creationId xmlns="" xmlns:a16="http://schemas.microsoft.com/office/drawing/2014/main" id="{6BFAE6E5-5867-47DC-A064-CE8EADFBD22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śḷïḍe">
              <a:extLst>
                <a:ext uri="{FF2B5EF4-FFF2-40B4-BE49-F238E27FC236}">
                  <a16:creationId xmlns="" xmlns:a16="http://schemas.microsoft.com/office/drawing/2014/main" id="{139E18A4-2A5F-4F4F-A5C0-CF009E6B4C03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hyperlink" Target="https://www.islide.cc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79298" y="5510603"/>
            <a:ext cx="3694568" cy="296271"/>
          </a:xfrm>
        </p:spPr>
        <p:txBody>
          <a:bodyPr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79298" y="5154401"/>
            <a:ext cx="3694568" cy="296271"/>
          </a:xfrm>
        </p:spPr>
        <p:txBody>
          <a:bodyPr/>
          <a:lstStyle/>
          <a:p>
            <a:r>
              <a:rPr lang="en-US" altLang="en-US" sz="1600" dirty="0"/>
              <a:t>Designed by iSlide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9298" y="3978836"/>
            <a:ext cx="4582934" cy="409877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i="1" spc="600" dirty="0"/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9298" y="1794987"/>
            <a:ext cx="4489740" cy="210608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2.5D</a:t>
            </a:r>
            <a:r>
              <a:rPr lang="zh-CN" altLang="en-US" sz="4000" dirty="0" smtClean="0"/>
              <a:t>扁平化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/>
              <a:t>商务报告通用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主题模板</a:t>
            </a:r>
            <a:endParaRPr lang="zh-CN" altLang="en-US" sz="3600" dirty="0"/>
          </a:p>
        </p:txBody>
      </p:sp>
      <p:grpSp>
        <p:nvGrpSpPr>
          <p:cNvPr id="294" name="组合 293">
            <a:extLst>
              <a:ext uri="{FF2B5EF4-FFF2-40B4-BE49-F238E27FC236}">
                <a16:creationId xmlns="" xmlns:a16="http://schemas.microsoft.com/office/drawing/2014/main" id="{A051130B-BDC5-4394-9630-15DDCDBF3D43}"/>
              </a:ext>
            </a:extLst>
          </p:cNvPr>
          <p:cNvGrpSpPr/>
          <p:nvPr/>
        </p:nvGrpSpPr>
        <p:grpSpPr>
          <a:xfrm>
            <a:off x="776860" y="1161708"/>
            <a:ext cx="5395993" cy="990018"/>
            <a:chOff x="416689" y="1415352"/>
            <a:chExt cx="5537071" cy="1015902"/>
          </a:xfrm>
        </p:grpSpPr>
        <p:grpSp>
          <p:nvGrpSpPr>
            <p:cNvPr id="295" name="组合 294">
              <a:extLst>
                <a:ext uri="{FF2B5EF4-FFF2-40B4-BE49-F238E27FC236}">
                  <a16:creationId xmlns="" xmlns:a16="http://schemas.microsoft.com/office/drawing/2014/main" id="{EB36452A-7E9C-4B2F-B75D-CD53B618855C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297" name="文本框 296">
                <a:extLst>
                  <a:ext uri="{FF2B5EF4-FFF2-40B4-BE49-F238E27FC236}">
                    <a16:creationId xmlns="" xmlns:a16="http://schemas.microsoft.com/office/drawing/2014/main" id="{88815D25-109B-43B9-824B-14280B452EB7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chemeClr val="accent1"/>
                    </a:solidFill>
                    <a:latin typeface="+mn-lt"/>
                  </a:rPr>
                  <a:t>REPORT</a:t>
                </a:r>
                <a:endParaRPr lang="zh-CN" altLang="en-US" sz="166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="" xmlns:a16="http://schemas.microsoft.com/office/drawing/2014/main" id="{5C6862FF-FFCA-40CE-BFCA-600BBF7CAC75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>
                    <a:solidFill>
                      <a:schemeClr val="accent1"/>
                    </a:solidFill>
                    <a:latin typeface="+mn-lt"/>
                  </a:rPr>
                  <a:t>BUSINESS</a:t>
                </a:r>
              </a:p>
            </p:txBody>
          </p:sp>
        </p:grpSp>
        <p:sp>
          <p:nvSpPr>
            <p:cNvPr id="296" name="文本框 295">
              <a:extLst>
                <a:ext uri="{FF2B5EF4-FFF2-40B4-BE49-F238E27FC236}">
                  <a16:creationId xmlns="" xmlns:a16="http://schemas.microsoft.com/office/drawing/2014/main" id="{F6BF4492-F4AB-48D0-A51E-535C060F100A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20XX</a:t>
              </a:r>
              <a:endParaRPr lang="zh-CN" altLang="en-US" sz="96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997D97-C253-4DA3-A29A-468903B1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C2E5DB6-1DDC-40B2-A0F2-57583F7D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82FD503-A676-4B18-B160-C815BDFA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1efcef16-b618-4d51-96d1-1f64394eaf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406BE86F-257C-439D-AE86-7A149A12CEC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123950"/>
            <a:ext cx="10833208" cy="4694425"/>
            <a:chOff x="687280" y="1123950"/>
            <a:chExt cx="10833208" cy="4694425"/>
          </a:xfrm>
        </p:grpSpPr>
        <p:grpSp>
          <p:nvGrpSpPr>
            <p:cNvPr id="6" name="îṣ1íďe">
              <a:extLst>
                <a:ext uri="{FF2B5EF4-FFF2-40B4-BE49-F238E27FC236}">
                  <a16:creationId xmlns="" xmlns:a16="http://schemas.microsoft.com/office/drawing/2014/main" id="{3F0254D9-B293-4999-BA24-C081929579FE}"/>
                </a:ext>
              </a:extLst>
            </p:cNvPr>
            <p:cNvGrpSpPr/>
            <p:nvPr/>
          </p:nvGrpSpPr>
          <p:grpSpPr>
            <a:xfrm>
              <a:off x="4177740" y="1470715"/>
              <a:ext cx="3836521" cy="3916570"/>
              <a:chOff x="4177740" y="1470715"/>
              <a:chExt cx="3836521" cy="3916570"/>
            </a:xfrm>
          </p:grpSpPr>
          <p:sp>
            <p:nvSpPr>
              <p:cNvPr id="18" name="is1iḍè">
                <a:extLst>
                  <a:ext uri="{FF2B5EF4-FFF2-40B4-BE49-F238E27FC236}">
                    <a16:creationId xmlns="" xmlns:a16="http://schemas.microsoft.com/office/drawing/2014/main" id="{DA40A6E4-8E84-4364-BDE3-74787ADB380C}"/>
                  </a:ext>
                </a:extLst>
              </p:cNvPr>
              <p:cNvSpPr/>
              <p:nvPr/>
            </p:nvSpPr>
            <p:spPr bwMode="auto">
              <a:xfrm>
                <a:off x="4177740" y="2504173"/>
                <a:ext cx="1844992" cy="184499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19" name="išļiḓè">
                <a:extLst>
                  <a:ext uri="{FF2B5EF4-FFF2-40B4-BE49-F238E27FC236}">
                    <a16:creationId xmlns="" xmlns:a16="http://schemas.microsoft.com/office/drawing/2014/main" id="{F52B009B-5236-4C68-8850-03E2D8168163}"/>
                  </a:ext>
                </a:extLst>
              </p:cNvPr>
              <p:cNvSpPr/>
              <p:nvPr/>
            </p:nvSpPr>
            <p:spPr bwMode="auto">
              <a:xfrm rot="19117306">
                <a:off x="5370481" y="2123673"/>
                <a:ext cx="1327323" cy="885800"/>
              </a:xfrm>
              <a:custGeom>
                <a:avLst/>
                <a:gdLst/>
                <a:ahLst/>
                <a:cxnLst/>
                <a:rect l="l" t="t" r="r" b="b"/>
                <a:pathLst>
                  <a:path w="2654953" h="1771806">
                    <a:moveTo>
                      <a:pt x="2465639" y="152053"/>
                    </a:moveTo>
                    <a:cubicBezTo>
                      <a:pt x="2586318" y="345279"/>
                      <a:pt x="2654953" y="572321"/>
                      <a:pt x="2654953" y="814975"/>
                    </a:cubicBezTo>
                    <a:cubicBezTo>
                      <a:pt x="2654953" y="979585"/>
                      <a:pt x="2623368" y="1137010"/>
                      <a:pt x="2564509" y="1281310"/>
                    </a:cubicBezTo>
                    <a:cubicBezTo>
                      <a:pt x="2241311" y="1004802"/>
                      <a:pt x="1863076" y="867825"/>
                      <a:pt x="1482146" y="923932"/>
                    </a:cubicBezTo>
                    <a:cubicBezTo>
                      <a:pt x="1035699" y="989689"/>
                      <a:pt x="669264" y="1308328"/>
                      <a:pt x="436942" y="1771806"/>
                    </a:cubicBezTo>
                    <a:cubicBezTo>
                      <a:pt x="168171" y="1536385"/>
                      <a:pt x="0" y="1194808"/>
                      <a:pt x="0" y="814975"/>
                    </a:cubicBezTo>
                    <a:cubicBezTo>
                      <a:pt x="0" y="505906"/>
                      <a:pt x="111347" y="222166"/>
                      <a:pt x="297422" y="0"/>
                    </a:cubicBezTo>
                    <a:cubicBezTo>
                      <a:pt x="669680" y="459417"/>
                      <a:pt x="1159943" y="712323"/>
                      <a:pt x="1654754" y="639443"/>
                    </a:cubicBezTo>
                    <a:cubicBezTo>
                      <a:pt x="1972630" y="592624"/>
                      <a:pt x="2249944" y="417602"/>
                      <a:pt x="2465639" y="1520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20" name="îśḷiḋé">
                <a:extLst>
                  <a:ext uri="{FF2B5EF4-FFF2-40B4-BE49-F238E27FC236}">
                    <a16:creationId xmlns="" xmlns:a16="http://schemas.microsoft.com/office/drawing/2014/main" id="{E17155F7-FDAF-4CF5-9B2B-8A2EC7649A7C}"/>
                  </a:ext>
                </a:extLst>
              </p:cNvPr>
              <p:cNvSpPr/>
              <p:nvPr/>
            </p:nvSpPr>
            <p:spPr bwMode="auto">
              <a:xfrm>
                <a:off x="6219512" y="1470715"/>
                <a:ext cx="834480" cy="83447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21" name="ïṧliḋe">
                <a:extLst>
                  <a:ext uri="{FF2B5EF4-FFF2-40B4-BE49-F238E27FC236}">
                    <a16:creationId xmlns="" xmlns:a16="http://schemas.microsoft.com/office/drawing/2014/main" id="{DCE029F3-E1A2-4C79-B4ED-8B33EC68D495}"/>
                  </a:ext>
                </a:extLst>
              </p:cNvPr>
              <p:cNvSpPr/>
              <p:nvPr/>
            </p:nvSpPr>
            <p:spPr bwMode="auto">
              <a:xfrm rot="2482694" flipV="1">
                <a:off x="5393337" y="3849123"/>
                <a:ext cx="1327322" cy="885800"/>
              </a:xfrm>
              <a:custGeom>
                <a:avLst/>
                <a:gdLst/>
                <a:ahLst/>
                <a:cxnLst/>
                <a:rect l="l" t="t" r="r" b="b"/>
                <a:pathLst>
                  <a:path w="2654953" h="1771806">
                    <a:moveTo>
                      <a:pt x="2465639" y="152053"/>
                    </a:moveTo>
                    <a:cubicBezTo>
                      <a:pt x="2586318" y="345279"/>
                      <a:pt x="2654953" y="572321"/>
                      <a:pt x="2654953" y="814975"/>
                    </a:cubicBezTo>
                    <a:cubicBezTo>
                      <a:pt x="2654953" y="979585"/>
                      <a:pt x="2623368" y="1137010"/>
                      <a:pt x="2564509" y="1281310"/>
                    </a:cubicBezTo>
                    <a:cubicBezTo>
                      <a:pt x="2241311" y="1004802"/>
                      <a:pt x="1863076" y="867825"/>
                      <a:pt x="1482146" y="923932"/>
                    </a:cubicBezTo>
                    <a:cubicBezTo>
                      <a:pt x="1035699" y="989689"/>
                      <a:pt x="669264" y="1308328"/>
                      <a:pt x="436942" y="1771806"/>
                    </a:cubicBezTo>
                    <a:cubicBezTo>
                      <a:pt x="168171" y="1536385"/>
                      <a:pt x="0" y="1194808"/>
                      <a:pt x="0" y="814975"/>
                    </a:cubicBezTo>
                    <a:cubicBezTo>
                      <a:pt x="0" y="505906"/>
                      <a:pt x="111347" y="222166"/>
                      <a:pt x="297422" y="0"/>
                    </a:cubicBezTo>
                    <a:cubicBezTo>
                      <a:pt x="669680" y="459417"/>
                      <a:pt x="1159943" y="712323"/>
                      <a:pt x="1654754" y="639443"/>
                    </a:cubicBezTo>
                    <a:cubicBezTo>
                      <a:pt x="1972630" y="592624"/>
                      <a:pt x="2249944" y="417602"/>
                      <a:pt x="2465639" y="1520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22" name="iŝ1iḋê">
                <a:extLst>
                  <a:ext uri="{FF2B5EF4-FFF2-40B4-BE49-F238E27FC236}">
                    <a16:creationId xmlns="" xmlns:a16="http://schemas.microsoft.com/office/drawing/2014/main" id="{21A060E1-37CB-4406-BE43-151698F80D83}"/>
                  </a:ext>
                </a:extLst>
              </p:cNvPr>
              <p:cNvSpPr/>
              <p:nvPr/>
            </p:nvSpPr>
            <p:spPr bwMode="auto">
              <a:xfrm>
                <a:off x="6242526" y="4552806"/>
                <a:ext cx="834479" cy="83447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23" name="îşļíďè">
                <a:extLst>
                  <a:ext uri="{FF2B5EF4-FFF2-40B4-BE49-F238E27FC236}">
                    <a16:creationId xmlns="" xmlns:a16="http://schemas.microsoft.com/office/drawing/2014/main" id="{41F9EA36-21F3-4AFC-8157-121E4A39D4F0}"/>
                  </a:ext>
                </a:extLst>
              </p:cNvPr>
              <p:cNvSpPr/>
              <p:nvPr/>
            </p:nvSpPr>
            <p:spPr bwMode="auto">
              <a:xfrm>
                <a:off x="6954227" y="2904588"/>
                <a:ext cx="1057495" cy="105749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24" name="ïş1íḍè">
                <a:extLst>
                  <a:ext uri="{FF2B5EF4-FFF2-40B4-BE49-F238E27FC236}">
                    <a16:creationId xmlns="" xmlns:a16="http://schemas.microsoft.com/office/drawing/2014/main" id="{1F1FC2C5-6FBF-4C4E-AAE9-2512D03F927D}"/>
                  </a:ext>
                </a:extLst>
              </p:cNvPr>
              <p:cNvSpPr/>
              <p:nvPr/>
            </p:nvSpPr>
            <p:spPr bwMode="auto">
              <a:xfrm rot="19117306">
                <a:off x="5749380" y="2790802"/>
                <a:ext cx="1429418" cy="1333705"/>
              </a:xfrm>
              <a:custGeom>
                <a:avLst/>
                <a:gdLst/>
                <a:ahLst/>
                <a:cxnLst/>
                <a:rect l="l" t="t" r="r" b="b"/>
                <a:pathLst>
                  <a:path w="2859168" h="2667719">
                    <a:moveTo>
                      <a:pt x="1218271" y="0"/>
                    </a:moveTo>
                    <a:cubicBezTo>
                      <a:pt x="1145799" y="534561"/>
                      <a:pt x="1277116" y="1021711"/>
                      <a:pt x="1626480" y="1329481"/>
                    </a:cubicBezTo>
                    <a:cubicBezTo>
                      <a:pt x="1944994" y="1610074"/>
                      <a:pt x="2388568" y="1692074"/>
                      <a:pt x="2859168" y="1597548"/>
                    </a:cubicBezTo>
                    <a:cubicBezTo>
                      <a:pt x="2773976" y="2093041"/>
                      <a:pt x="2413854" y="2499303"/>
                      <a:pt x="1933955" y="2667719"/>
                    </a:cubicBezTo>
                    <a:cubicBezTo>
                      <a:pt x="1981261" y="2168982"/>
                      <a:pt x="1845726" y="1719061"/>
                      <a:pt x="1516179" y="1428750"/>
                    </a:cubicBezTo>
                    <a:cubicBezTo>
                      <a:pt x="1134382" y="1092408"/>
                      <a:pt x="572895" y="1041411"/>
                      <a:pt x="0" y="1234524"/>
                    </a:cubicBezTo>
                    <a:cubicBezTo>
                      <a:pt x="62630" y="601629"/>
                      <a:pt x="569426" y="93042"/>
                      <a:pt x="1218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25" name="îṥļïḑê">
                <a:extLst>
                  <a:ext uri="{FF2B5EF4-FFF2-40B4-BE49-F238E27FC236}">
                    <a16:creationId xmlns="" xmlns:a16="http://schemas.microsoft.com/office/drawing/2014/main" id="{E84B90CF-30CF-413D-AFB8-A0AACCBAF569}"/>
                  </a:ext>
                </a:extLst>
              </p:cNvPr>
              <p:cNvSpPr/>
              <p:nvPr/>
            </p:nvSpPr>
            <p:spPr bwMode="auto">
              <a:xfrm>
                <a:off x="4357097" y="2683530"/>
                <a:ext cx="1486281" cy="1486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rtlCol="0" anchor="t"/>
              <a:lstStyle/>
              <a:p>
                <a:pPr algn="ctr"/>
                <a:endParaRPr lang="es-E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6" name="işḷiḋê">
                <a:extLst>
                  <a:ext uri="{FF2B5EF4-FFF2-40B4-BE49-F238E27FC236}">
                    <a16:creationId xmlns="" xmlns:a16="http://schemas.microsoft.com/office/drawing/2014/main" id="{D6534B8E-3632-4186-A499-24108F2D013F}"/>
                  </a:ext>
                </a:extLst>
              </p:cNvPr>
              <p:cNvSpPr/>
              <p:nvPr/>
            </p:nvSpPr>
            <p:spPr bwMode="auto">
              <a:xfrm>
                <a:off x="6284798" y="1474479"/>
                <a:ext cx="743140" cy="7431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/>
                <a:r>
                  <a:rPr lang="es-SV" b="1" dirty="0"/>
                  <a:t>01</a:t>
                </a:r>
              </a:p>
            </p:txBody>
          </p:sp>
          <p:sp>
            <p:nvSpPr>
              <p:cNvPr id="27" name="íşḻïďê">
                <a:extLst>
                  <a:ext uri="{FF2B5EF4-FFF2-40B4-BE49-F238E27FC236}">
                    <a16:creationId xmlns="" xmlns:a16="http://schemas.microsoft.com/office/drawing/2014/main" id="{3923A389-4F06-4FB9-BE0A-62D6592DDA0A}"/>
                  </a:ext>
                </a:extLst>
              </p:cNvPr>
              <p:cNvSpPr/>
              <p:nvPr/>
            </p:nvSpPr>
            <p:spPr bwMode="auto">
              <a:xfrm>
                <a:off x="7102502" y="2975588"/>
                <a:ext cx="911759" cy="911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/>
                <a:r>
                  <a:rPr lang="es-SV" b="1" dirty="0"/>
                  <a:t>02</a:t>
                </a:r>
              </a:p>
            </p:txBody>
          </p:sp>
          <p:sp>
            <p:nvSpPr>
              <p:cNvPr id="28" name="íşļïḋê">
                <a:extLst>
                  <a:ext uri="{FF2B5EF4-FFF2-40B4-BE49-F238E27FC236}">
                    <a16:creationId xmlns="" xmlns:a16="http://schemas.microsoft.com/office/drawing/2014/main" id="{192C4061-03C4-43E1-8AC1-30CBD29A99D5}"/>
                  </a:ext>
                </a:extLst>
              </p:cNvPr>
              <p:cNvSpPr/>
              <p:nvPr/>
            </p:nvSpPr>
            <p:spPr bwMode="auto">
              <a:xfrm>
                <a:off x="6304501" y="4637793"/>
                <a:ext cx="743140" cy="7431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/>
                <a:r>
                  <a:rPr lang="es-SV" b="1" dirty="0"/>
                  <a:t>03</a:t>
                </a:r>
              </a:p>
            </p:txBody>
          </p:sp>
          <p:grpSp>
            <p:nvGrpSpPr>
              <p:cNvPr id="29" name="ïş1ïďe">
                <a:extLst>
                  <a:ext uri="{FF2B5EF4-FFF2-40B4-BE49-F238E27FC236}">
                    <a16:creationId xmlns="" xmlns:a16="http://schemas.microsoft.com/office/drawing/2014/main" id="{E1364AAE-7998-484F-8DBC-1B968335DF72}"/>
                  </a:ext>
                </a:extLst>
              </p:cNvPr>
              <p:cNvGrpSpPr/>
              <p:nvPr/>
            </p:nvGrpSpPr>
            <p:grpSpPr>
              <a:xfrm>
                <a:off x="4614139" y="3137959"/>
                <a:ext cx="972196" cy="577422"/>
                <a:chOff x="7176119" y="4410546"/>
                <a:chExt cx="2176766" cy="1292862"/>
              </a:xfrm>
            </p:grpSpPr>
            <p:grpSp>
              <p:nvGrpSpPr>
                <p:cNvPr id="30" name="îṩľïḑê">
                  <a:extLst>
                    <a:ext uri="{FF2B5EF4-FFF2-40B4-BE49-F238E27FC236}">
                      <a16:creationId xmlns="" xmlns:a16="http://schemas.microsoft.com/office/drawing/2014/main" id="{9C72822B-CA4F-4701-B4FC-391CD7730A34}"/>
                    </a:ext>
                  </a:extLst>
                </p:cNvPr>
                <p:cNvGrpSpPr/>
                <p:nvPr/>
              </p:nvGrpSpPr>
              <p:grpSpPr>
                <a:xfrm>
                  <a:off x="7176120" y="4410547"/>
                  <a:ext cx="2176765" cy="1292861"/>
                  <a:chOff x="922942" y="1294557"/>
                  <a:chExt cx="2306399" cy="1369855"/>
                </a:xfrm>
              </p:grpSpPr>
              <p:sp>
                <p:nvSpPr>
                  <p:cNvPr id="34" name="îṡľíḍè">
                    <a:extLst>
                      <a:ext uri="{FF2B5EF4-FFF2-40B4-BE49-F238E27FC236}">
                        <a16:creationId xmlns="" xmlns:a16="http://schemas.microsoft.com/office/drawing/2014/main" id="{C2B7BD70-62C2-45BC-B25E-E93779F392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2942" y="2194511"/>
                    <a:ext cx="2306399" cy="469901"/>
                  </a:xfrm>
                  <a:prstGeom prst="rect">
                    <a:avLst/>
                  </a:prstGeom>
                  <a:noFill/>
                </p:spPr>
                <p:txBody>
                  <a:bodyPr wrap="none" numCol="1" rtlCol="0">
                    <a:prstTxWarp prst="textPlain">
                      <a:avLst/>
                    </a:prstTxWarp>
                    <a:sp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6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REPORT</a:t>
                    </a:r>
                    <a:endParaRPr kumimoji="0" lang="zh-CN" altLang="en-US" sz="16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îṩľïḑê">
                    <a:extLst>
                      <a:ext uri="{FF2B5EF4-FFF2-40B4-BE49-F238E27FC236}">
                        <a16:creationId xmlns="" xmlns:a16="http://schemas.microsoft.com/office/drawing/2014/main" id="{2E2738A7-B0B5-4F47-9983-866CCBD329A6}"/>
                      </a:ext>
                    </a:extLst>
                  </p:cNvPr>
                  <p:cNvSpPr txBox="1"/>
                  <p:nvPr/>
                </p:nvSpPr>
                <p:spPr>
                  <a:xfrm>
                    <a:off x="926965" y="1817115"/>
                    <a:ext cx="1645678" cy="281587"/>
                  </a:xfrm>
                  <a:prstGeom prst="rect">
                    <a:avLst/>
                  </a:prstGeom>
                  <a:noFill/>
                </p:spPr>
                <p:txBody>
                  <a:bodyPr wrap="none" numCol="1" rtlCol="0">
                    <a:prstTxWarp prst="textPlain">
                      <a:avLst/>
                    </a:prstTxWarp>
                    <a:sp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ANNUAL</a:t>
                    </a:r>
                    <a:endParaRPr kumimoji="0" lang="zh-CN" altLang="en-US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ís1ídè">
                    <a:extLst>
                      <a:ext uri="{FF2B5EF4-FFF2-40B4-BE49-F238E27FC236}">
                        <a16:creationId xmlns="" xmlns:a16="http://schemas.microsoft.com/office/drawing/2014/main" id="{F1843747-118F-4C94-8E93-4C87E9F77E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92429" y="1294557"/>
                    <a:ext cx="1027941" cy="421969"/>
                  </a:xfrm>
                  <a:prstGeom prst="rect">
                    <a:avLst/>
                  </a:prstGeom>
                  <a:noFill/>
                </p:spPr>
                <p:txBody>
                  <a:bodyPr wrap="none" numCol="1" rtlCol="0">
                    <a:prstTxWarp prst="textPlain">
                      <a:avLst/>
                    </a:prstTxWarp>
                    <a:sp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2018</a:t>
                    </a:r>
                    <a:endParaRPr kumimoji="0" lang="zh-CN" altLang="en-US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1" name="ïṩḷîďê">
                  <a:extLst>
                    <a:ext uri="{FF2B5EF4-FFF2-40B4-BE49-F238E27FC236}">
                      <a16:creationId xmlns="" xmlns:a16="http://schemas.microsoft.com/office/drawing/2014/main" id="{74B30EC9-7B57-403B-8EF2-9B1B8F7EF837}"/>
                    </a:ext>
                  </a:extLst>
                </p:cNvPr>
                <p:cNvSpPr/>
                <p:nvPr/>
              </p:nvSpPr>
              <p:spPr>
                <a:xfrm>
                  <a:off x="7176120" y="4410546"/>
                  <a:ext cx="720080" cy="37147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îšḻíḋè">
                  <a:extLst>
                    <a:ext uri="{FF2B5EF4-FFF2-40B4-BE49-F238E27FC236}">
                      <a16:creationId xmlns="" xmlns:a16="http://schemas.microsoft.com/office/drawing/2014/main" id="{30477A10-A4E4-4B65-923A-46C1F252C174}"/>
                    </a:ext>
                  </a:extLst>
                </p:cNvPr>
                <p:cNvSpPr/>
                <p:nvPr/>
              </p:nvSpPr>
              <p:spPr>
                <a:xfrm>
                  <a:off x="7176119" y="4410546"/>
                  <a:ext cx="216025" cy="3714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ïşlïḋe">
                  <a:extLst>
                    <a:ext uri="{FF2B5EF4-FFF2-40B4-BE49-F238E27FC236}">
                      <a16:creationId xmlns="" xmlns:a16="http://schemas.microsoft.com/office/drawing/2014/main" id="{EB90EC51-CF77-4A24-94B1-5408C5820570}"/>
                    </a:ext>
                  </a:extLst>
                </p:cNvPr>
                <p:cNvSpPr/>
                <p:nvPr/>
              </p:nvSpPr>
              <p:spPr>
                <a:xfrm>
                  <a:off x="8833635" y="4647551"/>
                  <a:ext cx="519250" cy="518466"/>
                </a:xfrm>
                <a:custGeom>
                  <a:avLst/>
                  <a:gdLst>
                    <a:gd name="connsiteX0" fmla="*/ 259984 w 607639"/>
                    <a:gd name="connsiteY0" fmla="*/ 430308 h 606722"/>
                    <a:gd name="connsiteX1" fmla="*/ 287837 w 607639"/>
                    <a:gd name="connsiteY1" fmla="*/ 458126 h 606722"/>
                    <a:gd name="connsiteX2" fmla="*/ 139047 w 607639"/>
                    <a:gd name="connsiteY2" fmla="*/ 606722 h 606722"/>
                    <a:gd name="connsiteX3" fmla="*/ 111282 w 607639"/>
                    <a:gd name="connsiteY3" fmla="*/ 578905 h 606722"/>
                    <a:gd name="connsiteX4" fmla="*/ 204460 w 607639"/>
                    <a:gd name="connsiteY4" fmla="*/ 374844 h 606722"/>
                    <a:gd name="connsiteX5" fmla="*/ 232231 w 607639"/>
                    <a:gd name="connsiteY5" fmla="*/ 402573 h 606722"/>
                    <a:gd name="connsiteX6" fmla="*/ 27771 w 607639"/>
                    <a:gd name="connsiteY6" fmla="*/ 606722 h 606722"/>
                    <a:gd name="connsiteX7" fmla="*/ 0 w 607639"/>
                    <a:gd name="connsiteY7" fmla="*/ 578904 h 606722"/>
                    <a:gd name="connsiteX8" fmla="*/ 148791 w 607639"/>
                    <a:gd name="connsiteY8" fmla="*/ 319309 h 606722"/>
                    <a:gd name="connsiteX9" fmla="*/ 176555 w 607639"/>
                    <a:gd name="connsiteY9" fmla="*/ 347040 h 606722"/>
                    <a:gd name="connsiteX10" fmla="*/ 27853 w 607639"/>
                    <a:gd name="connsiteY10" fmla="*/ 495652 h 606722"/>
                    <a:gd name="connsiteX11" fmla="*/ 0 w 607639"/>
                    <a:gd name="connsiteY11" fmla="*/ 467921 h 606722"/>
                    <a:gd name="connsiteX12" fmla="*/ 482456 w 607639"/>
                    <a:gd name="connsiteY12" fmla="*/ 291506 h 606722"/>
                    <a:gd name="connsiteX13" fmla="*/ 441354 w 607639"/>
                    <a:gd name="connsiteY13" fmla="*/ 444829 h 606722"/>
                    <a:gd name="connsiteX14" fmla="*/ 385749 w 607639"/>
                    <a:gd name="connsiteY14" fmla="*/ 500380 h 606722"/>
                    <a:gd name="connsiteX15" fmla="*/ 329611 w 607639"/>
                    <a:gd name="connsiteY15" fmla="*/ 444295 h 606722"/>
                    <a:gd name="connsiteX16" fmla="*/ 218312 w 607639"/>
                    <a:gd name="connsiteY16" fmla="*/ 277605 h 606722"/>
                    <a:gd name="connsiteX17" fmla="*/ 329470 w 607639"/>
                    <a:gd name="connsiteY17" fmla="*/ 388739 h 606722"/>
                    <a:gd name="connsiteX18" fmla="*/ 301703 w 607639"/>
                    <a:gd name="connsiteY18" fmla="*/ 416478 h 606722"/>
                    <a:gd name="connsiteX19" fmla="*/ 190456 w 607639"/>
                    <a:gd name="connsiteY19" fmla="*/ 305433 h 606722"/>
                    <a:gd name="connsiteX20" fmla="*/ 315639 w 607639"/>
                    <a:gd name="connsiteY20" fmla="*/ 124971 h 606722"/>
                    <a:gd name="connsiteX21" fmla="*/ 162720 w 607639"/>
                    <a:gd name="connsiteY21" fmla="*/ 277604 h 606722"/>
                    <a:gd name="connsiteX22" fmla="*/ 106554 w 607639"/>
                    <a:gd name="connsiteY22" fmla="*/ 221544 h 606722"/>
                    <a:gd name="connsiteX23" fmla="*/ 162097 w 607639"/>
                    <a:gd name="connsiteY23" fmla="*/ 166016 h 606722"/>
                    <a:gd name="connsiteX24" fmla="*/ 459243 w 607639"/>
                    <a:gd name="connsiteY24" fmla="*/ 120359 h 606722"/>
                    <a:gd name="connsiteX25" fmla="*/ 431471 w 607639"/>
                    <a:gd name="connsiteY25" fmla="*/ 148088 h 606722"/>
                    <a:gd name="connsiteX26" fmla="*/ 459243 w 607639"/>
                    <a:gd name="connsiteY26" fmla="*/ 175905 h 606722"/>
                    <a:gd name="connsiteX27" fmla="*/ 487103 w 607639"/>
                    <a:gd name="connsiteY27" fmla="*/ 148088 h 606722"/>
                    <a:gd name="connsiteX28" fmla="*/ 445357 w 607639"/>
                    <a:gd name="connsiteY28" fmla="*/ 50948 h 606722"/>
                    <a:gd name="connsiteX29" fmla="*/ 556620 w 607639"/>
                    <a:gd name="connsiteY29" fmla="*/ 161952 h 606722"/>
                    <a:gd name="connsiteX30" fmla="*/ 357326 w 607639"/>
                    <a:gd name="connsiteY30" fmla="*/ 360942 h 606722"/>
                    <a:gd name="connsiteX31" fmla="*/ 246062 w 607639"/>
                    <a:gd name="connsiteY31" fmla="*/ 249938 h 606722"/>
                    <a:gd name="connsiteX32" fmla="*/ 607639 w 607639"/>
                    <a:gd name="connsiteY32" fmla="*/ 0 h 606722"/>
                    <a:gd name="connsiteX33" fmla="*/ 576136 w 607639"/>
                    <a:gd name="connsiteY33" fmla="*/ 125818 h 606722"/>
                    <a:gd name="connsiteX34" fmla="*/ 481539 w 607639"/>
                    <a:gd name="connsiteY34" fmla="*/ 31454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7639" h="606722">
                      <a:moveTo>
                        <a:pt x="259984" y="430308"/>
                      </a:moveTo>
                      <a:lnTo>
                        <a:pt x="287837" y="458126"/>
                      </a:lnTo>
                      <a:lnTo>
                        <a:pt x="139047" y="606722"/>
                      </a:lnTo>
                      <a:lnTo>
                        <a:pt x="111282" y="578905"/>
                      </a:lnTo>
                      <a:close/>
                      <a:moveTo>
                        <a:pt x="204460" y="374844"/>
                      </a:moveTo>
                      <a:lnTo>
                        <a:pt x="232231" y="402573"/>
                      </a:lnTo>
                      <a:lnTo>
                        <a:pt x="27771" y="606722"/>
                      </a:lnTo>
                      <a:lnTo>
                        <a:pt x="0" y="578904"/>
                      </a:lnTo>
                      <a:close/>
                      <a:moveTo>
                        <a:pt x="148791" y="319309"/>
                      </a:moveTo>
                      <a:lnTo>
                        <a:pt x="176555" y="347040"/>
                      </a:lnTo>
                      <a:lnTo>
                        <a:pt x="27853" y="495652"/>
                      </a:lnTo>
                      <a:lnTo>
                        <a:pt x="0" y="467921"/>
                      </a:lnTo>
                      <a:close/>
                      <a:moveTo>
                        <a:pt x="482456" y="291506"/>
                      </a:moveTo>
                      <a:lnTo>
                        <a:pt x="441354" y="444829"/>
                      </a:lnTo>
                      <a:lnTo>
                        <a:pt x="385749" y="500380"/>
                      </a:lnTo>
                      <a:lnTo>
                        <a:pt x="329611" y="444295"/>
                      </a:lnTo>
                      <a:close/>
                      <a:moveTo>
                        <a:pt x="218312" y="277605"/>
                      </a:moveTo>
                      <a:lnTo>
                        <a:pt x="329470" y="388739"/>
                      </a:lnTo>
                      <a:lnTo>
                        <a:pt x="301703" y="416478"/>
                      </a:lnTo>
                      <a:lnTo>
                        <a:pt x="190456" y="305433"/>
                      </a:lnTo>
                      <a:close/>
                      <a:moveTo>
                        <a:pt x="315639" y="124971"/>
                      </a:moveTo>
                      <a:lnTo>
                        <a:pt x="162720" y="277604"/>
                      </a:lnTo>
                      <a:lnTo>
                        <a:pt x="106554" y="221544"/>
                      </a:lnTo>
                      <a:lnTo>
                        <a:pt x="162097" y="166016"/>
                      </a:lnTo>
                      <a:close/>
                      <a:moveTo>
                        <a:pt x="459243" y="120359"/>
                      </a:moveTo>
                      <a:lnTo>
                        <a:pt x="431471" y="148088"/>
                      </a:lnTo>
                      <a:lnTo>
                        <a:pt x="459243" y="175905"/>
                      </a:lnTo>
                      <a:lnTo>
                        <a:pt x="487103" y="148088"/>
                      </a:lnTo>
                      <a:close/>
                      <a:moveTo>
                        <a:pt x="445357" y="50948"/>
                      </a:moveTo>
                      <a:lnTo>
                        <a:pt x="556620" y="161952"/>
                      </a:lnTo>
                      <a:lnTo>
                        <a:pt x="357326" y="360942"/>
                      </a:lnTo>
                      <a:lnTo>
                        <a:pt x="246062" y="249938"/>
                      </a:lnTo>
                      <a:close/>
                      <a:moveTo>
                        <a:pt x="607639" y="0"/>
                      </a:moveTo>
                      <a:lnTo>
                        <a:pt x="576136" y="125818"/>
                      </a:lnTo>
                      <a:lnTo>
                        <a:pt x="481539" y="314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7" name="ïṧ1îḋè">
              <a:extLst>
                <a:ext uri="{FF2B5EF4-FFF2-40B4-BE49-F238E27FC236}">
                  <a16:creationId xmlns="" xmlns:a16="http://schemas.microsoft.com/office/drawing/2014/main" id="{73B4EED0-DF87-4A3C-B2AB-2633817B46C1}"/>
                </a:ext>
              </a:extLst>
            </p:cNvPr>
            <p:cNvGrpSpPr/>
            <p:nvPr/>
          </p:nvGrpSpPr>
          <p:grpSpPr>
            <a:xfrm>
              <a:off x="687280" y="2319985"/>
              <a:ext cx="3487921" cy="1899399"/>
              <a:chOff x="687278" y="2398652"/>
              <a:chExt cx="3524773" cy="1899399"/>
            </a:xfrm>
          </p:grpSpPr>
          <p:sp>
            <p:nvSpPr>
              <p:cNvPr id="16" name="íṧļíḑê">
                <a:extLst>
                  <a:ext uri="{FF2B5EF4-FFF2-40B4-BE49-F238E27FC236}">
                    <a16:creationId xmlns="" xmlns:a16="http://schemas.microsoft.com/office/drawing/2014/main" id="{760690D9-3ABC-4176-9842-F8FF596F4A2D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7" name="îṥľiḍê">
                <a:extLst>
                  <a:ext uri="{FF2B5EF4-FFF2-40B4-BE49-F238E27FC236}">
                    <a16:creationId xmlns="" xmlns:a16="http://schemas.microsoft.com/office/drawing/2014/main" id="{8BA332E5-9545-4213-B8F6-734F5E98C6F6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8" name="îşḻiďê">
              <a:extLst>
                <a:ext uri="{FF2B5EF4-FFF2-40B4-BE49-F238E27FC236}">
                  <a16:creationId xmlns="" xmlns:a16="http://schemas.microsoft.com/office/drawing/2014/main" id="{5EDB886E-BEE2-4708-8863-0A82EE59AA80}"/>
                </a:ext>
              </a:extLst>
            </p:cNvPr>
            <p:cNvSpPr/>
            <p:nvPr/>
          </p:nvSpPr>
          <p:spPr bwMode="auto">
            <a:xfrm>
              <a:off x="7097050" y="1536830"/>
              <a:ext cx="4423438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</a:t>
              </a:r>
              <a:r>
                <a:rPr lang="en-US" altLang="zh-CN" sz="900" dirty="0" err="1"/>
                <a:t>iSlide</a:t>
              </a:r>
              <a:r>
                <a:rPr lang="en-US" altLang="zh-CN" sz="900" dirty="0"/>
                <a:t>  (www.islide.cc) to filter and replace existing icon elements with one click.</a:t>
              </a:r>
            </a:p>
          </p:txBody>
        </p:sp>
        <p:sp>
          <p:nvSpPr>
            <p:cNvPr id="9" name="iSľíḑé">
              <a:extLst>
                <a:ext uri="{FF2B5EF4-FFF2-40B4-BE49-F238E27FC236}">
                  <a16:creationId xmlns="" xmlns:a16="http://schemas.microsoft.com/office/drawing/2014/main" id="{D42F2AF8-FF91-4574-B629-56B700CB17BA}"/>
                </a:ext>
              </a:extLst>
            </p:cNvPr>
            <p:cNvSpPr txBox="1"/>
            <p:nvPr/>
          </p:nvSpPr>
          <p:spPr bwMode="auto">
            <a:xfrm>
              <a:off x="7097050" y="1123950"/>
              <a:ext cx="442343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" name="íṡlidé">
              <a:extLst>
                <a:ext uri="{FF2B5EF4-FFF2-40B4-BE49-F238E27FC236}">
                  <a16:creationId xmlns="" xmlns:a16="http://schemas.microsoft.com/office/drawing/2014/main" id="{B12658AC-4891-4692-ACB6-92EAD96794A0}"/>
                </a:ext>
              </a:extLst>
            </p:cNvPr>
            <p:cNvSpPr/>
            <p:nvPr/>
          </p:nvSpPr>
          <p:spPr bwMode="auto">
            <a:xfrm>
              <a:off x="7097050" y="4848982"/>
              <a:ext cx="4423438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</a:t>
              </a:r>
              <a:r>
                <a:rPr lang="en-US" altLang="zh-CN" sz="900" dirty="0" err="1"/>
                <a:t>iSlide</a:t>
              </a:r>
              <a:r>
                <a:rPr lang="en-US" altLang="zh-CN" sz="900" dirty="0"/>
                <a:t>  (www.islide.cc) to filter and replace existing icon elements with one click.</a:t>
              </a:r>
            </a:p>
          </p:txBody>
        </p:sp>
        <p:sp>
          <p:nvSpPr>
            <p:cNvPr id="11" name="îṣḻïďè">
              <a:extLst>
                <a:ext uri="{FF2B5EF4-FFF2-40B4-BE49-F238E27FC236}">
                  <a16:creationId xmlns="" xmlns:a16="http://schemas.microsoft.com/office/drawing/2014/main" id="{F2783C57-F8E7-4A70-884B-4C92AA44CD56}"/>
                </a:ext>
              </a:extLst>
            </p:cNvPr>
            <p:cNvSpPr txBox="1"/>
            <p:nvPr/>
          </p:nvSpPr>
          <p:spPr bwMode="auto">
            <a:xfrm>
              <a:off x="7097050" y="4436102"/>
              <a:ext cx="442343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2" name="ïṥḻïdè">
              <a:extLst>
                <a:ext uri="{FF2B5EF4-FFF2-40B4-BE49-F238E27FC236}">
                  <a16:creationId xmlns="" xmlns:a16="http://schemas.microsoft.com/office/drawing/2014/main" id="{EE69B7D5-D988-404B-8501-9338C2FB6611}"/>
                </a:ext>
              </a:extLst>
            </p:cNvPr>
            <p:cNvSpPr/>
            <p:nvPr/>
          </p:nvSpPr>
          <p:spPr bwMode="auto">
            <a:xfrm>
              <a:off x="8118196" y="3337608"/>
              <a:ext cx="3402292" cy="68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 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3" name="íṥľiḑe">
              <a:extLst>
                <a:ext uri="{FF2B5EF4-FFF2-40B4-BE49-F238E27FC236}">
                  <a16:creationId xmlns="" xmlns:a16="http://schemas.microsoft.com/office/drawing/2014/main" id="{E83BF8BF-5A85-4CF2-B6EB-FF4FCA555A53}"/>
                </a:ext>
              </a:extLst>
            </p:cNvPr>
            <p:cNvSpPr txBox="1"/>
            <p:nvPr/>
          </p:nvSpPr>
          <p:spPr bwMode="auto">
            <a:xfrm>
              <a:off x="8118196" y="2924727"/>
              <a:ext cx="340229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00B46ADC-0690-4A46-8D61-395E705A4074}"/>
                </a:ext>
              </a:extLst>
            </p:cNvPr>
            <p:cNvCxnSpPr/>
            <p:nvPr/>
          </p:nvCxnSpPr>
          <p:spPr>
            <a:xfrm>
              <a:off x="7221000" y="2504173"/>
              <a:ext cx="429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F5DDBFEB-A81B-432E-ABF0-3DFA5250A06C}"/>
                </a:ext>
              </a:extLst>
            </p:cNvPr>
            <p:cNvCxnSpPr/>
            <p:nvPr/>
          </p:nvCxnSpPr>
          <p:spPr>
            <a:xfrm>
              <a:off x="7221000" y="4219384"/>
              <a:ext cx="429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7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F7FC93-BF5A-48E3-B8CC-D49A37DE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0511DEF-3A03-4843-9F6A-8725D8DF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39081B0-9EEB-4CF9-B441-84FF1DE8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2243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8D3F3DE5-8AC6-4331-B47D-A9AF596B1AB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42991" y="1162889"/>
            <a:ext cx="8578002" cy="4980736"/>
            <a:chOff x="1742991" y="1162889"/>
            <a:chExt cx="8578002" cy="4980736"/>
          </a:xfrm>
        </p:grpSpPr>
        <p:sp>
          <p:nvSpPr>
            <p:cNvPr id="6" name="íṡḷïḓè">
              <a:extLst>
                <a:ext uri="{FF2B5EF4-FFF2-40B4-BE49-F238E27FC236}">
                  <a16:creationId xmlns="" xmlns:a16="http://schemas.microsoft.com/office/drawing/2014/main" id="{DABFEC24-867C-47DD-B86E-FADC9B84C5D1}"/>
                </a:ext>
              </a:extLst>
            </p:cNvPr>
            <p:cNvSpPr/>
            <p:nvPr/>
          </p:nvSpPr>
          <p:spPr>
            <a:xfrm>
              <a:off x="6056376" y="1383792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1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işļîḓe">
              <a:extLst>
                <a:ext uri="{FF2B5EF4-FFF2-40B4-BE49-F238E27FC236}">
                  <a16:creationId xmlns="" xmlns:a16="http://schemas.microsoft.com/office/drawing/2014/main" id="{D530AD42-2997-4764-8D43-F8C086C69033}"/>
                </a:ext>
              </a:extLst>
            </p:cNvPr>
            <p:cNvSpPr/>
            <p:nvPr/>
          </p:nvSpPr>
          <p:spPr>
            <a:xfrm>
              <a:off x="5050536" y="2587752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2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iṥḻiḍè">
              <a:extLst>
                <a:ext uri="{FF2B5EF4-FFF2-40B4-BE49-F238E27FC236}">
                  <a16:creationId xmlns="" xmlns:a16="http://schemas.microsoft.com/office/drawing/2014/main" id="{60DA4859-92DD-4F98-ADC3-183B2B9F2E59}"/>
                </a:ext>
              </a:extLst>
            </p:cNvPr>
            <p:cNvSpPr/>
            <p:nvPr/>
          </p:nvSpPr>
          <p:spPr>
            <a:xfrm>
              <a:off x="5050536" y="4995672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4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ïślíḓè">
              <a:extLst>
                <a:ext uri="{FF2B5EF4-FFF2-40B4-BE49-F238E27FC236}">
                  <a16:creationId xmlns="" xmlns:a16="http://schemas.microsoft.com/office/drawing/2014/main" id="{DBD260B0-C11A-407C-A668-B4030479E83C}"/>
                </a:ext>
              </a:extLst>
            </p:cNvPr>
            <p:cNvSpPr/>
            <p:nvPr/>
          </p:nvSpPr>
          <p:spPr>
            <a:xfrm>
              <a:off x="6056376" y="3791712"/>
              <a:ext cx="957072" cy="957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</a:rPr>
                <a:t>3</a:t>
              </a:r>
              <a:endParaRPr lang="zh-CN" altLang="en-US" i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07C47DBE-601E-4CFA-B0FF-3A09F1622148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867448" y="2200704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7CC7FA4B-37D0-4607-B43B-0F8C8518AB00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5867448" y="3404664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557B6EB4-DC60-42DE-BB7A-415439721B0F}"/>
                </a:ext>
              </a:extLst>
            </p:cNvPr>
            <p:cNvCxnSpPr>
              <a:stCxn id="9" idx="3"/>
              <a:endCxn id="8" idx="7"/>
            </p:cNvCxnSpPr>
            <p:nvPr/>
          </p:nvCxnSpPr>
          <p:spPr>
            <a:xfrm flipH="1">
              <a:off x="5867448" y="4608624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ṥḻiḍê">
              <a:extLst>
                <a:ext uri="{FF2B5EF4-FFF2-40B4-BE49-F238E27FC236}">
                  <a16:creationId xmlns="" xmlns:a16="http://schemas.microsoft.com/office/drawing/2014/main" id="{9359A2C2-7806-4A88-B818-6F76C74CF9B7}"/>
                </a:ext>
              </a:extLst>
            </p:cNvPr>
            <p:cNvSpPr/>
            <p:nvPr/>
          </p:nvSpPr>
          <p:spPr bwMode="auto">
            <a:xfrm>
              <a:off x="7111267" y="1604694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4" name="îṡľiḋe">
              <a:extLst>
                <a:ext uri="{FF2B5EF4-FFF2-40B4-BE49-F238E27FC236}">
                  <a16:creationId xmlns="" xmlns:a16="http://schemas.microsoft.com/office/drawing/2014/main" id="{380A2F9A-B9AC-4899-BE15-0C2CCF1D9C5E}"/>
                </a:ext>
              </a:extLst>
            </p:cNvPr>
            <p:cNvSpPr txBox="1"/>
            <p:nvPr/>
          </p:nvSpPr>
          <p:spPr bwMode="auto">
            <a:xfrm>
              <a:off x="7111267" y="1162889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ï$ḻiḍè">
              <a:extLst>
                <a:ext uri="{FF2B5EF4-FFF2-40B4-BE49-F238E27FC236}">
                  <a16:creationId xmlns="" xmlns:a16="http://schemas.microsoft.com/office/drawing/2014/main" id="{20E8962C-E7D7-41F8-8A9D-6FB7329FA428}"/>
                </a:ext>
              </a:extLst>
            </p:cNvPr>
            <p:cNvSpPr/>
            <p:nvPr/>
          </p:nvSpPr>
          <p:spPr bwMode="auto">
            <a:xfrm>
              <a:off x="1742991" y="2911033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6" name="ísḻïḋe">
              <a:extLst>
                <a:ext uri="{FF2B5EF4-FFF2-40B4-BE49-F238E27FC236}">
                  <a16:creationId xmlns="" xmlns:a16="http://schemas.microsoft.com/office/drawing/2014/main" id="{6DFED3D3-4EFF-473F-A75F-E83D87158A23}"/>
                </a:ext>
              </a:extLst>
            </p:cNvPr>
            <p:cNvSpPr txBox="1"/>
            <p:nvPr/>
          </p:nvSpPr>
          <p:spPr bwMode="auto">
            <a:xfrm>
              <a:off x="1742991" y="2469228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7" name="îṥḷiḋé">
              <a:extLst>
                <a:ext uri="{FF2B5EF4-FFF2-40B4-BE49-F238E27FC236}">
                  <a16:creationId xmlns="" xmlns:a16="http://schemas.microsoft.com/office/drawing/2014/main" id="{158B6DE5-4115-49CD-BACF-60F2A2FDCD4F}"/>
                </a:ext>
              </a:extLst>
            </p:cNvPr>
            <p:cNvSpPr/>
            <p:nvPr/>
          </p:nvSpPr>
          <p:spPr bwMode="auto">
            <a:xfrm>
              <a:off x="1742991" y="5292934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8" name="îSļíḓe">
              <a:extLst>
                <a:ext uri="{FF2B5EF4-FFF2-40B4-BE49-F238E27FC236}">
                  <a16:creationId xmlns="" xmlns:a16="http://schemas.microsoft.com/office/drawing/2014/main" id="{01F0061F-50A2-4627-B317-6697B3F5D421}"/>
                </a:ext>
              </a:extLst>
            </p:cNvPr>
            <p:cNvSpPr txBox="1"/>
            <p:nvPr/>
          </p:nvSpPr>
          <p:spPr bwMode="auto">
            <a:xfrm>
              <a:off x="1742991" y="4851129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9" name="ísľîdè">
              <a:extLst>
                <a:ext uri="{FF2B5EF4-FFF2-40B4-BE49-F238E27FC236}">
                  <a16:creationId xmlns="" xmlns:a16="http://schemas.microsoft.com/office/drawing/2014/main" id="{0703A648-02CC-4656-8A42-DD5B08AAC55C}"/>
                </a:ext>
              </a:extLst>
            </p:cNvPr>
            <p:cNvSpPr/>
            <p:nvPr/>
          </p:nvSpPr>
          <p:spPr bwMode="auto">
            <a:xfrm>
              <a:off x="7111267" y="4183278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20" name="îşlîḋe">
              <a:extLst>
                <a:ext uri="{FF2B5EF4-FFF2-40B4-BE49-F238E27FC236}">
                  <a16:creationId xmlns="" xmlns:a16="http://schemas.microsoft.com/office/drawing/2014/main" id="{D64AA20E-54EC-4730-9524-521EBECE3490}"/>
                </a:ext>
              </a:extLst>
            </p:cNvPr>
            <p:cNvSpPr txBox="1"/>
            <p:nvPr/>
          </p:nvSpPr>
          <p:spPr bwMode="auto">
            <a:xfrm>
              <a:off x="7111267" y="3741473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0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6BF093-02AC-4EF4-9A49-1F1AB664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C4E62BE-104A-41A9-8042-A7AD7697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05F2D7-0172-41E6-9CF9-3055F7A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ddd60a87-623a-4ce3-b728-732d5058d3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4DDD8E2-A48B-43AA-91D3-DAE5C7979AF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93043"/>
            <a:ext cx="12172950" cy="4910650"/>
            <a:chOff x="0" y="1193043"/>
            <a:chExt cx="12172950" cy="4910650"/>
          </a:xfrm>
        </p:grpSpPr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D9102BCA-C296-48C3-84DB-26394919169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67743"/>
              <a:ext cx="279400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D35DC9FD-9EEF-4045-816F-43D3EEEDB02D}"/>
                </a:ext>
              </a:extLst>
            </p:cNvPr>
            <p:cNvCxnSpPr>
              <a:cxnSpLocks/>
            </p:cNvCxnSpPr>
            <p:nvPr/>
          </p:nvCxnSpPr>
          <p:spPr>
            <a:xfrm>
              <a:off x="5387725" y="4104846"/>
              <a:ext cx="199078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F4E9131D-129A-4A1F-A232-7DA63CC2C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4969" y="4104846"/>
              <a:ext cx="313719" cy="60209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27E831CF-A548-495C-944B-5ACC8D85AEC8}"/>
                </a:ext>
              </a:extLst>
            </p:cNvPr>
            <p:cNvCxnSpPr>
              <a:cxnSpLocks/>
            </p:cNvCxnSpPr>
            <p:nvPr/>
          </p:nvCxnSpPr>
          <p:spPr>
            <a:xfrm>
              <a:off x="3091379" y="4703757"/>
              <a:ext cx="199359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0F18EA3A-1B72-497B-A92E-CBC32C3D8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430" y="4703757"/>
              <a:ext cx="313719" cy="60209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A02B4992-1BD1-40B4-9FF5-3B11405688FF}"/>
                </a:ext>
              </a:extLst>
            </p:cNvPr>
            <p:cNvCxnSpPr>
              <a:cxnSpLocks/>
            </p:cNvCxnSpPr>
            <p:nvPr/>
          </p:nvCxnSpPr>
          <p:spPr>
            <a:xfrm>
              <a:off x="7662843" y="3526559"/>
              <a:ext cx="4510107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D9810ED7-7F27-4234-8D8C-4DBBF4386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0088" y="3526559"/>
              <a:ext cx="313719" cy="60209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îsľïde">
              <a:extLst>
                <a:ext uri="{FF2B5EF4-FFF2-40B4-BE49-F238E27FC236}">
                  <a16:creationId xmlns="" xmlns:a16="http://schemas.microsoft.com/office/drawing/2014/main" id="{F4E7F884-8E9B-429B-A116-E122BB846191}"/>
                </a:ext>
              </a:extLst>
            </p:cNvPr>
            <p:cNvSpPr/>
            <p:nvPr/>
          </p:nvSpPr>
          <p:spPr>
            <a:xfrm>
              <a:off x="9701538" y="3432195"/>
              <a:ext cx="135878" cy="1358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77576EE1-5D7B-4423-B425-D44B37C7F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4135" y="4059654"/>
              <a:ext cx="684666" cy="15664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íś1idé">
              <a:extLst>
                <a:ext uri="{FF2B5EF4-FFF2-40B4-BE49-F238E27FC236}">
                  <a16:creationId xmlns="" xmlns:a16="http://schemas.microsoft.com/office/drawing/2014/main" id="{A91080FC-A2A6-4EEA-B202-63B569DBE757}"/>
                </a:ext>
              </a:extLst>
            </p:cNvPr>
            <p:cNvSpPr/>
            <p:nvPr/>
          </p:nvSpPr>
          <p:spPr>
            <a:xfrm>
              <a:off x="2724250" y="5188598"/>
              <a:ext cx="135878" cy="1358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isľïḍè">
              <a:extLst>
                <a:ext uri="{FF2B5EF4-FFF2-40B4-BE49-F238E27FC236}">
                  <a16:creationId xmlns="" xmlns:a16="http://schemas.microsoft.com/office/drawing/2014/main" id="{38C11EF4-DE43-45D0-9506-AB2E031A78D6}"/>
                </a:ext>
              </a:extLst>
            </p:cNvPr>
            <p:cNvSpPr/>
            <p:nvPr/>
          </p:nvSpPr>
          <p:spPr>
            <a:xfrm>
              <a:off x="1979557" y="3805381"/>
              <a:ext cx="755703" cy="7557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7BAEB973-3C67-4911-A932-31DEDB7F13C3}"/>
                </a:ext>
              </a:extLst>
            </p:cNvPr>
            <p:cNvCxnSpPr>
              <a:cxnSpLocks/>
            </p:cNvCxnSpPr>
            <p:nvPr/>
          </p:nvCxnSpPr>
          <p:spPr>
            <a:xfrm rot="10904570" flipH="1" flipV="1">
              <a:off x="4872565" y="4241690"/>
              <a:ext cx="684666" cy="15664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ṧḻiḋê">
              <a:extLst>
                <a:ext uri="{FF2B5EF4-FFF2-40B4-BE49-F238E27FC236}">
                  <a16:creationId xmlns="" xmlns:a16="http://schemas.microsoft.com/office/drawing/2014/main" id="{988340A5-1EC6-4F53-A923-C1C2182AB5F3}"/>
                </a:ext>
              </a:extLst>
            </p:cNvPr>
            <p:cNvSpPr/>
            <p:nvPr/>
          </p:nvSpPr>
          <p:spPr>
            <a:xfrm rot="171317">
              <a:off x="5002577" y="4606170"/>
              <a:ext cx="135878" cy="1358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íṥḻíḓe">
              <a:extLst>
                <a:ext uri="{FF2B5EF4-FFF2-40B4-BE49-F238E27FC236}">
                  <a16:creationId xmlns="" xmlns:a16="http://schemas.microsoft.com/office/drawing/2014/main" id="{E4FD3AB7-99CE-4552-BBCE-53D72E23D8D2}"/>
                </a:ext>
              </a:extLst>
            </p:cNvPr>
            <p:cNvSpPr/>
            <p:nvPr/>
          </p:nvSpPr>
          <p:spPr>
            <a:xfrm rot="10695430" flipV="1">
              <a:off x="5085920" y="5314589"/>
              <a:ext cx="755703" cy="7557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287665FC-5933-4608-A08E-E90E2AB59F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6743" y="2923086"/>
              <a:ext cx="684666" cy="15664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ṧḷiḍé">
              <a:extLst>
                <a:ext uri="{FF2B5EF4-FFF2-40B4-BE49-F238E27FC236}">
                  <a16:creationId xmlns="" xmlns:a16="http://schemas.microsoft.com/office/drawing/2014/main" id="{89AD2F44-9ACB-4A1D-A73C-6050621F78B1}"/>
                </a:ext>
              </a:extLst>
            </p:cNvPr>
            <p:cNvSpPr/>
            <p:nvPr/>
          </p:nvSpPr>
          <p:spPr>
            <a:xfrm rot="183234">
              <a:off x="7288102" y="4036073"/>
              <a:ext cx="135878" cy="1358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îšḷîďè">
              <a:extLst>
                <a:ext uri="{FF2B5EF4-FFF2-40B4-BE49-F238E27FC236}">
                  <a16:creationId xmlns="" xmlns:a16="http://schemas.microsoft.com/office/drawing/2014/main" id="{DA65825E-9EE8-4EA5-8EE0-0D0F38334B4D}"/>
                </a:ext>
              </a:extLst>
            </p:cNvPr>
            <p:cNvSpPr/>
            <p:nvPr/>
          </p:nvSpPr>
          <p:spPr>
            <a:xfrm>
              <a:off x="6562165" y="2668813"/>
              <a:ext cx="755703" cy="7557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i$1íḓe">
              <a:extLst>
                <a:ext uri="{FF2B5EF4-FFF2-40B4-BE49-F238E27FC236}">
                  <a16:creationId xmlns="" xmlns:a16="http://schemas.microsoft.com/office/drawing/2014/main" id="{A8F152D6-FD75-4032-97A9-FC7251B27B4B}"/>
                </a:ext>
              </a:extLst>
            </p:cNvPr>
            <p:cNvSpPr/>
            <p:nvPr/>
          </p:nvSpPr>
          <p:spPr bwMode="auto">
            <a:xfrm>
              <a:off x="10121220" y="2353173"/>
              <a:ext cx="1044321" cy="1139825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1351"/>
            </a:p>
          </p:txBody>
        </p:sp>
        <p:grpSp>
          <p:nvGrpSpPr>
            <p:cNvPr id="24" name="îś1iḓê">
              <a:extLst>
                <a:ext uri="{FF2B5EF4-FFF2-40B4-BE49-F238E27FC236}">
                  <a16:creationId xmlns="" xmlns:a16="http://schemas.microsoft.com/office/drawing/2014/main" id="{C6E9BB48-CB4B-44AA-AF85-B56A86C6903B}"/>
                </a:ext>
              </a:extLst>
            </p:cNvPr>
            <p:cNvGrpSpPr/>
            <p:nvPr/>
          </p:nvGrpSpPr>
          <p:grpSpPr>
            <a:xfrm>
              <a:off x="660400" y="1193043"/>
              <a:ext cx="4377087" cy="1899399"/>
              <a:chOff x="660400" y="1193043"/>
              <a:chExt cx="4377087" cy="1899399"/>
            </a:xfrm>
          </p:grpSpPr>
          <p:sp>
            <p:nvSpPr>
              <p:cNvPr id="38" name="iŝlîďè">
                <a:extLst>
                  <a:ext uri="{FF2B5EF4-FFF2-40B4-BE49-F238E27FC236}">
                    <a16:creationId xmlns="" xmlns:a16="http://schemas.microsoft.com/office/drawing/2014/main" id="{9E9A2684-8FFE-4709-90ED-8131EF38AC9D}"/>
                  </a:ext>
                </a:extLst>
              </p:cNvPr>
              <p:cNvSpPr/>
              <p:nvPr/>
            </p:nvSpPr>
            <p:spPr>
              <a:xfrm>
                <a:off x="660400" y="1634848"/>
                <a:ext cx="4377087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9" name="ïśḷîḍè">
                <a:extLst>
                  <a:ext uri="{FF2B5EF4-FFF2-40B4-BE49-F238E27FC236}">
                    <a16:creationId xmlns="" xmlns:a16="http://schemas.microsoft.com/office/drawing/2014/main" id="{B4AB7E7C-323A-41A9-8AA6-0017E59C7F85}"/>
                  </a:ext>
                </a:extLst>
              </p:cNvPr>
              <p:cNvSpPr txBox="1"/>
              <p:nvPr/>
            </p:nvSpPr>
            <p:spPr bwMode="auto">
              <a:xfrm>
                <a:off x="660400" y="1193043"/>
                <a:ext cx="437708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25" name="íşļïḑe">
              <a:extLst>
                <a:ext uri="{FF2B5EF4-FFF2-40B4-BE49-F238E27FC236}">
                  <a16:creationId xmlns="" xmlns:a16="http://schemas.microsoft.com/office/drawing/2014/main" id="{67E7F8AB-63DE-497F-AE5D-04CBF4E0A95A}"/>
                </a:ext>
              </a:extLst>
            </p:cNvPr>
            <p:cNvSpPr/>
            <p:nvPr/>
          </p:nvSpPr>
          <p:spPr>
            <a:xfrm>
              <a:off x="2133541" y="3956901"/>
              <a:ext cx="447734" cy="452662"/>
            </a:xfrm>
            <a:custGeom>
              <a:avLst/>
              <a:gdLst>
                <a:gd name="connsiteX0" fmla="*/ 32552 w 571147"/>
                <a:gd name="connsiteY0" fmla="*/ 406999 h 577432"/>
                <a:gd name="connsiteX1" fmla="*/ 111849 w 571147"/>
                <a:gd name="connsiteY1" fmla="*/ 406999 h 577432"/>
                <a:gd name="connsiteX2" fmla="*/ 137666 w 571147"/>
                <a:gd name="connsiteY2" fmla="*/ 432794 h 577432"/>
                <a:gd name="connsiteX3" fmla="*/ 137666 w 571147"/>
                <a:gd name="connsiteY3" fmla="*/ 550715 h 577432"/>
                <a:gd name="connsiteX4" fmla="*/ 111849 w 571147"/>
                <a:gd name="connsiteY4" fmla="*/ 577432 h 577432"/>
                <a:gd name="connsiteX5" fmla="*/ 32552 w 571147"/>
                <a:gd name="connsiteY5" fmla="*/ 577432 h 577432"/>
                <a:gd name="connsiteX6" fmla="*/ 6734 w 571147"/>
                <a:gd name="connsiteY6" fmla="*/ 550715 h 577432"/>
                <a:gd name="connsiteX7" fmla="*/ 6734 w 571147"/>
                <a:gd name="connsiteY7" fmla="*/ 432794 h 577432"/>
                <a:gd name="connsiteX8" fmla="*/ 32552 w 571147"/>
                <a:gd name="connsiteY8" fmla="*/ 406999 h 577432"/>
                <a:gd name="connsiteX9" fmla="*/ 236302 w 571147"/>
                <a:gd name="connsiteY9" fmla="*/ 314976 h 577432"/>
                <a:gd name="connsiteX10" fmla="*/ 315688 w 571147"/>
                <a:gd name="connsiteY10" fmla="*/ 314976 h 577432"/>
                <a:gd name="connsiteX11" fmla="*/ 341535 w 571147"/>
                <a:gd name="connsiteY11" fmla="*/ 340761 h 577432"/>
                <a:gd name="connsiteX12" fmla="*/ 341535 w 571147"/>
                <a:gd name="connsiteY12" fmla="*/ 550726 h 577432"/>
                <a:gd name="connsiteX13" fmla="*/ 315688 w 571147"/>
                <a:gd name="connsiteY13" fmla="*/ 577432 h 577432"/>
                <a:gd name="connsiteX14" fmla="*/ 236302 w 571147"/>
                <a:gd name="connsiteY14" fmla="*/ 577432 h 577432"/>
                <a:gd name="connsiteX15" fmla="*/ 210455 w 571147"/>
                <a:gd name="connsiteY15" fmla="*/ 550726 h 577432"/>
                <a:gd name="connsiteX16" fmla="*/ 210455 w 571147"/>
                <a:gd name="connsiteY16" fmla="*/ 340761 h 577432"/>
                <a:gd name="connsiteX17" fmla="*/ 236302 w 571147"/>
                <a:gd name="connsiteY17" fmla="*/ 314976 h 577432"/>
                <a:gd name="connsiteX18" fmla="*/ 440171 w 571147"/>
                <a:gd name="connsiteY18" fmla="*/ 209935 h 577432"/>
                <a:gd name="connsiteX19" fmla="*/ 518634 w 571147"/>
                <a:gd name="connsiteY19" fmla="*/ 209935 h 577432"/>
                <a:gd name="connsiteX20" fmla="*/ 545404 w 571147"/>
                <a:gd name="connsiteY20" fmla="*/ 235724 h 577432"/>
                <a:gd name="connsiteX21" fmla="*/ 545404 w 571147"/>
                <a:gd name="connsiteY21" fmla="*/ 550722 h 577432"/>
                <a:gd name="connsiteX22" fmla="*/ 518634 w 571147"/>
                <a:gd name="connsiteY22" fmla="*/ 577432 h 577432"/>
                <a:gd name="connsiteX23" fmla="*/ 440171 w 571147"/>
                <a:gd name="connsiteY23" fmla="*/ 577432 h 577432"/>
                <a:gd name="connsiteX24" fmla="*/ 414324 w 571147"/>
                <a:gd name="connsiteY24" fmla="*/ 550722 h 577432"/>
                <a:gd name="connsiteX25" fmla="*/ 414324 w 571147"/>
                <a:gd name="connsiteY25" fmla="*/ 235724 h 577432"/>
                <a:gd name="connsiteX26" fmla="*/ 440171 w 571147"/>
                <a:gd name="connsiteY26" fmla="*/ 209935 h 577432"/>
                <a:gd name="connsiteX27" fmla="*/ 296320 w 571147"/>
                <a:gd name="connsiteY27" fmla="*/ 121530 h 577432"/>
                <a:gd name="connsiteX28" fmla="*/ 361828 w 571147"/>
                <a:gd name="connsiteY28" fmla="*/ 134423 h 577432"/>
                <a:gd name="connsiteX29" fmla="*/ 370132 w 571147"/>
                <a:gd name="connsiteY29" fmla="*/ 141791 h 577432"/>
                <a:gd name="connsiteX30" fmla="*/ 371055 w 571147"/>
                <a:gd name="connsiteY30" fmla="*/ 152843 h 577432"/>
                <a:gd name="connsiteX31" fmla="*/ 346143 w 571147"/>
                <a:gd name="connsiteY31" fmla="*/ 213626 h 577432"/>
                <a:gd name="connsiteX32" fmla="*/ 334149 w 571147"/>
                <a:gd name="connsiteY32" fmla="*/ 221915 h 577432"/>
                <a:gd name="connsiteX33" fmla="*/ 333226 w 571147"/>
                <a:gd name="connsiteY33" fmla="*/ 221915 h 577432"/>
                <a:gd name="connsiteX34" fmla="*/ 322154 w 571147"/>
                <a:gd name="connsiteY34" fmla="*/ 215468 h 577432"/>
                <a:gd name="connsiteX35" fmla="*/ 308314 w 571147"/>
                <a:gd name="connsiteY35" fmla="*/ 190602 h 577432"/>
                <a:gd name="connsiteX36" fmla="*/ 19522 w 571147"/>
                <a:gd name="connsiteY36" fmla="*/ 339798 h 577432"/>
                <a:gd name="connsiteX37" fmla="*/ 13064 w 571147"/>
                <a:gd name="connsiteY37" fmla="*/ 340719 h 577432"/>
                <a:gd name="connsiteX38" fmla="*/ 1069 w 571147"/>
                <a:gd name="connsiteY38" fmla="*/ 334272 h 577432"/>
                <a:gd name="connsiteX39" fmla="*/ 7528 w 571147"/>
                <a:gd name="connsiteY39" fmla="*/ 315853 h 577432"/>
                <a:gd name="connsiteX40" fmla="*/ 296320 w 571147"/>
                <a:gd name="connsiteY40" fmla="*/ 167578 h 577432"/>
                <a:gd name="connsiteX41" fmla="*/ 281557 w 571147"/>
                <a:gd name="connsiteY41" fmla="*/ 139949 h 577432"/>
                <a:gd name="connsiteX42" fmla="*/ 283402 w 571147"/>
                <a:gd name="connsiteY42" fmla="*/ 126135 h 577432"/>
                <a:gd name="connsiteX43" fmla="*/ 296320 w 571147"/>
                <a:gd name="connsiteY43" fmla="*/ 121530 h 577432"/>
                <a:gd name="connsiteX44" fmla="*/ 484451 w 571147"/>
                <a:gd name="connsiteY44" fmla="*/ 100307 h 577432"/>
                <a:gd name="connsiteX45" fmla="*/ 502944 w 571147"/>
                <a:gd name="connsiteY45" fmla="*/ 115101 h 577432"/>
                <a:gd name="connsiteX46" fmla="*/ 484451 w 571147"/>
                <a:gd name="connsiteY46" fmla="*/ 129896 h 577432"/>
                <a:gd name="connsiteX47" fmla="*/ 475278 w 571147"/>
                <a:gd name="connsiteY47" fmla="*/ 51633 h 577432"/>
                <a:gd name="connsiteX48" fmla="*/ 475278 w 571147"/>
                <a:gd name="connsiteY48" fmla="*/ 78263 h 577432"/>
                <a:gd name="connsiteX49" fmla="*/ 458708 w 571147"/>
                <a:gd name="connsiteY49" fmla="*/ 64489 h 577432"/>
                <a:gd name="connsiteX50" fmla="*/ 475278 w 571147"/>
                <a:gd name="connsiteY50" fmla="*/ 51633 h 577432"/>
                <a:gd name="connsiteX51" fmla="*/ 479865 w 571147"/>
                <a:gd name="connsiteY51" fmla="*/ 23014 h 577432"/>
                <a:gd name="connsiteX52" fmla="*/ 475254 w 571147"/>
                <a:gd name="connsiteY52" fmla="*/ 27617 h 577432"/>
                <a:gd name="connsiteX53" fmla="*/ 475254 w 571147"/>
                <a:gd name="connsiteY53" fmla="*/ 35901 h 577432"/>
                <a:gd name="connsiteX54" fmla="*/ 439295 w 571147"/>
                <a:gd name="connsiteY54" fmla="*/ 67200 h 577432"/>
                <a:gd name="connsiteX55" fmla="*/ 475254 w 571147"/>
                <a:gd name="connsiteY55" fmla="*/ 98499 h 577432"/>
                <a:gd name="connsiteX56" fmla="*/ 475254 w 571147"/>
                <a:gd name="connsiteY56" fmla="*/ 129798 h 577432"/>
                <a:gd name="connsiteX57" fmla="*/ 446671 w 571147"/>
                <a:gd name="connsiteY57" fmla="*/ 107704 h 577432"/>
                <a:gd name="connsiteX58" fmla="*/ 437451 w 571147"/>
                <a:gd name="connsiteY58" fmla="*/ 117830 h 577432"/>
                <a:gd name="connsiteX59" fmla="*/ 475254 w 571147"/>
                <a:gd name="connsiteY59" fmla="*/ 145447 h 577432"/>
                <a:gd name="connsiteX60" fmla="*/ 475254 w 571147"/>
                <a:gd name="connsiteY60" fmla="*/ 154652 h 577432"/>
                <a:gd name="connsiteX61" fmla="*/ 479865 w 571147"/>
                <a:gd name="connsiteY61" fmla="*/ 159255 h 577432"/>
                <a:gd name="connsiteX62" fmla="*/ 484475 w 571147"/>
                <a:gd name="connsiteY62" fmla="*/ 154652 h 577432"/>
                <a:gd name="connsiteX63" fmla="*/ 484475 w 571147"/>
                <a:gd name="connsiteY63" fmla="*/ 145447 h 577432"/>
                <a:gd name="connsiteX64" fmla="*/ 522279 w 571147"/>
                <a:gd name="connsiteY64" fmla="*/ 113228 h 577432"/>
                <a:gd name="connsiteX65" fmla="*/ 484475 w 571147"/>
                <a:gd name="connsiteY65" fmla="*/ 80088 h 577432"/>
                <a:gd name="connsiteX66" fmla="*/ 484475 w 571147"/>
                <a:gd name="connsiteY66" fmla="*/ 51551 h 577432"/>
                <a:gd name="connsiteX67" fmla="*/ 511214 w 571147"/>
                <a:gd name="connsiteY67" fmla="*/ 68121 h 577432"/>
                <a:gd name="connsiteX68" fmla="*/ 520435 w 571147"/>
                <a:gd name="connsiteY68" fmla="*/ 58915 h 577432"/>
                <a:gd name="connsiteX69" fmla="*/ 484475 w 571147"/>
                <a:gd name="connsiteY69" fmla="*/ 35901 h 577432"/>
                <a:gd name="connsiteX70" fmla="*/ 484475 w 571147"/>
                <a:gd name="connsiteY70" fmla="*/ 27617 h 577432"/>
                <a:gd name="connsiteX71" fmla="*/ 479865 w 571147"/>
                <a:gd name="connsiteY71" fmla="*/ 23014 h 577432"/>
                <a:gd name="connsiteX72" fmla="*/ 479865 w 571147"/>
                <a:gd name="connsiteY72" fmla="*/ 0 h 577432"/>
                <a:gd name="connsiteX73" fmla="*/ 571147 w 571147"/>
                <a:gd name="connsiteY73" fmla="*/ 91135 h 577432"/>
                <a:gd name="connsiteX74" fmla="*/ 479865 w 571147"/>
                <a:gd name="connsiteY74" fmla="*/ 182269 h 577432"/>
                <a:gd name="connsiteX75" fmla="*/ 388582 w 571147"/>
                <a:gd name="connsiteY75" fmla="*/ 91135 h 577432"/>
                <a:gd name="connsiteX76" fmla="*/ 479865 w 571147"/>
                <a:gd name="connsiteY76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71147" h="577432">
                  <a:moveTo>
                    <a:pt x="32552" y="406999"/>
                  </a:moveTo>
                  <a:lnTo>
                    <a:pt x="111849" y="406999"/>
                  </a:lnTo>
                  <a:cubicBezTo>
                    <a:pt x="125679" y="406999"/>
                    <a:pt x="137666" y="418054"/>
                    <a:pt x="137666" y="432794"/>
                  </a:cubicBezTo>
                  <a:lnTo>
                    <a:pt x="137666" y="550715"/>
                  </a:lnTo>
                  <a:cubicBezTo>
                    <a:pt x="137666" y="565456"/>
                    <a:pt x="125679" y="577432"/>
                    <a:pt x="111849" y="577432"/>
                  </a:cubicBezTo>
                  <a:lnTo>
                    <a:pt x="32552" y="577432"/>
                  </a:lnTo>
                  <a:cubicBezTo>
                    <a:pt x="18721" y="577432"/>
                    <a:pt x="6734" y="565456"/>
                    <a:pt x="6734" y="550715"/>
                  </a:cubicBezTo>
                  <a:lnTo>
                    <a:pt x="6734" y="432794"/>
                  </a:lnTo>
                  <a:cubicBezTo>
                    <a:pt x="6734" y="418054"/>
                    <a:pt x="18721" y="406999"/>
                    <a:pt x="32552" y="406999"/>
                  </a:cubicBezTo>
                  <a:close/>
                  <a:moveTo>
                    <a:pt x="236302" y="314976"/>
                  </a:moveTo>
                  <a:lnTo>
                    <a:pt x="315688" y="314976"/>
                  </a:lnTo>
                  <a:cubicBezTo>
                    <a:pt x="329535" y="314976"/>
                    <a:pt x="341535" y="326948"/>
                    <a:pt x="341535" y="340761"/>
                  </a:cubicBezTo>
                  <a:lnTo>
                    <a:pt x="341535" y="550726"/>
                  </a:lnTo>
                  <a:cubicBezTo>
                    <a:pt x="341535" y="565460"/>
                    <a:pt x="329535" y="577432"/>
                    <a:pt x="315688" y="577432"/>
                  </a:cubicBezTo>
                  <a:lnTo>
                    <a:pt x="236302" y="577432"/>
                  </a:lnTo>
                  <a:cubicBezTo>
                    <a:pt x="221532" y="577432"/>
                    <a:pt x="210455" y="565460"/>
                    <a:pt x="210455" y="550726"/>
                  </a:cubicBezTo>
                  <a:lnTo>
                    <a:pt x="210455" y="340761"/>
                  </a:lnTo>
                  <a:cubicBezTo>
                    <a:pt x="210455" y="326948"/>
                    <a:pt x="221532" y="314976"/>
                    <a:pt x="236302" y="314976"/>
                  </a:cubicBezTo>
                  <a:close/>
                  <a:moveTo>
                    <a:pt x="440171" y="209935"/>
                  </a:moveTo>
                  <a:lnTo>
                    <a:pt x="518634" y="209935"/>
                  </a:lnTo>
                  <a:cubicBezTo>
                    <a:pt x="533404" y="209935"/>
                    <a:pt x="545404" y="221909"/>
                    <a:pt x="545404" y="235724"/>
                  </a:cubicBezTo>
                  <a:lnTo>
                    <a:pt x="545404" y="550722"/>
                  </a:lnTo>
                  <a:cubicBezTo>
                    <a:pt x="545404" y="565458"/>
                    <a:pt x="533404" y="577432"/>
                    <a:pt x="518634" y="577432"/>
                  </a:cubicBezTo>
                  <a:lnTo>
                    <a:pt x="440171" y="577432"/>
                  </a:lnTo>
                  <a:cubicBezTo>
                    <a:pt x="425401" y="577432"/>
                    <a:pt x="414324" y="565458"/>
                    <a:pt x="414324" y="550722"/>
                  </a:cubicBezTo>
                  <a:lnTo>
                    <a:pt x="414324" y="235724"/>
                  </a:lnTo>
                  <a:cubicBezTo>
                    <a:pt x="414324" y="221909"/>
                    <a:pt x="425401" y="209935"/>
                    <a:pt x="440171" y="209935"/>
                  </a:cubicBezTo>
                  <a:close/>
                  <a:moveTo>
                    <a:pt x="296320" y="121530"/>
                  </a:moveTo>
                  <a:lnTo>
                    <a:pt x="361828" y="134423"/>
                  </a:lnTo>
                  <a:cubicBezTo>
                    <a:pt x="365519" y="135344"/>
                    <a:pt x="368287" y="138107"/>
                    <a:pt x="370132" y="141791"/>
                  </a:cubicBezTo>
                  <a:cubicBezTo>
                    <a:pt x="371977" y="144554"/>
                    <a:pt x="372900" y="149159"/>
                    <a:pt x="371055" y="152843"/>
                  </a:cubicBezTo>
                  <a:lnTo>
                    <a:pt x="346143" y="213626"/>
                  </a:lnTo>
                  <a:cubicBezTo>
                    <a:pt x="344298" y="219152"/>
                    <a:pt x="339684" y="221915"/>
                    <a:pt x="334149" y="221915"/>
                  </a:cubicBezTo>
                  <a:cubicBezTo>
                    <a:pt x="334149" y="221915"/>
                    <a:pt x="334149" y="221915"/>
                    <a:pt x="333226" y="221915"/>
                  </a:cubicBezTo>
                  <a:cubicBezTo>
                    <a:pt x="328613" y="221915"/>
                    <a:pt x="323999" y="219152"/>
                    <a:pt x="322154" y="215468"/>
                  </a:cubicBezTo>
                  <a:lnTo>
                    <a:pt x="308314" y="190602"/>
                  </a:lnTo>
                  <a:lnTo>
                    <a:pt x="19522" y="339798"/>
                  </a:lnTo>
                  <a:cubicBezTo>
                    <a:pt x="16754" y="340719"/>
                    <a:pt x="14909" y="340719"/>
                    <a:pt x="13064" y="340719"/>
                  </a:cubicBezTo>
                  <a:cubicBezTo>
                    <a:pt x="8450" y="340719"/>
                    <a:pt x="3837" y="337956"/>
                    <a:pt x="1069" y="334272"/>
                  </a:cubicBezTo>
                  <a:cubicBezTo>
                    <a:pt x="-1699" y="327826"/>
                    <a:pt x="1069" y="319537"/>
                    <a:pt x="7528" y="315853"/>
                  </a:cubicBezTo>
                  <a:lnTo>
                    <a:pt x="296320" y="167578"/>
                  </a:lnTo>
                  <a:lnTo>
                    <a:pt x="281557" y="139949"/>
                  </a:lnTo>
                  <a:cubicBezTo>
                    <a:pt x="279712" y="135344"/>
                    <a:pt x="279712" y="129819"/>
                    <a:pt x="283402" y="126135"/>
                  </a:cubicBezTo>
                  <a:cubicBezTo>
                    <a:pt x="286170" y="121530"/>
                    <a:pt x="291706" y="119688"/>
                    <a:pt x="296320" y="121530"/>
                  </a:cubicBezTo>
                  <a:close/>
                  <a:moveTo>
                    <a:pt x="484451" y="100307"/>
                  </a:moveTo>
                  <a:cubicBezTo>
                    <a:pt x="492773" y="102156"/>
                    <a:pt x="502944" y="104930"/>
                    <a:pt x="502944" y="115101"/>
                  </a:cubicBezTo>
                  <a:cubicBezTo>
                    <a:pt x="502944" y="125273"/>
                    <a:pt x="493698" y="128971"/>
                    <a:pt x="484451" y="129896"/>
                  </a:cubicBezTo>
                  <a:close/>
                  <a:moveTo>
                    <a:pt x="475278" y="51633"/>
                  </a:moveTo>
                  <a:lnTo>
                    <a:pt x="475278" y="78263"/>
                  </a:lnTo>
                  <a:cubicBezTo>
                    <a:pt x="464231" y="76426"/>
                    <a:pt x="458708" y="71835"/>
                    <a:pt x="458708" y="64489"/>
                  </a:cubicBezTo>
                  <a:cubicBezTo>
                    <a:pt x="458708" y="58061"/>
                    <a:pt x="465152" y="51633"/>
                    <a:pt x="475278" y="51633"/>
                  </a:cubicBezTo>
                  <a:close/>
                  <a:moveTo>
                    <a:pt x="479865" y="23014"/>
                  </a:moveTo>
                  <a:cubicBezTo>
                    <a:pt x="477098" y="23014"/>
                    <a:pt x="475254" y="25775"/>
                    <a:pt x="475254" y="27617"/>
                  </a:cubicBezTo>
                  <a:lnTo>
                    <a:pt x="475254" y="35901"/>
                  </a:lnTo>
                  <a:cubicBezTo>
                    <a:pt x="456813" y="36822"/>
                    <a:pt x="439295" y="46948"/>
                    <a:pt x="439295" y="67200"/>
                  </a:cubicBezTo>
                  <a:cubicBezTo>
                    <a:pt x="439295" y="84691"/>
                    <a:pt x="453125" y="93896"/>
                    <a:pt x="475254" y="98499"/>
                  </a:cubicBezTo>
                  <a:lnTo>
                    <a:pt x="475254" y="129798"/>
                  </a:lnTo>
                  <a:cubicBezTo>
                    <a:pt x="450359" y="128877"/>
                    <a:pt x="463268" y="107704"/>
                    <a:pt x="446671" y="107704"/>
                  </a:cubicBezTo>
                  <a:cubicBezTo>
                    <a:pt x="441139" y="107704"/>
                    <a:pt x="437451" y="111387"/>
                    <a:pt x="437451" y="117830"/>
                  </a:cubicBezTo>
                  <a:cubicBezTo>
                    <a:pt x="437451" y="129798"/>
                    <a:pt x="450359" y="144526"/>
                    <a:pt x="475254" y="145447"/>
                  </a:cubicBezTo>
                  <a:lnTo>
                    <a:pt x="475254" y="154652"/>
                  </a:lnTo>
                  <a:cubicBezTo>
                    <a:pt x="475254" y="157414"/>
                    <a:pt x="477098" y="159255"/>
                    <a:pt x="479865" y="159255"/>
                  </a:cubicBezTo>
                  <a:cubicBezTo>
                    <a:pt x="482631" y="159255"/>
                    <a:pt x="484475" y="157414"/>
                    <a:pt x="484475" y="154652"/>
                  </a:cubicBezTo>
                  <a:lnTo>
                    <a:pt x="484475" y="145447"/>
                  </a:lnTo>
                  <a:cubicBezTo>
                    <a:pt x="506604" y="143606"/>
                    <a:pt x="522279" y="133480"/>
                    <a:pt x="522279" y="113228"/>
                  </a:cubicBezTo>
                  <a:cubicBezTo>
                    <a:pt x="522279" y="90214"/>
                    <a:pt x="504760" y="84691"/>
                    <a:pt x="484475" y="80088"/>
                  </a:cubicBezTo>
                  <a:lnTo>
                    <a:pt x="484475" y="51551"/>
                  </a:lnTo>
                  <a:cubicBezTo>
                    <a:pt x="501072" y="51551"/>
                    <a:pt x="501072" y="68121"/>
                    <a:pt x="511214" y="68121"/>
                  </a:cubicBezTo>
                  <a:cubicBezTo>
                    <a:pt x="515824" y="68121"/>
                    <a:pt x="520435" y="64439"/>
                    <a:pt x="520435" y="58915"/>
                  </a:cubicBezTo>
                  <a:cubicBezTo>
                    <a:pt x="520435" y="43266"/>
                    <a:pt x="496461" y="35901"/>
                    <a:pt x="484475" y="35901"/>
                  </a:cubicBezTo>
                  <a:lnTo>
                    <a:pt x="484475" y="27617"/>
                  </a:lnTo>
                  <a:cubicBezTo>
                    <a:pt x="484475" y="25775"/>
                    <a:pt x="482631" y="23014"/>
                    <a:pt x="479865" y="23014"/>
                  </a:cubicBezTo>
                  <a:close/>
                  <a:moveTo>
                    <a:pt x="479865" y="0"/>
                  </a:moveTo>
                  <a:cubicBezTo>
                    <a:pt x="529655" y="0"/>
                    <a:pt x="571147" y="40504"/>
                    <a:pt x="571147" y="91135"/>
                  </a:cubicBezTo>
                  <a:cubicBezTo>
                    <a:pt x="571147" y="141765"/>
                    <a:pt x="529655" y="182269"/>
                    <a:pt x="479865" y="182269"/>
                  </a:cubicBezTo>
                  <a:cubicBezTo>
                    <a:pt x="429152" y="182269"/>
                    <a:pt x="388582" y="141765"/>
                    <a:pt x="388582" y="91135"/>
                  </a:cubicBezTo>
                  <a:cubicBezTo>
                    <a:pt x="388582" y="40504"/>
                    <a:pt x="429152" y="0"/>
                    <a:pt x="47986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ïSḷïḋé">
              <a:extLst>
                <a:ext uri="{FF2B5EF4-FFF2-40B4-BE49-F238E27FC236}">
                  <a16:creationId xmlns="" xmlns:a16="http://schemas.microsoft.com/office/drawing/2014/main" id="{00E594B1-CF75-4A56-AEAA-B089BED78AE7}"/>
                </a:ext>
              </a:extLst>
            </p:cNvPr>
            <p:cNvSpPr/>
            <p:nvPr/>
          </p:nvSpPr>
          <p:spPr>
            <a:xfrm>
              <a:off x="6740907" y="2838450"/>
              <a:ext cx="455132" cy="43771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îśḻîde">
              <a:extLst>
                <a:ext uri="{FF2B5EF4-FFF2-40B4-BE49-F238E27FC236}">
                  <a16:creationId xmlns="" xmlns:a16="http://schemas.microsoft.com/office/drawing/2014/main" id="{A9C44BA0-9DD5-4A65-865D-F48414846FC1}"/>
                </a:ext>
              </a:extLst>
            </p:cNvPr>
            <p:cNvSpPr/>
            <p:nvPr/>
          </p:nvSpPr>
          <p:spPr>
            <a:xfrm>
              <a:off x="5263375" y="5460873"/>
              <a:ext cx="432576" cy="455406"/>
            </a:xfrm>
            <a:custGeom>
              <a:avLst/>
              <a:gdLst>
                <a:gd name="connsiteX0" fmla="*/ 17244 w 576909"/>
                <a:gd name="connsiteY0" fmla="*/ 412385 h 607357"/>
                <a:gd name="connsiteX1" fmla="*/ 49769 w 576909"/>
                <a:gd name="connsiteY1" fmla="*/ 412385 h 607357"/>
                <a:gd name="connsiteX2" fmla="*/ 57152 w 576909"/>
                <a:gd name="connsiteY2" fmla="*/ 412385 h 607357"/>
                <a:gd name="connsiteX3" fmla="*/ 60095 w 576909"/>
                <a:gd name="connsiteY3" fmla="*/ 412643 h 607357"/>
                <a:gd name="connsiteX4" fmla="*/ 72020 w 576909"/>
                <a:gd name="connsiteY4" fmla="*/ 420839 h 607357"/>
                <a:gd name="connsiteX5" fmla="*/ 74292 w 576909"/>
                <a:gd name="connsiteY5" fmla="*/ 429498 h 607357"/>
                <a:gd name="connsiteX6" fmla="*/ 74447 w 576909"/>
                <a:gd name="connsiteY6" fmla="*/ 577176 h 607357"/>
                <a:gd name="connsiteX7" fmla="*/ 72588 w 576909"/>
                <a:gd name="connsiteY7" fmla="*/ 585011 h 607357"/>
                <a:gd name="connsiteX8" fmla="*/ 60714 w 576909"/>
                <a:gd name="connsiteY8" fmla="*/ 594083 h 607357"/>
                <a:gd name="connsiteX9" fmla="*/ 57307 w 576909"/>
                <a:gd name="connsiteY9" fmla="*/ 594444 h 607357"/>
                <a:gd name="connsiteX10" fmla="*/ 50389 w 576909"/>
                <a:gd name="connsiteY10" fmla="*/ 594444 h 607357"/>
                <a:gd name="connsiteX11" fmla="*/ 17347 w 576909"/>
                <a:gd name="connsiteY11" fmla="*/ 594444 h 607357"/>
                <a:gd name="connsiteX12" fmla="*/ 155 w 576909"/>
                <a:gd name="connsiteY12" fmla="*/ 577280 h 607357"/>
                <a:gd name="connsiteX13" fmla="*/ 0 w 576909"/>
                <a:gd name="connsiteY13" fmla="*/ 429550 h 607357"/>
                <a:gd name="connsiteX14" fmla="*/ 17244 w 576909"/>
                <a:gd name="connsiteY14" fmla="*/ 412385 h 607357"/>
                <a:gd name="connsiteX15" fmla="*/ 196520 w 576909"/>
                <a:gd name="connsiteY15" fmla="*/ 401870 h 607357"/>
                <a:gd name="connsiteX16" fmla="*/ 308583 w 576909"/>
                <a:gd name="connsiteY16" fmla="*/ 433626 h 607357"/>
                <a:gd name="connsiteX17" fmla="*/ 325823 w 576909"/>
                <a:gd name="connsiteY17" fmla="*/ 438369 h 607357"/>
                <a:gd name="connsiteX18" fmla="*/ 392669 w 576909"/>
                <a:gd name="connsiteY18" fmla="*/ 438782 h 607357"/>
                <a:gd name="connsiteX19" fmla="*/ 409806 w 576909"/>
                <a:gd name="connsiteY19" fmla="*/ 456052 h 607357"/>
                <a:gd name="connsiteX20" fmla="*/ 409651 w 576909"/>
                <a:gd name="connsiteY20" fmla="*/ 484096 h 607357"/>
                <a:gd name="connsiteX21" fmla="*/ 409599 w 576909"/>
                <a:gd name="connsiteY21" fmla="*/ 494252 h 607357"/>
                <a:gd name="connsiteX22" fmla="*/ 392410 w 576909"/>
                <a:gd name="connsiteY22" fmla="*/ 511367 h 607357"/>
                <a:gd name="connsiteX23" fmla="*/ 257584 w 576909"/>
                <a:gd name="connsiteY23" fmla="*/ 511161 h 607357"/>
                <a:gd name="connsiteX24" fmla="*/ 249325 w 576909"/>
                <a:gd name="connsiteY24" fmla="*/ 519358 h 607357"/>
                <a:gd name="connsiteX25" fmla="*/ 249325 w 576909"/>
                <a:gd name="connsiteY25" fmla="*/ 521987 h 607357"/>
                <a:gd name="connsiteX26" fmla="*/ 257584 w 576909"/>
                <a:gd name="connsiteY26" fmla="*/ 530287 h 607357"/>
                <a:gd name="connsiteX27" fmla="*/ 407122 w 576909"/>
                <a:gd name="connsiteY27" fmla="*/ 530493 h 607357"/>
                <a:gd name="connsiteX28" fmla="*/ 407793 w 576909"/>
                <a:gd name="connsiteY28" fmla="*/ 530493 h 607357"/>
                <a:gd name="connsiteX29" fmla="*/ 507519 w 576909"/>
                <a:gd name="connsiteY29" fmla="*/ 429296 h 607357"/>
                <a:gd name="connsiteX30" fmla="*/ 524656 w 576909"/>
                <a:gd name="connsiteY30" fmla="*/ 413573 h 607357"/>
                <a:gd name="connsiteX31" fmla="*/ 524811 w 576909"/>
                <a:gd name="connsiteY31" fmla="*/ 413573 h 607357"/>
                <a:gd name="connsiteX32" fmla="*/ 529921 w 576909"/>
                <a:gd name="connsiteY32" fmla="*/ 413573 h 607357"/>
                <a:gd name="connsiteX33" fmla="*/ 560066 w 576909"/>
                <a:gd name="connsiteY33" fmla="*/ 413779 h 607357"/>
                <a:gd name="connsiteX34" fmla="*/ 576842 w 576909"/>
                <a:gd name="connsiteY34" fmla="*/ 432131 h 607357"/>
                <a:gd name="connsiteX35" fmla="*/ 416258 w 576909"/>
                <a:gd name="connsiteY35" fmla="*/ 607357 h 607357"/>
                <a:gd name="connsiteX36" fmla="*/ 360252 w 576909"/>
                <a:gd name="connsiteY36" fmla="*/ 606996 h 607357"/>
                <a:gd name="connsiteX37" fmla="*/ 233943 w 576909"/>
                <a:gd name="connsiteY37" fmla="*/ 594779 h 607357"/>
                <a:gd name="connsiteX38" fmla="*/ 197191 w 576909"/>
                <a:gd name="connsiteY38" fmla="*/ 587819 h 607357"/>
                <a:gd name="connsiteX39" fmla="*/ 168801 w 576909"/>
                <a:gd name="connsiteY39" fmla="*/ 585138 h 607357"/>
                <a:gd name="connsiteX40" fmla="*/ 94162 w 576909"/>
                <a:gd name="connsiteY40" fmla="*/ 585138 h 607357"/>
                <a:gd name="connsiteX41" fmla="*/ 94988 w 576909"/>
                <a:gd name="connsiteY41" fmla="*/ 577302 h 607357"/>
                <a:gd name="connsiteX42" fmla="*/ 94884 w 576909"/>
                <a:gd name="connsiteY42" fmla="*/ 429605 h 607357"/>
                <a:gd name="connsiteX43" fmla="*/ 93852 w 576909"/>
                <a:gd name="connsiteY43" fmla="*/ 420738 h 607357"/>
                <a:gd name="connsiteX44" fmla="*/ 117028 w 576909"/>
                <a:gd name="connsiteY44" fmla="*/ 420584 h 607357"/>
                <a:gd name="connsiteX45" fmla="*/ 196520 w 576909"/>
                <a:gd name="connsiteY45" fmla="*/ 401870 h 607357"/>
                <a:gd name="connsiteX46" fmla="*/ 468886 w 576909"/>
                <a:gd name="connsiteY46" fmla="*/ 357273 h 607357"/>
                <a:gd name="connsiteX47" fmla="*/ 512800 w 576909"/>
                <a:gd name="connsiteY47" fmla="*/ 357273 h 607357"/>
                <a:gd name="connsiteX48" fmla="*/ 529984 w 576909"/>
                <a:gd name="connsiteY48" fmla="*/ 374594 h 607357"/>
                <a:gd name="connsiteX49" fmla="*/ 529881 w 576909"/>
                <a:gd name="connsiteY49" fmla="*/ 392946 h 607357"/>
                <a:gd name="connsiteX50" fmla="*/ 524772 w 576909"/>
                <a:gd name="connsiteY50" fmla="*/ 392946 h 607357"/>
                <a:gd name="connsiteX51" fmla="*/ 524566 w 576909"/>
                <a:gd name="connsiteY51" fmla="*/ 392946 h 607357"/>
                <a:gd name="connsiteX52" fmla="*/ 498971 w 576909"/>
                <a:gd name="connsiteY52" fmla="*/ 402895 h 607357"/>
                <a:gd name="connsiteX53" fmla="*/ 486844 w 576909"/>
                <a:gd name="connsiteY53" fmla="*/ 427485 h 607357"/>
                <a:gd name="connsiteX54" fmla="*/ 447368 w 576909"/>
                <a:gd name="connsiteY54" fmla="*/ 498985 h 607357"/>
                <a:gd name="connsiteX55" fmla="*/ 428120 w 576909"/>
                <a:gd name="connsiteY55" fmla="*/ 506872 h 607357"/>
                <a:gd name="connsiteX56" fmla="*/ 430287 w 576909"/>
                <a:gd name="connsiteY56" fmla="*/ 494449 h 607357"/>
                <a:gd name="connsiteX57" fmla="*/ 430391 w 576909"/>
                <a:gd name="connsiteY57" fmla="*/ 470478 h 607357"/>
                <a:gd name="connsiteX58" fmla="*/ 451496 w 576909"/>
                <a:gd name="connsiteY58" fmla="*/ 405524 h 607357"/>
                <a:gd name="connsiteX59" fmla="*/ 451702 w 576909"/>
                <a:gd name="connsiteY59" fmla="*/ 374285 h 607357"/>
                <a:gd name="connsiteX60" fmla="*/ 468886 w 576909"/>
                <a:gd name="connsiteY60" fmla="*/ 357273 h 607357"/>
                <a:gd name="connsiteX61" fmla="*/ 361457 w 576909"/>
                <a:gd name="connsiteY61" fmla="*/ 0 h 607357"/>
                <a:gd name="connsiteX62" fmla="*/ 386592 w 576909"/>
                <a:gd name="connsiteY62" fmla="*/ 0 h 607357"/>
                <a:gd name="connsiteX63" fmla="*/ 407237 w 576909"/>
                <a:gd name="connsiteY63" fmla="*/ 20619 h 607357"/>
                <a:gd name="connsiteX64" fmla="*/ 407237 w 576909"/>
                <a:gd name="connsiteY64" fmla="*/ 127010 h 607357"/>
                <a:gd name="connsiteX65" fmla="*/ 455649 w 576909"/>
                <a:gd name="connsiteY65" fmla="*/ 175463 h 607357"/>
                <a:gd name="connsiteX66" fmla="*/ 445946 w 576909"/>
                <a:gd name="connsiteY66" fmla="*/ 198917 h 607357"/>
                <a:gd name="connsiteX67" fmla="*/ 423753 w 576909"/>
                <a:gd name="connsiteY67" fmla="*/ 198917 h 607357"/>
                <a:gd name="connsiteX68" fmla="*/ 406514 w 576909"/>
                <a:gd name="connsiteY68" fmla="*/ 216081 h 607357"/>
                <a:gd name="connsiteX69" fmla="*/ 406514 w 576909"/>
                <a:gd name="connsiteY69" fmla="*/ 349070 h 607357"/>
                <a:gd name="connsiteX70" fmla="*/ 389327 w 576909"/>
                <a:gd name="connsiteY70" fmla="*/ 366235 h 607357"/>
                <a:gd name="connsiteX71" fmla="*/ 352631 w 576909"/>
                <a:gd name="connsiteY71" fmla="*/ 366235 h 607357"/>
                <a:gd name="connsiteX72" fmla="*/ 335444 w 576909"/>
                <a:gd name="connsiteY72" fmla="*/ 349070 h 607357"/>
                <a:gd name="connsiteX73" fmla="*/ 335444 w 576909"/>
                <a:gd name="connsiteY73" fmla="*/ 289895 h 607357"/>
                <a:gd name="connsiteX74" fmla="*/ 318257 w 576909"/>
                <a:gd name="connsiteY74" fmla="*/ 272731 h 607357"/>
                <a:gd name="connsiteX75" fmla="*/ 241871 w 576909"/>
                <a:gd name="connsiteY75" fmla="*/ 272731 h 607357"/>
                <a:gd name="connsiteX76" fmla="*/ 224633 w 576909"/>
                <a:gd name="connsiteY76" fmla="*/ 289895 h 607357"/>
                <a:gd name="connsiteX77" fmla="*/ 224633 w 576909"/>
                <a:gd name="connsiteY77" fmla="*/ 349019 h 607357"/>
                <a:gd name="connsiteX78" fmla="*/ 207446 w 576909"/>
                <a:gd name="connsiteY78" fmla="*/ 366184 h 607357"/>
                <a:gd name="connsiteX79" fmla="*/ 170750 w 576909"/>
                <a:gd name="connsiteY79" fmla="*/ 366184 h 607357"/>
                <a:gd name="connsiteX80" fmla="*/ 153563 w 576909"/>
                <a:gd name="connsiteY80" fmla="*/ 349019 h 607357"/>
                <a:gd name="connsiteX81" fmla="*/ 153563 w 576909"/>
                <a:gd name="connsiteY81" fmla="*/ 216030 h 607357"/>
                <a:gd name="connsiteX82" fmla="*/ 136376 w 576909"/>
                <a:gd name="connsiteY82" fmla="*/ 198814 h 607357"/>
                <a:gd name="connsiteX83" fmla="*/ 114131 w 576909"/>
                <a:gd name="connsiteY83" fmla="*/ 198814 h 607357"/>
                <a:gd name="connsiteX84" fmla="*/ 104428 w 576909"/>
                <a:gd name="connsiteY84" fmla="*/ 175412 h 607357"/>
                <a:gd name="connsiteX85" fmla="*/ 267884 w 576909"/>
                <a:gd name="connsiteY85" fmla="*/ 12165 h 607357"/>
                <a:gd name="connsiteX86" fmla="*/ 292245 w 576909"/>
                <a:gd name="connsiteY86" fmla="*/ 12165 h 607357"/>
                <a:gd name="connsiteX87" fmla="*/ 340812 w 576909"/>
                <a:gd name="connsiteY87" fmla="*/ 60670 h 607357"/>
                <a:gd name="connsiteX88" fmla="*/ 340812 w 576909"/>
                <a:gd name="connsiteY88" fmla="*/ 20619 h 607357"/>
                <a:gd name="connsiteX89" fmla="*/ 361457 w 576909"/>
                <a:gd name="connsiteY89" fmla="*/ 0 h 60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76909" h="607357">
                  <a:moveTo>
                    <a:pt x="17244" y="412385"/>
                  </a:moveTo>
                  <a:lnTo>
                    <a:pt x="49769" y="412385"/>
                  </a:lnTo>
                  <a:lnTo>
                    <a:pt x="57152" y="412385"/>
                  </a:lnTo>
                  <a:cubicBezTo>
                    <a:pt x="58184" y="412385"/>
                    <a:pt x="59165" y="412540"/>
                    <a:pt x="60095" y="412643"/>
                  </a:cubicBezTo>
                  <a:cubicBezTo>
                    <a:pt x="65206" y="413571"/>
                    <a:pt x="69491" y="416560"/>
                    <a:pt x="72020" y="420839"/>
                  </a:cubicBezTo>
                  <a:cubicBezTo>
                    <a:pt x="73518" y="423364"/>
                    <a:pt x="74447" y="426406"/>
                    <a:pt x="74292" y="429498"/>
                  </a:cubicBezTo>
                  <a:lnTo>
                    <a:pt x="74447" y="577176"/>
                  </a:lnTo>
                  <a:cubicBezTo>
                    <a:pt x="74447" y="580011"/>
                    <a:pt x="73724" y="582692"/>
                    <a:pt x="72588" y="585011"/>
                  </a:cubicBezTo>
                  <a:cubicBezTo>
                    <a:pt x="70214" y="589651"/>
                    <a:pt x="65877" y="593053"/>
                    <a:pt x="60714" y="594083"/>
                  </a:cubicBezTo>
                  <a:cubicBezTo>
                    <a:pt x="59630" y="594290"/>
                    <a:pt x="58442" y="594444"/>
                    <a:pt x="57307" y="594444"/>
                  </a:cubicBezTo>
                  <a:lnTo>
                    <a:pt x="50389" y="594444"/>
                  </a:lnTo>
                  <a:lnTo>
                    <a:pt x="17347" y="594444"/>
                  </a:lnTo>
                  <a:cubicBezTo>
                    <a:pt x="7847" y="594444"/>
                    <a:pt x="155" y="586764"/>
                    <a:pt x="155" y="577280"/>
                  </a:cubicBezTo>
                  <a:lnTo>
                    <a:pt x="0" y="429550"/>
                  </a:lnTo>
                  <a:cubicBezTo>
                    <a:pt x="0" y="420066"/>
                    <a:pt x="7744" y="412385"/>
                    <a:pt x="17244" y="412385"/>
                  </a:cubicBezTo>
                  <a:close/>
                  <a:moveTo>
                    <a:pt x="196520" y="401870"/>
                  </a:moveTo>
                  <a:cubicBezTo>
                    <a:pt x="248809" y="401870"/>
                    <a:pt x="291859" y="423831"/>
                    <a:pt x="308583" y="433626"/>
                  </a:cubicBezTo>
                  <a:cubicBezTo>
                    <a:pt x="313796" y="436720"/>
                    <a:pt x="319784" y="438318"/>
                    <a:pt x="325823" y="438369"/>
                  </a:cubicBezTo>
                  <a:lnTo>
                    <a:pt x="392669" y="438782"/>
                  </a:lnTo>
                  <a:cubicBezTo>
                    <a:pt x="402218" y="438782"/>
                    <a:pt x="409857" y="446566"/>
                    <a:pt x="409806" y="456052"/>
                  </a:cubicBezTo>
                  <a:lnTo>
                    <a:pt x="409651" y="484096"/>
                  </a:lnTo>
                  <a:lnTo>
                    <a:pt x="409599" y="494252"/>
                  </a:lnTo>
                  <a:cubicBezTo>
                    <a:pt x="409548" y="503737"/>
                    <a:pt x="401805" y="511367"/>
                    <a:pt x="392410" y="511367"/>
                  </a:cubicBezTo>
                  <a:lnTo>
                    <a:pt x="257584" y="511161"/>
                  </a:lnTo>
                  <a:cubicBezTo>
                    <a:pt x="253042" y="511161"/>
                    <a:pt x="249325" y="514821"/>
                    <a:pt x="249325" y="519358"/>
                  </a:cubicBezTo>
                  <a:lnTo>
                    <a:pt x="249325" y="521987"/>
                  </a:lnTo>
                  <a:cubicBezTo>
                    <a:pt x="249325" y="526575"/>
                    <a:pt x="253042" y="530287"/>
                    <a:pt x="257584" y="530287"/>
                  </a:cubicBezTo>
                  <a:lnTo>
                    <a:pt x="407122" y="530493"/>
                  </a:lnTo>
                  <a:lnTo>
                    <a:pt x="407793" y="530493"/>
                  </a:lnTo>
                  <a:cubicBezTo>
                    <a:pt x="416361" y="530493"/>
                    <a:pt x="499002" y="527967"/>
                    <a:pt x="507519" y="429296"/>
                  </a:cubicBezTo>
                  <a:cubicBezTo>
                    <a:pt x="508293" y="420377"/>
                    <a:pt x="515726" y="413573"/>
                    <a:pt x="524656" y="413573"/>
                  </a:cubicBezTo>
                  <a:lnTo>
                    <a:pt x="524811" y="413573"/>
                  </a:lnTo>
                  <a:lnTo>
                    <a:pt x="529921" y="413573"/>
                  </a:lnTo>
                  <a:lnTo>
                    <a:pt x="560066" y="413779"/>
                  </a:lnTo>
                  <a:cubicBezTo>
                    <a:pt x="569976" y="413830"/>
                    <a:pt x="577719" y="422233"/>
                    <a:pt x="576842" y="432131"/>
                  </a:cubicBezTo>
                  <a:cubicBezTo>
                    <a:pt x="565744" y="600346"/>
                    <a:pt x="416258" y="607357"/>
                    <a:pt x="416258" y="607357"/>
                  </a:cubicBezTo>
                  <a:lnTo>
                    <a:pt x="360252" y="606996"/>
                  </a:lnTo>
                  <a:cubicBezTo>
                    <a:pt x="317874" y="606739"/>
                    <a:pt x="275599" y="602666"/>
                    <a:pt x="233943" y="594779"/>
                  </a:cubicBezTo>
                  <a:lnTo>
                    <a:pt x="197191" y="587819"/>
                  </a:lnTo>
                  <a:cubicBezTo>
                    <a:pt x="187848" y="586015"/>
                    <a:pt x="178351" y="585138"/>
                    <a:pt x="168801" y="585138"/>
                  </a:cubicBezTo>
                  <a:lnTo>
                    <a:pt x="94162" y="585138"/>
                  </a:lnTo>
                  <a:cubicBezTo>
                    <a:pt x="94730" y="582612"/>
                    <a:pt x="94988" y="579983"/>
                    <a:pt x="94988" y="577302"/>
                  </a:cubicBezTo>
                  <a:lnTo>
                    <a:pt x="94884" y="429605"/>
                  </a:lnTo>
                  <a:cubicBezTo>
                    <a:pt x="94884" y="426512"/>
                    <a:pt x="94523" y="423522"/>
                    <a:pt x="93852" y="420738"/>
                  </a:cubicBezTo>
                  <a:lnTo>
                    <a:pt x="117028" y="420584"/>
                  </a:lnTo>
                  <a:cubicBezTo>
                    <a:pt x="144438" y="406922"/>
                    <a:pt x="171537" y="401870"/>
                    <a:pt x="196520" y="401870"/>
                  </a:cubicBezTo>
                  <a:close/>
                  <a:moveTo>
                    <a:pt x="468886" y="357273"/>
                  </a:moveTo>
                  <a:lnTo>
                    <a:pt x="512800" y="357273"/>
                  </a:lnTo>
                  <a:cubicBezTo>
                    <a:pt x="522347" y="357273"/>
                    <a:pt x="530087" y="365006"/>
                    <a:pt x="529984" y="374594"/>
                  </a:cubicBezTo>
                  <a:lnTo>
                    <a:pt x="529881" y="392946"/>
                  </a:lnTo>
                  <a:lnTo>
                    <a:pt x="524772" y="392946"/>
                  </a:lnTo>
                  <a:lnTo>
                    <a:pt x="524566" y="392946"/>
                  </a:lnTo>
                  <a:cubicBezTo>
                    <a:pt x="515071" y="392946"/>
                    <a:pt x="505989" y="396451"/>
                    <a:pt x="498971" y="402895"/>
                  </a:cubicBezTo>
                  <a:cubicBezTo>
                    <a:pt x="491953" y="409288"/>
                    <a:pt x="487670" y="418103"/>
                    <a:pt x="486844" y="427485"/>
                  </a:cubicBezTo>
                  <a:cubicBezTo>
                    <a:pt x="483903" y="461714"/>
                    <a:pt x="470641" y="485737"/>
                    <a:pt x="447368" y="498985"/>
                  </a:cubicBezTo>
                  <a:cubicBezTo>
                    <a:pt x="440763" y="502851"/>
                    <a:pt x="434003" y="505326"/>
                    <a:pt x="428120" y="506872"/>
                  </a:cubicBezTo>
                  <a:cubicBezTo>
                    <a:pt x="429565" y="502954"/>
                    <a:pt x="430287" y="498779"/>
                    <a:pt x="430287" y="494449"/>
                  </a:cubicBezTo>
                  <a:lnTo>
                    <a:pt x="430391" y="470478"/>
                  </a:lnTo>
                  <a:cubicBezTo>
                    <a:pt x="443085" y="457899"/>
                    <a:pt x="452064" y="437692"/>
                    <a:pt x="451496" y="405524"/>
                  </a:cubicBezTo>
                  <a:lnTo>
                    <a:pt x="451702" y="374285"/>
                  </a:lnTo>
                  <a:cubicBezTo>
                    <a:pt x="451754" y="364903"/>
                    <a:pt x="459494" y="357273"/>
                    <a:pt x="468886" y="357273"/>
                  </a:cubicBezTo>
                  <a:close/>
                  <a:moveTo>
                    <a:pt x="361457" y="0"/>
                  </a:moveTo>
                  <a:lnTo>
                    <a:pt x="386592" y="0"/>
                  </a:lnTo>
                  <a:cubicBezTo>
                    <a:pt x="397998" y="0"/>
                    <a:pt x="407237" y="9227"/>
                    <a:pt x="407237" y="20619"/>
                  </a:cubicBezTo>
                  <a:lnTo>
                    <a:pt x="407237" y="127010"/>
                  </a:lnTo>
                  <a:lnTo>
                    <a:pt x="455649" y="175463"/>
                  </a:lnTo>
                  <a:cubicBezTo>
                    <a:pt x="464320" y="184123"/>
                    <a:pt x="458230" y="198917"/>
                    <a:pt x="445946" y="198917"/>
                  </a:cubicBezTo>
                  <a:lnTo>
                    <a:pt x="423753" y="198917"/>
                  </a:lnTo>
                  <a:cubicBezTo>
                    <a:pt x="414256" y="198917"/>
                    <a:pt x="406514" y="206597"/>
                    <a:pt x="406514" y="216081"/>
                  </a:cubicBezTo>
                  <a:lnTo>
                    <a:pt x="406514" y="349070"/>
                  </a:lnTo>
                  <a:cubicBezTo>
                    <a:pt x="406514" y="358555"/>
                    <a:pt x="398824" y="366235"/>
                    <a:pt x="389327" y="366235"/>
                  </a:cubicBezTo>
                  <a:lnTo>
                    <a:pt x="352631" y="366235"/>
                  </a:lnTo>
                  <a:cubicBezTo>
                    <a:pt x="343134" y="366235"/>
                    <a:pt x="335444" y="358555"/>
                    <a:pt x="335444" y="349070"/>
                  </a:cubicBezTo>
                  <a:lnTo>
                    <a:pt x="335444" y="289895"/>
                  </a:lnTo>
                  <a:cubicBezTo>
                    <a:pt x="335444" y="280411"/>
                    <a:pt x="327754" y="272731"/>
                    <a:pt x="318257" y="272731"/>
                  </a:cubicBezTo>
                  <a:lnTo>
                    <a:pt x="241871" y="272731"/>
                  </a:lnTo>
                  <a:cubicBezTo>
                    <a:pt x="232375" y="272731"/>
                    <a:pt x="224633" y="280411"/>
                    <a:pt x="224633" y="289895"/>
                  </a:cubicBezTo>
                  <a:lnTo>
                    <a:pt x="224633" y="349019"/>
                  </a:lnTo>
                  <a:cubicBezTo>
                    <a:pt x="224633" y="358503"/>
                    <a:pt x="216943" y="366184"/>
                    <a:pt x="207446" y="366184"/>
                  </a:cubicBezTo>
                  <a:lnTo>
                    <a:pt x="170750" y="366184"/>
                  </a:lnTo>
                  <a:cubicBezTo>
                    <a:pt x="161253" y="366184"/>
                    <a:pt x="153563" y="358503"/>
                    <a:pt x="153563" y="349019"/>
                  </a:cubicBezTo>
                  <a:lnTo>
                    <a:pt x="153563" y="216030"/>
                  </a:lnTo>
                  <a:cubicBezTo>
                    <a:pt x="153563" y="206545"/>
                    <a:pt x="145872" y="198814"/>
                    <a:pt x="136376" y="198814"/>
                  </a:cubicBezTo>
                  <a:lnTo>
                    <a:pt x="114131" y="198814"/>
                  </a:lnTo>
                  <a:cubicBezTo>
                    <a:pt x="101899" y="198814"/>
                    <a:pt x="95757" y="184071"/>
                    <a:pt x="104428" y="175412"/>
                  </a:cubicBezTo>
                  <a:lnTo>
                    <a:pt x="267884" y="12165"/>
                  </a:lnTo>
                  <a:cubicBezTo>
                    <a:pt x="274593" y="5413"/>
                    <a:pt x="285484" y="5413"/>
                    <a:pt x="292245" y="12165"/>
                  </a:cubicBezTo>
                  <a:lnTo>
                    <a:pt x="340812" y="60670"/>
                  </a:lnTo>
                  <a:lnTo>
                    <a:pt x="340812" y="20619"/>
                  </a:lnTo>
                  <a:cubicBezTo>
                    <a:pt x="340812" y="9227"/>
                    <a:pt x="350050" y="0"/>
                    <a:pt x="36145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ïsḷïḍe">
              <a:extLst>
                <a:ext uri="{FF2B5EF4-FFF2-40B4-BE49-F238E27FC236}">
                  <a16:creationId xmlns="" xmlns:a16="http://schemas.microsoft.com/office/drawing/2014/main" id="{0B8060F8-5175-4A88-BBE0-8E12E0AFCB0C}"/>
                </a:ext>
              </a:extLst>
            </p:cNvPr>
            <p:cNvSpPr txBox="1"/>
            <p:nvPr/>
          </p:nvSpPr>
          <p:spPr bwMode="auto">
            <a:xfrm>
              <a:off x="660400" y="4825938"/>
              <a:ext cx="172208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9" name="ïSḻíḋe">
              <a:extLst>
                <a:ext uri="{FF2B5EF4-FFF2-40B4-BE49-F238E27FC236}">
                  <a16:creationId xmlns="" xmlns:a16="http://schemas.microsoft.com/office/drawing/2014/main" id="{7E901614-9665-4167-A533-4ADC1ADE0DFC}"/>
                </a:ext>
              </a:extLst>
            </p:cNvPr>
            <p:cNvSpPr/>
            <p:nvPr/>
          </p:nvSpPr>
          <p:spPr bwMode="auto">
            <a:xfrm>
              <a:off x="660400" y="5267745"/>
              <a:ext cx="1722087" cy="835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0" name="îSľíḋê">
              <a:extLst>
                <a:ext uri="{FF2B5EF4-FFF2-40B4-BE49-F238E27FC236}">
                  <a16:creationId xmlns="" xmlns:a16="http://schemas.microsoft.com/office/drawing/2014/main" id="{0B8060F8-5175-4A88-BBE0-8E12E0AFCB0C}"/>
                </a:ext>
              </a:extLst>
            </p:cNvPr>
            <p:cNvSpPr txBox="1"/>
            <p:nvPr/>
          </p:nvSpPr>
          <p:spPr bwMode="auto">
            <a:xfrm>
              <a:off x="3091379" y="4264530"/>
              <a:ext cx="172208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1" name="îśļïḑê">
              <a:extLst>
                <a:ext uri="{FF2B5EF4-FFF2-40B4-BE49-F238E27FC236}">
                  <a16:creationId xmlns="" xmlns:a16="http://schemas.microsoft.com/office/drawing/2014/main" id="{7E901614-9665-4167-A533-4ADC1ADE0DFC}"/>
                </a:ext>
              </a:extLst>
            </p:cNvPr>
            <p:cNvSpPr/>
            <p:nvPr/>
          </p:nvSpPr>
          <p:spPr bwMode="auto">
            <a:xfrm>
              <a:off x="3091379" y="4706337"/>
              <a:ext cx="1722087" cy="835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2" name="íśľîďé">
              <a:extLst>
                <a:ext uri="{FF2B5EF4-FFF2-40B4-BE49-F238E27FC236}">
                  <a16:creationId xmlns="" xmlns:a16="http://schemas.microsoft.com/office/drawing/2014/main" id="{0B8060F8-5175-4A88-BBE0-8E12E0AFCB0C}"/>
                </a:ext>
              </a:extLst>
            </p:cNvPr>
            <p:cNvSpPr txBox="1"/>
            <p:nvPr/>
          </p:nvSpPr>
          <p:spPr bwMode="auto">
            <a:xfrm>
              <a:off x="5387725" y="3661112"/>
              <a:ext cx="172208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3" name="î$lîďè">
              <a:extLst>
                <a:ext uri="{FF2B5EF4-FFF2-40B4-BE49-F238E27FC236}">
                  <a16:creationId xmlns="" xmlns:a16="http://schemas.microsoft.com/office/drawing/2014/main" id="{7E901614-9665-4167-A533-4ADC1ADE0DFC}"/>
                </a:ext>
              </a:extLst>
            </p:cNvPr>
            <p:cNvSpPr/>
            <p:nvPr/>
          </p:nvSpPr>
          <p:spPr bwMode="auto">
            <a:xfrm>
              <a:off x="5387725" y="4102919"/>
              <a:ext cx="1722087" cy="835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4" name="îṡļîďé">
              <a:extLst>
                <a:ext uri="{FF2B5EF4-FFF2-40B4-BE49-F238E27FC236}">
                  <a16:creationId xmlns="" xmlns:a16="http://schemas.microsoft.com/office/drawing/2014/main" id="{0B8060F8-5175-4A88-BBE0-8E12E0AFCB0C}"/>
                </a:ext>
              </a:extLst>
            </p:cNvPr>
            <p:cNvSpPr txBox="1"/>
            <p:nvPr/>
          </p:nvSpPr>
          <p:spPr bwMode="auto">
            <a:xfrm>
              <a:off x="7662843" y="3084754"/>
              <a:ext cx="172208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5" name="íṡḷîde">
              <a:extLst>
                <a:ext uri="{FF2B5EF4-FFF2-40B4-BE49-F238E27FC236}">
                  <a16:creationId xmlns="" xmlns:a16="http://schemas.microsoft.com/office/drawing/2014/main" id="{7E901614-9665-4167-A533-4ADC1ADE0DFC}"/>
                </a:ext>
              </a:extLst>
            </p:cNvPr>
            <p:cNvSpPr/>
            <p:nvPr/>
          </p:nvSpPr>
          <p:spPr bwMode="auto">
            <a:xfrm>
              <a:off x="7662843" y="3526561"/>
              <a:ext cx="1722087" cy="835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6" name="iṡ1ïďê">
              <a:extLst>
                <a:ext uri="{FF2B5EF4-FFF2-40B4-BE49-F238E27FC236}">
                  <a16:creationId xmlns="" xmlns:a16="http://schemas.microsoft.com/office/drawing/2014/main" id="{FCFE35C6-711B-428E-8D77-D8F902E92D9D}"/>
                </a:ext>
              </a:extLst>
            </p:cNvPr>
            <p:cNvSpPr txBox="1"/>
            <p:nvPr/>
          </p:nvSpPr>
          <p:spPr bwMode="auto">
            <a:xfrm>
              <a:off x="9786889" y="3594217"/>
              <a:ext cx="172208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7" name="íşļïḑe">
              <a:extLst>
                <a:ext uri="{FF2B5EF4-FFF2-40B4-BE49-F238E27FC236}">
                  <a16:creationId xmlns="" xmlns:a16="http://schemas.microsoft.com/office/drawing/2014/main" id="{32AB49F0-A6BC-49B5-B1D6-0817CF416BE6}"/>
                </a:ext>
              </a:extLst>
            </p:cNvPr>
            <p:cNvSpPr/>
            <p:nvPr/>
          </p:nvSpPr>
          <p:spPr bwMode="auto">
            <a:xfrm>
              <a:off x="9786889" y="4036024"/>
              <a:ext cx="1722087" cy="835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8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1FDA7A-5556-46EF-B067-64A9E023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B9C43CF-F633-41F1-86E6-6ECEE584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511DC30-A186-4511-A9D3-D2C0C40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2f24e75f-e597-478e-9e8c-1c342560a7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3055124B-A89C-412B-BCB2-94D03082DCF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600" y="1739900"/>
            <a:ext cx="10846026" cy="4022701"/>
            <a:chOff x="691600" y="1739900"/>
            <a:chExt cx="10846026" cy="4022701"/>
          </a:xfrm>
        </p:grpSpPr>
        <p:sp>
          <p:nvSpPr>
            <p:cNvPr id="6" name="ïṡlîdê">
              <a:extLst>
                <a:ext uri="{FF2B5EF4-FFF2-40B4-BE49-F238E27FC236}">
                  <a16:creationId xmlns="" xmlns:a16="http://schemas.microsoft.com/office/drawing/2014/main" id="{12AA9C77-10EC-45C2-92CA-C5FAEB182D04}"/>
                </a:ext>
              </a:extLst>
            </p:cNvPr>
            <p:cNvSpPr/>
            <p:nvPr/>
          </p:nvSpPr>
          <p:spPr>
            <a:xfrm>
              <a:off x="7248234" y="2850294"/>
              <a:ext cx="1642685" cy="164268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íṥḷïḓé">
              <a:extLst>
                <a:ext uri="{FF2B5EF4-FFF2-40B4-BE49-F238E27FC236}">
                  <a16:creationId xmlns="" xmlns:a16="http://schemas.microsoft.com/office/drawing/2014/main" id="{711C6ABF-5F79-4605-BD0E-29B74FE4D205}"/>
                </a:ext>
              </a:extLst>
            </p:cNvPr>
            <p:cNvSpPr/>
            <p:nvPr/>
          </p:nvSpPr>
          <p:spPr>
            <a:xfrm>
              <a:off x="3389228" y="2850294"/>
              <a:ext cx="1642685" cy="164268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îSļîde">
              <a:extLst>
                <a:ext uri="{FF2B5EF4-FFF2-40B4-BE49-F238E27FC236}">
                  <a16:creationId xmlns="" xmlns:a16="http://schemas.microsoft.com/office/drawing/2014/main" id="{50C5B496-7E52-4CC3-80E8-984945FADA5D}"/>
                </a:ext>
              </a:extLst>
            </p:cNvPr>
            <p:cNvSpPr/>
            <p:nvPr/>
          </p:nvSpPr>
          <p:spPr>
            <a:xfrm>
              <a:off x="4675563" y="2850294"/>
              <a:ext cx="1642685" cy="164268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íŝ1ïdé">
              <a:extLst>
                <a:ext uri="{FF2B5EF4-FFF2-40B4-BE49-F238E27FC236}">
                  <a16:creationId xmlns="" xmlns:a16="http://schemas.microsoft.com/office/drawing/2014/main" id="{7E9C1453-965D-480D-9242-3295EEC5BE97}"/>
                </a:ext>
              </a:extLst>
            </p:cNvPr>
            <p:cNvSpPr/>
            <p:nvPr/>
          </p:nvSpPr>
          <p:spPr>
            <a:xfrm>
              <a:off x="5961898" y="2850294"/>
              <a:ext cx="1642685" cy="164268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cxnSp>
          <p:nvCxnSpPr>
            <p:cNvPr id="10" name="肘形连接符 6">
              <a:extLst>
                <a:ext uri="{FF2B5EF4-FFF2-40B4-BE49-F238E27FC236}">
                  <a16:creationId xmlns="" xmlns:a16="http://schemas.microsoft.com/office/drawing/2014/main" id="{ABCC6A6B-5969-45D9-BE48-1BBE474743E3}"/>
                </a:ext>
              </a:extLst>
            </p:cNvPr>
            <p:cNvCxnSpPr/>
            <p:nvPr/>
          </p:nvCxnSpPr>
          <p:spPr>
            <a:xfrm flipV="1">
              <a:off x="8035168" y="2196167"/>
              <a:ext cx="924055" cy="636471"/>
            </a:xfrm>
            <a:prstGeom prst="bentConnector3">
              <a:avLst>
                <a:gd name="adj1" fmla="val -1089"/>
              </a:avLst>
            </a:prstGeom>
            <a:ln w="3175">
              <a:solidFill>
                <a:schemeClr val="bg1">
                  <a:lumMod val="6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7">
              <a:extLst>
                <a:ext uri="{FF2B5EF4-FFF2-40B4-BE49-F238E27FC236}">
                  <a16:creationId xmlns="" xmlns:a16="http://schemas.microsoft.com/office/drawing/2014/main" id="{C0845252-1E75-4F45-B06C-6083973DB3FB}"/>
                </a:ext>
              </a:extLst>
            </p:cNvPr>
            <p:cNvCxnSpPr/>
            <p:nvPr/>
          </p:nvCxnSpPr>
          <p:spPr>
            <a:xfrm flipH="1" flipV="1">
              <a:off x="3271893" y="2215367"/>
              <a:ext cx="924055" cy="636471"/>
            </a:xfrm>
            <a:prstGeom prst="bentConnector3">
              <a:avLst>
                <a:gd name="adj1" fmla="val -505"/>
              </a:avLst>
            </a:prstGeom>
            <a:ln w="3175">
              <a:solidFill>
                <a:schemeClr val="bg1">
                  <a:lumMod val="6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8">
              <a:extLst>
                <a:ext uri="{FF2B5EF4-FFF2-40B4-BE49-F238E27FC236}">
                  <a16:creationId xmlns="" xmlns:a16="http://schemas.microsoft.com/office/drawing/2014/main" id="{FAE15DED-BE9B-40CA-87D7-B2ACEFAF74E9}"/>
                </a:ext>
              </a:extLst>
            </p:cNvPr>
            <p:cNvCxnSpPr/>
            <p:nvPr/>
          </p:nvCxnSpPr>
          <p:spPr>
            <a:xfrm>
              <a:off x="6734208" y="4494949"/>
              <a:ext cx="924055" cy="636471"/>
            </a:xfrm>
            <a:prstGeom prst="bentConnector3">
              <a:avLst>
                <a:gd name="adj1" fmla="val 78"/>
              </a:avLst>
            </a:prstGeom>
            <a:ln w="3175">
              <a:solidFill>
                <a:schemeClr val="bg1">
                  <a:lumMod val="6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9">
              <a:extLst>
                <a:ext uri="{FF2B5EF4-FFF2-40B4-BE49-F238E27FC236}">
                  <a16:creationId xmlns="" xmlns:a16="http://schemas.microsoft.com/office/drawing/2014/main" id="{369DA70A-1A73-412E-AB9B-DC74030DA862}"/>
                </a:ext>
              </a:extLst>
            </p:cNvPr>
            <p:cNvCxnSpPr/>
            <p:nvPr/>
          </p:nvCxnSpPr>
          <p:spPr>
            <a:xfrm flipH="1">
              <a:off x="4569885" y="4494949"/>
              <a:ext cx="924055" cy="636471"/>
            </a:xfrm>
            <a:prstGeom prst="bentConnector3">
              <a:avLst>
                <a:gd name="adj1" fmla="val 467"/>
              </a:avLst>
            </a:prstGeom>
            <a:ln w="3175">
              <a:solidFill>
                <a:schemeClr val="bg1">
                  <a:lumMod val="6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ṥ1iḓê">
              <a:extLst>
                <a:ext uri="{FF2B5EF4-FFF2-40B4-BE49-F238E27FC236}">
                  <a16:creationId xmlns="" xmlns:a16="http://schemas.microsoft.com/office/drawing/2014/main" id="{28775390-B84D-42DF-A908-7681AAF1F7AE}"/>
                </a:ext>
              </a:extLst>
            </p:cNvPr>
            <p:cNvSpPr/>
            <p:nvPr/>
          </p:nvSpPr>
          <p:spPr bwMode="auto">
            <a:xfrm>
              <a:off x="6414506" y="3284441"/>
              <a:ext cx="716510" cy="716510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ïṩ1îḓe">
              <a:extLst>
                <a:ext uri="{FF2B5EF4-FFF2-40B4-BE49-F238E27FC236}">
                  <a16:creationId xmlns="" xmlns:a16="http://schemas.microsoft.com/office/drawing/2014/main" id="{A5F066C6-9B58-4744-BDE3-28BC936932C1}"/>
                </a:ext>
              </a:extLst>
            </p:cNvPr>
            <p:cNvSpPr/>
            <p:nvPr/>
          </p:nvSpPr>
          <p:spPr bwMode="auto">
            <a:xfrm>
              <a:off x="7693327" y="3284441"/>
              <a:ext cx="716510" cy="716510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ïsľïḓé">
              <a:extLst>
                <a:ext uri="{FF2B5EF4-FFF2-40B4-BE49-F238E27FC236}">
                  <a16:creationId xmlns="" xmlns:a16="http://schemas.microsoft.com/office/drawing/2014/main" id="{A4CCDF54-A016-43EA-A13C-6033F2357201}"/>
                </a:ext>
              </a:extLst>
            </p:cNvPr>
            <p:cNvSpPr/>
            <p:nvPr/>
          </p:nvSpPr>
          <p:spPr bwMode="auto">
            <a:xfrm>
              <a:off x="3856865" y="3284441"/>
              <a:ext cx="716510" cy="716510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i$1îḋè">
              <a:extLst>
                <a:ext uri="{FF2B5EF4-FFF2-40B4-BE49-F238E27FC236}">
                  <a16:creationId xmlns="" xmlns:a16="http://schemas.microsoft.com/office/drawing/2014/main" id="{A6623F86-6E20-4F4D-A840-DDF92F422314}"/>
                </a:ext>
              </a:extLst>
            </p:cNvPr>
            <p:cNvSpPr/>
            <p:nvPr/>
          </p:nvSpPr>
          <p:spPr bwMode="auto">
            <a:xfrm>
              <a:off x="5135686" y="3284441"/>
              <a:ext cx="716510" cy="716510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îşḻïdè">
              <a:extLst>
                <a:ext uri="{FF2B5EF4-FFF2-40B4-BE49-F238E27FC236}">
                  <a16:creationId xmlns=""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91600" y="2229415"/>
              <a:ext cx="2354259" cy="63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išlîďé">
              <a:extLst>
                <a:ext uri="{FF2B5EF4-FFF2-40B4-BE49-F238E27FC236}">
                  <a16:creationId xmlns=""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91600" y="1790824"/>
              <a:ext cx="2354259" cy="43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îśḷïdè">
              <a:extLst>
                <a:ext uri="{FF2B5EF4-FFF2-40B4-BE49-F238E27FC236}">
                  <a16:creationId xmlns=""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964608" y="5131869"/>
              <a:ext cx="2354259" cy="63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íşlíḓe">
              <a:extLst>
                <a:ext uri="{FF2B5EF4-FFF2-40B4-BE49-F238E27FC236}">
                  <a16:creationId xmlns=""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964608" y="4693278"/>
              <a:ext cx="2354259" cy="43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2" name="îśḻíḓê">
              <a:extLst>
                <a:ext uri="{FF2B5EF4-FFF2-40B4-BE49-F238E27FC236}">
                  <a16:creationId xmlns=""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183367" y="2178491"/>
              <a:ext cx="2354259" cy="63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î$ľîḍê">
              <a:extLst>
                <a:ext uri="{FF2B5EF4-FFF2-40B4-BE49-F238E27FC236}">
                  <a16:creationId xmlns=""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183367" y="1739900"/>
              <a:ext cx="2354259" cy="43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4" name="ïṧľîḑê">
              <a:extLst>
                <a:ext uri="{FF2B5EF4-FFF2-40B4-BE49-F238E27FC236}">
                  <a16:creationId xmlns=""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859439" y="5131869"/>
              <a:ext cx="2354259" cy="63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ï$lïḋé">
              <a:extLst>
                <a:ext uri="{FF2B5EF4-FFF2-40B4-BE49-F238E27FC236}">
                  <a16:creationId xmlns=""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859439" y="4693278"/>
              <a:ext cx="2354259" cy="43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4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71642" y="1926355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972758" y="2821705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715326" y="2439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792E22-9E7D-4DBF-985A-BEFA0A8B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3F58BDC-B6AA-4C64-96E1-FE4DB1B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392B4EE-8739-4DC4-8537-A207906C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bf5d4b25-22dc-473a-b4aa-26e808e2ee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B102DCA5-ACC0-489A-8332-87353E9A14A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380804"/>
            <a:ext cx="10505805" cy="4610473"/>
            <a:chOff x="687279" y="1380804"/>
            <a:chExt cx="10505804" cy="4610473"/>
          </a:xfrm>
        </p:grpSpPr>
        <p:grpSp>
          <p:nvGrpSpPr>
            <p:cNvPr id="6" name="iṡľíďe">
              <a:extLst>
                <a:ext uri="{FF2B5EF4-FFF2-40B4-BE49-F238E27FC236}">
                  <a16:creationId xmlns="" xmlns:a16="http://schemas.microsoft.com/office/drawing/2014/main" id="{96577A13-53B5-41CB-A5AD-39E460F5843E}"/>
                </a:ext>
              </a:extLst>
            </p:cNvPr>
            <p:cNvGrpSpPr/>
            <p:nvPr/>
          </p:nvGrpSpPr>
          <p:grpSpPr>
            <a:xfrm>
              <a:off x="6807200" y="1541076"/>
              <a:ext cx="4385883" cy="4194950"/>
              <a:chOff x="4078514" y="1928366"/>
              <a:chExt cx="4062084" cy="3885246"/>
            </a:xfrm>
          </p:grpSpPr>
          <p:sp>
            <p:nvSpPr>
              <p:cNvPr id="32" name="íšḻiḑe">
                <a:extLst>
                  <a:ext uri="{FF2B5EF4-FFF2-40B4-BE49-F238E27FC236}">
                    <a16:creationId xmlns="" xmlns:a16="http://schemas.microsoft.com/office/drawing/2014/main" id="{6489EBC8-99AB-4DA4-B6EB-8C12190A348A}"/>
                  </a:ext>
                </a:extLst>
              </p:cNvPr>
              <p:cNvSpPr/>
              <p:nvPr/>
            </p:nvSpPr>
            <p:spPr>
              <a:xfrm>
                <a:off x="4078514" y="1942600"/>
                <a:ext cx="1925415" cy="3871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0" y="17858"/>
                    </a:moveTo>
                    <a:cubicBezTo>
                      <a:pt x="17609" y="18189"/>
                      <a:pt x="15708" y="17694"/>
                      <a:pt x="15211" y="16791"/>
                    </a:cubicBezTo>
                    <a:cubicBezTo>
                      <a:pt x="15116" y="16619"/>
                      <a:pt x="15650" y="16547"/>
                      <a:pt x="15745" y="16718"/>
                    </a:cubicBezTo>
                    <a:cubicBezTo>
                      <a:pt x="16167" y="17486"/>
                      <a:pt x="17744" y="17870"/>
                      <a:pt x="19233" y="17592"/>
                    </a:cubicBezTo>
                    <a:cubicBezTo>
                      <a:pt x="19569" y="17530"/>
                      <a:pt x="19711" y="17796"/>
                      <a:pt x="19380" y="17858"/>
                    </a:cubicBezTo>
                    <a:close/>
                    <a:moveTo>
                      <a:pt x="17044" y="9573"/>
                    </a:moveTo>
                    <a:cubicBezTo>
                      <a:pt x="17207" y="9416"/>
                      <a:pt x="17685" y="9555"/>
                      <a:pt x="17522" y="9713"/>
                    </a:cubicBezTo>
                    <a:cubicBezTo>
                      <a:pt x="16980" y="10239"/>
                      <a:pt x="17082" y="10849"/>
                      <a:pt x="17754" y="11332"/>
                    </a:cubicBezTo>
                    <a:cubicBezTo>
                      <a:pt x="17958" y="11479"/>
                      <a:pt x="17477" y="11616"/>
                      <a:pt x="17275" y="11471"/>
                    </a:cubicBezTo>
                    <a:cubicBezTo>
                      <a:pt x="16490" y="10906"/>
                      <a:pt x="16416" y="10183"/>
                      <a:pt x="17044" y="9573"/>
                    </a:cubicBezTo>
                    <a:close/>
                    <a:moveTo>
                      <a:pt x="5002" y="8390"/>
                    </a:moveTo>
                    <a:cubicBezTo>
                      <a:pt x="4505" y="8739"/>
                      <a:pt x="4407" y="9148"/>
                      <a:pt x="4722" y="9546"/>
                    </a:cubicBezTo>
                    <a:cubicBezTo>
                      <a:pt x="4854" y="9712"/>
                      <a:pt x="4318" y="9782"/>
                      <a:pt x="4188" y="9619"/>
                    </a:cubicBezTo>
                    <a:cubicBezTo>
                      <a:pt x="3825" y="9161"/>
                      <a:pt x="3952" y="8652"/>
                      <a:pt x="4524" y="8251"/>
                    </a:cubicBezTo>
                    <a:cubicBezTo>
                      <a:pt x="4728" y="8107"/>
                      <a:pt x="5208" y="8245"/>
                      <a:pt x="5002" y="8390"/>
                    </a:cubicBezTo>
                    <a:close/>
                    <a:moveTo>
                      <a:pt x="12996" y="3168"/>
                    </a:moveTo>
                    <a:cubicBezTo>
                      <a:pt x="12014" y="3098"/>
                      <a:pt x="11071" y="3427"/>
                      <a:pt x="10814" y="3896"/>
                    </a:cubicBezTo>
                    <a:cubicBezTo>
                      <a:pt x="10720" y="4067"/>
                      <a:pt x="10185" y="3995"/>
                      <a:pt x="10280" y="3823"/>
                    </a:cubicBezTo>
                    <a:cubicBezTo>
                      <a:pt x="10623" y="3196"/>
                      <a:pt x="11863" y="2811"/>
                      <a:pt x="13144" y="2903"/>
                    </a:cubicBezTo>
                    <a:cubicBezTo>
                      <a:pt x="13496" y="2927"/>
                      <a:pt x="13345" y="3193"/>
                      <a:pt x="12996" y="3168"/>
                    </a:cubicBezTo>
                    <a:close/>
                    <a:moveTo>
                      <a:pt x="21600" y="275"/>
                    </a:moveTo>
                    <a:cubicBezTo>
                      <a:pt x="20900" y="101"/>
                      <a:pt x="20112" y="0"/>
                      <a:pt x="19275" y="0"/>
                    </a:cubicBezTo>
                    <a:cubicBezTo>
                      <a:pt x="17042" y="0"/>
                      <a:pt x="15139" y="699"/>
                      <a:pt x="14399" y="1682"/>
                    </a:cubicBezTo>
                    <a:cubicBezTo>
                      <a:pt x="14477" y="1868"/>
                      <a:pt x="14588" y="2052"/>
                      <a:pt x="14739" y="2229"/>
                    </a:cubicBezTo>
                    <a:cubicBezTo>
                      <a:pt x="15231" y="2809"/>
                      <a:pt x="16210" y="3520"/>
                      <a:pt x="17552" y="3629"/>
                    </a:cubicBezTo>
                    <a:cubicBezTo>
                      <a:pt x="17600" y="3534"/>
                      <a:pt x="17674" y="3443"/>
                      <a:pt x="17787" y="3359"/>
                    </a:cubicBezTo>
                    <a:cubicBezTo>
                      <a:pt x="18227" y="3029"/>
                      <a:pt x="18888" y="2846"/>
                      <a:pt x="19687" y="2904"/>
                    </a:cubicBezTo>
                    <a:cubicBezTo>
                      <a:pt x="20039" y="2928"/>
                      <a:pt x="19889" y="3194"/>
                      <a:pt x="19539" y="3169"/>
                    </a:cubicBezTo>
                    <a:cubicBezTo>
                      <a:pt x="18886" y="3122"/>
                      <a:pt x="18234" y="3377"/>
                      <a:pt x="18104" y="3695"/>
                    </a:cubicBezTo>
                    <a:cubicBezTo>
                      <a:pt x="17977" y="4003"/>
                      <a:pt x="18131" y="4287"/>
                      <a:pt x="18431" y="4558"/>
                    </a:cubicBezTo>
                    <a:cubicBezTo>
                      <a:pt x="18604" y="4714"/>
                      <a:pt x="18126" y="4852"/>
                      <a:pt x="17953" y="4697"/>
                    </a:cubicBezTo>
                    <a:cubicBezTo>
                      <a:pt x="17697" y="4466"/>
                      <a:pt x="17498" y="4178"/>
                      <a:pt x="17492" y="3898"/>
                    </a:cubicBezTo>
                    <a:cubicBezTo>
                      <a:pt x="17471" y="3898"/>
                      <a:pt x="17450" y="3898"/>
                      <a:pt x="17428" y="3896"/>
                    </a:cubicBezTo>
                    <a:cubicBezTo>
                      <a:pt x="15958" y="3786"/>
                      <a:pt x="14866" y="3038"/>
                      <a:pt x="14296" y="2410"/>
                    </a:cubicBezTo>
                    <a:cubicBezTo>
                      <a:pt x="14082" y="2175"/>
                      <a:pt x="13929" y="1928"/>
                      <a:pt x="13836" y="1676"/>
                    </a:cubicBezTo>
                    <a:cubicBezTo>
                      <a:pt x="13317" y="1555"/>
                      <a:pt x="12739" y="1488"/>
                      <a:pt x="12130" y="1488"/>
                    </a:cubicBezTo>
                    <a:cubicBezTo>
                      <a:pt x="9897" y="1488"/>
                      <a:pt x="8086" y="2388"/>
                      <a:pt x="8086" y="3499"/>
                    </a:cubicBezTo>
                    <a:cubicBezTo>
                      <a:pt x="8086" y="3511"/>
                      <a:pt x="8088" y="3523"/>
                      <a:pt x="8089" y="3535"/>
                    </a:cubicBezTo>
                    <a:cubicBezTo>
                      <a:pt x="5547" y="3632"/>
                      <a:pt x="3544" y="4689"/>
                      <a:pt x="3544" y="5978"/>
                    </a:cubicBezTo>
                    <a:cubicBezTo>
                      <a:pt x="3544" y="6103"/>
                      <a:pt x="3565" y="6224"/>
                      <a:pt x="3601" y="6342"/>
                    </a:cubicBezTo>
                    <a:cubicBezTo>
                      <a:pt x="4829" y="6852"/>
                      <a:pt x="6276" y="7234"/>
                      <a:pt x="7871" y="7342"/>
                    </a:cubicBezTo>
                    <a:cubicBezTo>
                      <a:pt x="8435" y="7380"/>
                      <a:pt x="9011" y="7381"/>
                      <a:pt x="9578" y="7347"/>
                    </a:cubicBezTo>
                    <a:cubicBezTo>
                      <a:pt x="8505" y="7062"/>
                      <a:pt x="7829" y="6470"/>
                      <a:pt x="7887" y="5855"/>
                    </a:cubicBezTo>
                    <a:cubicBezTo>
                      <a:pt x="7372" y="5665"/>
                      <a:pt x="7075" y="5360"/>
                      <a:pt x="6910" y="5049"/>
                    </a:cubicBezTo>
                    <a:cubicBezTo>
                      <a:pt x="6817" y="4877"/>
                      <a:pt x="7351" y="4804"/>
                      <a:pt x="7444" y="4976"/>
                    </a:cubicBezTo>
                    <a:cubicBezTo>
                      <a:pt x="7559" y="5192"/>
                      <a:pt x="7747" y="5441"/>
                      <a:pt x="8101" y="5596"/>
                    </a:cubicBezTo>
                    <a:cubicBezTo>
                      <a:pt x="8236" y="5584"/>
                      <a:pt x="8401" y="5627"/>
                      <a:pt x="8445" y="5702"/>
                    </a:cubicBezTo>
                    <a:cubicBezTo>
                      <a:pt x="8883" y="5795"/>
                      <a:pt x="9369" y="5772"/>
                      <a:pt x="9696" y="5580"/>
                    </a:cubicBezTo>
                    <a:cubicBezTo>
                      <a:pt x="9928" y="5444"/>
                      <a:pt x="10317" y="5640"/>
                      <a:pt x="10088" y="5775"/>
                    </a:cubicBezTo>
                    <a:cubicBezTo>
                      <a:pt x="9684" y="6011"/>
                      <a:pt x="9015" y="6086"/>
                      <a:pt x="8428" y="5994"/>
                    </a:cubicBezTo>
                    <a:cubicBezTo>
                      <a:pt x="8472" y="6593"/>
                      <a:pt x="9402" y="7124"/>
                      <a:pt x="10602" y="7234"/>
                    </a:cubicBezTo>
                    <a:cubicBezTo>
                      <a:pt x="10618" y="7236"/>
                      <a:pt x="10631" y="7238"/>
                      <a:pt x="10644" y="7240"/>
                    </a:cubicBezTo>
                    <a:cubicBezTo>
                      <a:pt x="11787" y="7074"/>
                      <a:pt x="12825" y="6750"/>
                      <a:pt x="13557" y="6267"/>
                    </a:cubicBezTo>
                    <a:cubicBezTo>
                      <a:pt x="13484" y="6074"/>
                      <a:pt x="13457" y="5874"/>
                      <a:pt x="13440" y="5673"/>
                    </a:cubicBezTo>
                    <a:cubicBezTo>
                      <a:pt x="13425" y="5495"/>
                      <a:pt x="13978" y="5495"/>
                      <a:pt x="13993" y="5673"/>
                    </a:cubicBezTo>
                    <a:cubicBezTo>
                      <a:pt x="14040" y="6209"/>
                      <a:pt x="14404" y="7297"/>
                      <a:pt x="16015" y="7031"/>
                    </a:cubicBezTo>
                    <a:cubicBezTo>
                      <a:pt x="16356" y="6975"/>
                      <a:pt x="16500" y="7241"/>
                      <a:pt x="16163" y="7296"/>
                    </a:cubicBezTo>
                    <a:cubicBezTo>
                      <a:pt x="15452" y="7414"/>
                      <a:pt x="14624" y="7274"/>
                      <a:pt x="14164" y="6979"/>
                    </a:cubicBezTo>
                    <a:cubicBezTo>
                      <a:pt x="13974" y="6857"/>
                      <a:pt x="13836" y="6726"/>
                      <a:pt x="13734" y="6590"/>
                    </a:cubicBezTo>
                    <a:cubicBezTo>
                      <a:pt x="12351" y="7362"/>
                      <a:pt x="10190" y="7747"/>
                      <a:pt x="8119" y="7632"/>
                    </a:cubicBezTo>
                    <a:cubicBezTo>
                      <a:pt x="6419" y="7539"/>
                      <a:pt x="4874" y="7183"/>
                      <a:pt x="3547" y="6674"/>
                    </a:cubicBezTo>
                    <a:cubicBezTo>
                      <a:pt x="2030" y="7077"/>
                      <a:pt x="997" y="7873"/>
                      <a:pt x="997" y="8789"/>
                    </a:cubicBezTo>
                    <a:cubicBezTo>
                      <a:pt x="997" y="9268"/>
                      <a:pt x="1280" y="9713"/>
                      <a:pt x="1766" y="10087"/>
                    </a:cubicBezTo>
                    <a:cubicBezTo>
                      <a:pt x="1763" y="10089"/>
                      <a:pt x="1761" y="10090"/>
                      <a:pt x="1758" y="10091"/>
                    </a:cubicBezTo>
                    <a:cubicBezTo>
                      <a:pt x="2538" y="10495"/>
                      <a:pt x="3581" y="10777"/>
                      <a:pt x="4684" y="10901"/>
                    </a:cubicBezTo>
                    <a:cubicBezTo>
                      <a:pt x="6335" y="11087"/>
                      <a:pt x="8223" y="10915"/>
                      <a:pt x="9093" y="10150"/>
                    </a:cubicBezTo>
                    <a:cubicBezTo>
                      <a:pt x="8703" y="9932"/>
                      <a:pt x="8385" y="9678"/>
                      <a:pt x="8084" y="9430"/>
                    </a:cubicBezTo>
                    <a:cubicBezTo>
                      <a:pt x="7899" y="9277"/>
                      <a:pt x="8378" y="9140"/>
                      <a:pt x="8562" y="9291"/>
                    </a:cubicBezTo>
                    <a:cubicBezTo>
                      <a:pt x="8820" y="9503"/>
                      <a:pt x="9090" y="9735"/>
                      <a:pt x="9425" y="9933"/>
                    </a:cubicBezTo>
                    <a:cubicBezTo>
                      <a:pt x="9583" y="9927"/>
                      <a:pt x="9763" y="10003"/>
                      <a:pt x="9742" y="10099"/>
                    </a:cubicBezTo>
                    <a:cubicBezTo>
                      <a:pt x="9872" y="10160"/>
                      <a:pt x="10012" y="10214"/>
                      <a:pt x="10165" y="10259"/>
                    </a:cubicBezTo>
                    <a:cubicBezTo>
                      <a:pt x="10824" y="10456"/>
                      <a:pt x="11700" y="10520"/>
                      <a:pt x="12310" y="10243"/>
                    </a:cubicBezTo>
                    <a:cubicBezTo>
                      <a:pt x="12573" y="10123"/>
                      <a:pt x="12965" y="10317"/>
                      <a:pt x="12701" y="10438"/>
                    </a:cubicBezTo>
                    <a:cubicBezTo>
                      <a:pt x="12042" y="10737"/>
                      <a:pt x="11094" y="10777"/>
                      <a:pt x="10286" y="10600"/>
                    </a:cubicBezTo>
                    <a:cubicBezTo>
                      <a:pt x="9993" y="10536"/>
                      <a:pt x="9735" y="10450"/>
                      <a:pt x="9500" y="10350"/>
                    </a:cubicBezTo>
                    <a:cubicBezTo>
                      <a:pt x="8985" y="10770"/>
                      <a:pt x="8160" y="11037"/>
                      <a:pt x="7235" y="11164"/>
                    </a:cubicBezTo>
                    <a:cubicBezTo>
                      <a:pt x="7677" y="12064"/>
                      <a:pt x="9375" y="12655"/>
                      <a:pt x="11250" y="12509"/>
                    </a:cubicBezTo>
                    <a:cubicBezTo>
                      <a:pt x="11331" y="12342"/>
                      <a:pt x="11448" y="12178"/>
                      <a:pt x="11570" y="12017"/>
                    </a:cubicBezTo>
                    <a:cubicBezTo>
                      <a:pt x="11695" y="11853"/>
                      <a:pt x="12230" y="11924"/>
                      <a:pt x="12104" y="12091"/>
                    </a:cubicBezTo>
                    <a:cubicBezTo>
                      <a:pt x="11870" y="12399"/>
                      <a:pt x="11534" y="12785"/>
                      <a:pt x="11721" y="13119"/>
                    </a:cubicBezTo>
                    <a:cubicBezTo>
                      <a:pt x="11884" y="13409"/>
                      <a:pt x="12401" y="13675"/>
                      <a:pt x="13048" y="13573"/>
                    </a:cubicBezTo>
                    <a:cubicBezTo>
                      <a:pt x="13390" y="13519"/>
                      <a:pt x="13534" y="13785"/>
                      <a:pt x="13196" y="13838"/>
                    </a:cubicBezTo>
                    <a:cubicBezTo>
                      <a:pt x="12496" y="13949"/>
                      <a:pt x="11719" y="13761"/>
                      <a:pt x="11384" y="13437"/>
                    </a:cubicBezTo>
                    <a:cubicBezTo>
                      <a:pt x="11165" y="13227"/>
                      <a:pt x="11113" y="13009"/>
                      <a:pt x="11152" y="12791"/>
                    </a:cubicBezTo>
                    <a:cubicBezTo>
                      <a:pt x="9080" y="12897"/>
                      <a:pt x="7164" y="12245"/>
                      <a:pt x="6692" y="11222"/>
                    </a:cubicBezTo>
                    <a:cubicBezTo>
                      <a:pt x="6044" y="11273"/>
                      <a:pt x="5367" y="11260"/>
                      <a:pt x="4730" y="11188"/>
                    </a:cubicBezTo>
                    <a:cubicBezTo>
                      <a:pt x="3460" y="11046"/>
                      <a:pt x="2241" y="10739"/>
                      <a:pt x="1344" y="10276"/>
                    </a:cubicBezTo>
                    <a:cubicBezTo>
                      <a:pt x="514" y="10694"/>
                      <a:pt x="0" y="11268"/>
                      <a:pt x="0" y="11902"/>
                    </a:cubicBezTo>
                    <a:cubicBezTo>
                      <a:pt x="0" y="12600"/>
                      <a:pt x="622" y="13226"/>
                      <a:pt x="1607" y="13650"/>
                    </a:cubicBezTo>
                    <a:cubicBezTo>
                      <a:pt x="2813" y="13434"/>
                      <a:pt x="4096" y="13353"/>
                      <a:pt x="5189" y="13792"/>
                    </a:cubicBezTo>
                    <a:cubicBezTo>
                      <a:pt x="5238" y="13812"/>
                      <a:pt x="5265" y="13834"/>
                      <a:pt x="5277" y="13856"/>
                    </a:cubicBezTo>
                    <a:cubicBezTo>
                      <a:pt x="5567" y="13660"/>
                      <a:pt x="5952" y="13499"/>
                      <a:pt x="6404" y="13389"/>
                    </a:cubicBezTo>
                    <a:cubicBezTo>
                      <a:pt x="6723" y="13312"/>
                      <a:pt x="7004" y="13549"/>
                      <a:pt x="6683" y="13627"/>
                    </a:cubicBezTo>
                    <a:cubicBezTo>
                      <a:pt x="5904" y="13816"/>
                      <a:pt x="5395" y="14159"/>
                      <a:pt x="5256" y="14584"/>
                    </a:cubicBezTo>
                    <a:cubicBezTo>
                      <a:pt x="5198" y="14758"/>
                      <a:pt x="4665" y="14684"/>
                      <a:pt x="4722" y="14510"/>
                    </a:cubicBezTo>
                    <a:cubicBezTo>
                      <a:pt x="4780" y="14332"/>
                      <a:pt x="4901" y="14164"/>
                      <a:pt x="5075" y="14011"/>
                    </a:cubicBezTo>
                    <a:cubicBezTo>
                      <a:pt x="4988" y="14026"/>
                      <a:pt x="4886" y="14023"/>
                      <a:pt x="4798" y="13987"/>
                    </a:cubicBezTo>
                    <a:cubicBezTo>
                      <a:pt x="3767" y="13573"/>
                      <a:pt x="2458" y="13756"/>
                      <a:pt x="1335" y="13995"/>
                    </a:cubicBezTo>
                    <a:cubicBezTo>
                      <a:pt x="1188" y="14207"/>
                      <a:pt x="1107" y="14434"/>
                      <a:pt x="1107" y="14671"/>
                    </a:cubicBezTo>
                    <a:cubicBezTo>
                      <a:pt x="1107" y="15609"/>
                      <a:pt x="2356" y="16401"/>
                      <a:pt x="4072" y="16661"/>
                    </a:cubicBezTo>
                    <a:cubicBezTo>
                      <a:pt x="5272" y="15656"/>
                      <a:pt x="7724" y="14897"/>
                      <a:pt x="9846" y="15560"/>
                    </a:cubicBezTo>
                    <a:cubicBezTo>
                      <a:pt x="9848" y="15561"/>
                      <a:pt x="9849" y="15562"/>
                      <a:pt x="9852" y="15563"/>
                    </a:cubicBezTo>
                    <a:cubicBezTo>
                      <a:pt x="10280" y="15391"/>
                      <a:pt x="10857" y="15303"/>
                      <a:pt x="11484" y="15351"/>
                    </a:cubicBezTo>
                    <a:cubicBezTo>
                      <a:pt x="11835" y="15378"/>
                      <a:pt x="11686" y="15643"/>
                      <a:pt x="11336" y="15617"/>
                    </a:cubicBezTo>
                    <a:cubicBezTo>
                      <a:pt x="10257" y="15534"/>
                      <a:pt x="9444" y="16030"/>
                      <a:pt x="9731" y="16541"/>
                    </a:cubicBezTo>
                    <a:cubicBezTo>
                      <a:pt x="9828" y="16712"/>
                      <a:pt x="9293" y="16785"/>
                      <a:pt x="9197" y="16614"/>
                    </a:cubicBezTo>
                    <a:cubicBezTo>
                      <a:pt x="9019" y="16299"/>
                      <a:pt x="9146" y="15998"/>
                      <a:pt x="9466" y="15769"/>
                    </a:cubicBezTo>
                    <a:cubicBezTo>
                      <a:pt x="7712" y="15267"/>
                      <a:pt x="5688" y="15896"/>
                      <a:pt x="4627" y="16724"/>
                    </a:cubicBezTo>
                    <a:cubicBezTo>
                      <a:pt x="4653" y="16726"/>
                      <a:pt x="4680" y="16728"/>
                      <a:pt x="4706" y="16730"/>
                    </a:cubicBezTo>
                    <a:cubicBezTo>
                      <a:pt x="4599" y="16935"/>
                      <a:pt x="4541" y="17150"/>
                      <a:pt x="4541" y="17371"/>
                    </a:cubicBezTo>
                    <a:cubicBezTo>
                      <a:pt x="4541" y="18726"/>
                      <a:pt x="6679" y="19832"/>
                      <a:pt x="9368" y="19902"/>
                    </a:cubicBezTo>
                    <a:cubicBezTo>
                      <a:pt x="9693" y="19540"/>
                      <a:pt x="10233" y="19227"/>
                      <a:pt x="10910" y="19016"/>
                    </a:cubicBezTo>
                    <a:cubicBezTo>
                      <a:pt x="10784" y="18641"/>
                      <a:pt x="10781" y="18268"/>
                      <a:pt x="10900" y="17892"/>
                    </a:cubicBezTo>
                    <a:cubicBezTo>
                      <a:pt x="10659" y="17767"/>
                      <a:pt x="10483" y="17615"/>
                      <a:pt x="10379" y="17447"/>
                    </a:cubicBezTo>
                    <a:cubicBezTo>
                      <a:pt x="10273" y="17277"/>
                      <a:pt x="10807" y="17204"/>
                      <a:pt x="10913" y="17374"/>
                    </a:cubicBezTo>
                    <a:cubicBezTo>
                      <a:pt x="11081" y="17643"/>
                      <a:pt x="11493" y="17837"/>
                      <a:pt x="12023" y="17916"/>
                    </a:cubicBezTo>
                    <a:cubicBezTo>
                      <a:pt x="12103" y="17890"/>
                      <a:pt x="12182" y="17865"/>
                      <a:pt x="12261" y="17839"/>
                    </a:cubicBezTo>
                    <a:cubicBezTo>
                      <a:pt x="12561" y="17742"/>
                      <a:pt x="12838" y="17981"/>
                      <a:pt x="12541" y="18077"/>
                    </a:cubicBezTo>
                    <a:cubicBezTo>
                      <a:pt x="12273" y="18164"/>
                      <a:pt x="12128" y="18229"/>
                      <a:pt x="11810" y="18174"/>
                    </a:cubicBezTo>
                    <a:cubicBezTo>
                      <a:pt x="11666" y="18149"/>
                      <a:pt x="11531" y="18119"/>
                      <a:pt x="11402" y="18083"/>
                    </a:cubicBezTo>
                    <a:cubicBezTo>
                      <a:pt x="11340" y="18349"/>
                      <a:pt x="11346" y="18615"/>
                      <a:pt x="11424" y="18881"/>
                    </a:cubicBezTo>
                    <a:cubicBezTo>
                      <a:pt x="11676" y="18827"/>
                      <a:pt x="11943" y="18786"/>
                      <a:pt x="12221" y="18761"/>
                    </a:cubicBezTo>
                    <a:cubicBezTo>
                      <a:pt x="12280" y="18756"/>
                      <a:pt x="12333" y="18759"/>
                      <a:pt x="12379" y="18768"/>
                    </a:cubicBezTo>
                    <a:cubicBezTo>
                      <a:pt x="12567" y="18636"/>
                      <a:pt x="12798" y="18516"/>
                      <a:pt x="13034" y="18422"/>
                    </a:cubicBezTo>
                    <a:cubicBezTo>
                      <a:pt x="13309" y="18312"/>
                      <a:pt x="13704" y="18505"/>
                      <a:pt x="13425" y="18616"/>
                    </a:cubicBezTo>
                    <a:cubicBezTo>
                      <a:pt x="12807" y="18865"/>
                      <a:pt x="12005" y="19349"/>
                      <a:pt x="12830" y="19702"/>
                    </a:cubicBezTo>
                    <a:cubicBezTo>
                      <a:pt x="13101" y="19818"/>
                      <a:pt x="12707" y="20012"/>
                      <a:pt x="12437" y="19896"/>
                    </a:cubicBezTo>
                    <a:cubicBezTo>
                      <a:pt x="11871" y="19654"/>
                      <a:pt x="11835" y="19348"/>
                      <a:pt x="12056" y="19062"/>
                    </a:cubicBezTo>
                    <a:cubicBezTo>
                      <a:pt x="11066" y="19202"/>
                      <a:pt x="10276" y="19564"/>
                      <a:pt x="9875" y="20017"/>
                    </a:cubicBezTo>
                    <a:cubicBezTo>
                      <a:pt x="11119" y="20969"/>
                      <a:pt x="13276" y="21600"/>
                      <a:pt x="15731" y="21600"/>
                    </a:cubicBezTo>
                    <a:cubicBezTo>
                      <a:pt x="18194" y="21600"/>
                      <a:pt x="20358" y="20964"/>
                      <a:pt x="21600" y="20005"/>
                    </a:cubicBezTo>
                    <a:cubicBezTo>
                      <a:pt x="21600" y="20005"/>
                      <a:pt x="21600" y="275"/>
                      <a:pt x="21600" y="27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3" name="íSliďê">
                <a:extLst>
                  <a:ext uri="{FF2B5EF4-FFF2-40B4-BE49-F238E27FC236}">
                    <a16:creationId xmlns="" xmlns:a16="http://schemas.microsoft.com/office/drawing/2014/main" id="{F34341CB-8FD8-46F3-B61C-77A485BF5E49}"/>
                  </a:ext>
                </a:extLst>
              </p:cNvPr>
              <p:cNvSpPr/>
              <p:nvPr/>
            </p:nvSpPr>
            <p:spPr>
              <a:xfrm>
                <a:off x="6188049" y="1942600"/>
                <a:ext cx="1925437" cy="3871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67" y="17592"/>
                    </a:moveTo>
                    <a:cubicBezTo>
                      <a:pt x="3856" y="17870"/>
                      <a:pt x="5432" y="17486"/>
                      <a:pt x="5855" y="16718"/>
                    </a:cubicBezTo>
                    <a:cubicBezTo>
                      <a:pt x="5949" y="16547"/>
                      <a:pt x="6484" y="16619"/>
                      <a:pt x="6389" y="16791"/>
                    </a:cubicBezTo>
                    <a:cubicBezTo>
                      <a:pt x="5892" y="17694"/>
                      <a:pt x="3992" y="18189"/>
                      <a:pt x="2220" y="17858"/>
                    </a:cubicBezTo>
                    <a:cubicBezTo>
                      <a:pt x="1889" y="17796"/>
                      <a:pt x="2032" y="17530"/>
                      <a:pt x="2367" y="17592"/>
                    </a:cubicBezTo>
                    <a:close/>
                    <a:moveTo>
                      <a:pt x="4325" y="11471"/>
                    </a:moveTo>
                    <a:cubicBezTo>
                      <a:pt x="4123" y="11616"/>
                      <a:pt x="3642" y="11479"/>
                      <a:pt x="3846" y="11332"/>
                    </a:cubicBezTo>
                    <a:cubicBezTo>
                      <a:pt x="4518" y="10849"/>
                      <a:pt x="4620" y="10239"/>
                      <a:pt x="4078" y="9713"/>
                    </a:cubicBezTo>
                    <a:cubicBezTo>
                      <a:pt x="3915" y="9555"/>
                      <a:pt x="4393" y="9416"/>
                      <a:pt x="4556" y="9573"/>
                    </a:cubicBezTo>
                    <a:cubicBezTo>
                      <a:pt x="5184" y="10183"/>
                      <a:pt x="5111" y="10906"/>
                      <a:pt x="4325" y="11471"/>
                    </a:cubicBezTo>
                    <a:close/>
                    <a:moveTo>
                      <a:pt x="17076" y="8251"/>
                    </a:moveTo>
                    <a:cubicBezTo>
                      <a:pt x="17648" y="8652"/>
                      <a:pt x="17775" y="9161"/>
                      <a:pt x="17412" y="9619"/>
                    </a:cubicBezTo>
                    <a:cubicBezTo>
                      <a:pt x="17282" y="9782"/>
                      <a:pt x="16747" y="9712"/>
                      <a:pt x="16878" y="9546"/>
                    </a:cubicBezTo>
                    <a:cubicBezTo>
                      <a:pt x="17192" y="9148"/>
                      <a:pt x="17095" y="8739"/>
                      <a:pt x="16598" y="8390"/>
                    </a:cubicBezTo>
                    <a:cubicBezTo>
                      <a:pt x="16391" y="8245"/>
                      <a:pt x="16872" y="8107"/>
                      <a:pt x="17076" y="8251"/>
                    </a:cubicBezTo>
                    <a:close/>
                    <a:moveTo>
                      <a:pt x="8456" y="2903"/>
                    </a:moveTo>
                    <a:cubicBezTo>
                      <a:pt x="9736" y="2811"/>
                      <a:pt x="10977" y="3196"/>
                      <a:pt x="11320" y="3823"/>
                    </a:cubicBezTo>
                    <a:cubicBezTo>
                      <a:pt x="11415" y="3995"/>
                      <a:pt x="10881" y="4067"/>
                      <a:pt x="10786" y="3896"/>
                    </a:cubicBezTo>
                    <a:cubicBezTo>
                      <a:pt x="10530" y="3427"/>
                      <a:pt x="9587" y="3098"/>
                      <a:pt x="8603" y="3168"/>
                    </a:cubicBezTo>
                    <a:cubicBezTo>
                      <a:pt x="8255" y="3193"/>
                      <a:pt x="8104" y="2927"/>
                      <a:pt x="8456" y="2903"/>
                    </a:cubicBezTo>
                    <a:close/>
                    <a:moveTo>
                      <a:pt x="0" y="20005"/>
                    </a:moveTo>
                    <a:cubicBezTo>
                      <a:pt x="1242" y="20964"/>
                      <a:pt x="3407" y="21600"/>
                      <a:pt x="5870" y="21600"/>
                    </a:cubicBezTo>
                    <a:cubicBezTo>
                      <a:pt x="8324" y="21600"/>
                      <a:pt x="10481" y="20969"/>
                      <a:pt x="11725" y="20017"/>
                    </a:cubicBezTo>
                    <a:cubicBezTo>
                      <a:pt x="11324" y="19564"/>
                      <a:pt x="10534" y="19202"/>
                      <a:pt x="9544" y="19062"/>
                    </a:cubicBezTo>
                    <a:cubicBezTo>
                      <a:pt x="9765" y="19348"/>
                      <a:pt x="9729" y="19654"/>
                      <a:pt x="9162" y="19896"/>
                    </a:cubicBezTo>
                    <a:cubicBezTo>
                      <a:pt x="8893" y="20012"/>
                      <a:pt x="8499" y="19818"/>
                      <a:pt x="8770" y="19702"/>
                    </a:cubicBezTo>
                    <a:cubicBezTo>
                      <a:pt x="9594" y="19349"/>
                      <a:pt x="8793" y="18865"/>
                      <a:pt x="8175" y="18616"/>
                    </a:cubicBezTo>
                    <a:cubicBezTo>
                      <a:pt x="7897" y="18505"/>
                      <a:pt x="8292" y="18312"/>
                      <a:pt x="8566" y="18422"/>
                    </a:cubicBezTo>
                    <a:cubicBezTo>
                      <a:pt x="8802" y="18516"/>
                      <a:pt x="9032" y="18636"/>
                      <a:pt x="9221" y="18768"/>
                    </a:cubicBezTo>
                    <a:cubicBezTo>
                      <a:pt x="9267" y="18759"/>
                      <a:pt x="9320" y="18756"/>
                      <a:pt x="9380" y="18761"/>
                    </a:cubicBezTo>
                    <a:cubicBezTo>
                      <a:pt x="9657" y="18786"/>
                      <a:pt x="9924" y="18827"/>
                      <a:pt x="10177" y="18881"/>
                    </a:cubicBezTo>
                    <a:cubicBezTo>
                      <a:pt x="10254" y="18615"/>
                      <a:pt x="10260" y="18349"/>
                      <a:pt x="10198" y="18083"/>
                    </a:cubicBezTo>
                    <a:cubicBezTo>
                      <a:pt x="10069" y="18119"/>
                      <a:pt x="9934" y="18149"/>
                      <a:pt x="9790" y="18174"/>
                    </a:cubicBezTo>
                    <a:cubicBezTo>
                      <a:pt x="9471" y="18229"/>
                      <a:pt x="9326" y="18164"/>
                      <a:pt x="9059" y="18077"/>
                    </a:cubicBezTo>
                    <a:cubicBezTo>
                      <a:pt x="8761" y="17981"/>
                      <a:pt x="9039" y="17742"/>
                      <a:pt x="9339" y="17839"/>
                    </a:cubicBezTo>
                    <a:cubicBezTo>
                      <a:pt x="9418" y="17865"/>
                      <a:pt x="9497" y="17890"/>
                      <a:pt x="9577" y="17916"/>
                    </a:cubicBezTo>
                    <a:cubicBezTo>
                      <a:pt x="10108" y="17837"/>
                      <a:pt x="10519" y="17643"/>
                      <a:pt x="10687" y="17374"/>
                    </a:cubicBezTo>
                    <a:cubicBezTo>
                      <a:pt x="10792" y="17204"/>
                      <a:pt x="11327" y="17277"/>
                      <a:pt x="11221" y="17447"/>
                    </a:cubicBezTo>
                    <a:cubicBezTo>
                      <a:pt x="11117" y="17615"/>
                      <a:pt x="10942" y="17767"/>
                      <a:pt x="10701" y="17892"/>
                    </a:cubicBezTo>
                    <a:cubicBezTo>
                      <a:pt x="10819" y="18268"/>
                      <a:pt x="10816" y="18641"/>
                      <a:pt x="10690" y="19016"/>
                    </a:cubicBezTo>
                    <a:cubicBezTo>
                      <a:pt x="11367" y="19227"/>
                      <a:pt x="11908" y="19540"/>
                      <a:pt x="12233" y="19902"/>
                    </a:cubicBezTo>
                    <a:cubicBezTo>
                      <a:pt x="14921" y="19832"/>
                      <a:pt x="17059" y="18726"/>
                      <a:pt x="17059" y="17371"/>
                    </a:cubicBezTo>
                    <a:cubicBezTo>
                      <a:pt x="17059" y="17150"/>
                      <a:pt x="17001" y="16935"/>
                      <a:pt x="16894" y="16730"/>
                    </a:cubicBezTo>
                    <a:cubicBezTo>
                      <a:pt x="16920" y="16728"/>
                      <a:pt x="16947" y="16726"/>
                      <a:pt x="16973" y="16724"/>
                    </a:cubicBezTo>
                    <a:cubicBezTo>
                      <a:pt x="15912" y="15896"/>
                      <a:pt x="13889" y="15267"/>
                      <a:pt x="12134" y="15769"/>
                    </a:cubicBezTo>
                    <a:cubicBezTo>
                      <a:pt x="12454" y="15998"/>
                      <a:pt x="12580" y="16299"/>
                      <a:pt x="12403" y="16614"/>
                    </a:cubicBezTo>
                    <a:cubicBezTo>
                      <a:pt x="12307" y="16785"/>
                      <a:pt x="11773" y="16712"/>
                      <a:pt x="11869" y="16541"/>
                    </a:cubicBezTo>
                    <a:cubicBezTo>
                      <a:pt x="12156" y="16030"/>
                      <a:pt x="11345" y="15534"/>
                      <a:pt x="10263" y="15617"/>
                    </a:cubicBezTo>
                    <a:cubicBezTo>
                      <a:pt x="9915" y="15643"/>
                      <a:pt x="9764" y="15378"/>
                      <a:pt x="10116" y="15351"/>
                    </a:cubicBezTo>
                    <a:cubicBezTo>
                      <a:pt x="10743" y="15303"/>
                      <a:pt x="11320" y="15391"/>
                      <a:pt x="11748" y="15563"/>
                    </a:cubicBezTo>
                    <a:cubicBezTo>
                      <a:pt x="11751" y="15562"/>
                      <a:pt x="11752" y="15561"/>
                      <a:pt x="11755" y="15560"/>
                    </a:cubicBezTo>
                    <a:cubicBezTo>
                      <a:pt x="13876" y="14897"/>
                      <a:pt x="16328" y="15656"/>
                      <a:pt x="17527" y="16661"/>
                    </a:cubicBezTo>
                    <a:cubicBezTo>
                      <a:pt x="19243" y="16401"/>
                      <a:pt x="20492" y="15609"/>
                      <a:pt x="20492" y="14671"/>
                    </a:cubicBezTo>
                    <a:cubicBezTo>
                      <a:pt x="20492" y="14434"/>
                      <a:pt x="20411" y="14207"/>
                      <a:pt x="20266" y="13995"/>
                    </a:cubicBezTo>
                    <a:cubicBezTo>
                      <a:pt x="19142" y="13756"/>
                      <a:pt x="17832" y="13573"/>
                      <a:pt x="16802" y="13987"/>
                    </a:cubicBezTo>
                    <a:cubicBezTo>
                      <a:pt x="16714" y="14023"/>
                      <a:pt x="16612" y="14026"/>
                      <a:pt x="16525" y="14011"/>
                    </a:cubicBezTo>
                    <a:cubicBezTo>
                      <a:pt x="16698" y="14164"/>
                      <a:pt x="16819" y="14332"/>
                      <a:pt x="16878" y="14510"/>
                    </a:cubicBezTo>
                    <a:cubicBezTo>
                      <a:pt x="16935" y="14684"/>
                      <a:pt x="16401" y="14758"/>
                      <a:pt x="16344" y="14584"/>
                    </a:cubicBezTo>
                    <a:cubicBezTo>
                      <a:pt x="16205" y="14159"/>
                      <a:pt x="15696" y="13816"/>
                      <a:pt x="14917" y="13627"/>
                    </a:cubicBezTo>
                    <a:cubicBezTo>
                      <a:pt x="14596" y="13549"/>
                      <a:pt x="14876" y="13312"/>
                      <a:pt x="15196" y="13389"/>
                    </a:cubicBezTo>
                    <a:cubicBezTo>
                      <a:pt x="15648" y="13499"/>
                      <a:pt x="16033" y="13660"/>
                      <a:pt x="16322" y="13856"/>
                    </a:cubicBezTo>
                    <a:cubicBezTo>
                      <a:pt x="16334" y="13834"/>
                      <a:pt x="16362" y="13812"/>
                      <a:pt x="16410" y="13792"/>
                    </a:cubicBezTo>
                    <a:cubicBezTo>
                      <a:pt x="17504" y="13353"/>
                      <a:pt x="18787" y="13434"/>
                      <a:pt x="19994" y="13650"/>
                    </a:cubicBezTo>
                    <a:cubicBezTo>
                      <a:pt x="20977" y="13226"/>
                      <a:pt x="21600" y="12600"/>
                      <a:pt x="21600" y="11902"/>
                    </a:cubicBezTo>
                    <a:cubicBezTo>
                      <a:pt x="21600" y="11268"/>
                      <a:pt x="21086" y="10694"/>
                      <a:pt x="20256" y="10276"/>
                    </a:cubicBezTo>
                    <a:cubicBezTo>
                      <a:pt x="19359" y="10739"/>
                      <a:pt x="18140" y="11046"/>
                      <a:pt x="16870" y="11188"/>
                    </a:cubicBezTo>
                    <a:cubicBezTo>
                      <a:pt x="16233" y="11260"/>
                      <a:pt x="15557" y="11273"/>
                      <a:pt x="14908" y="11222"/>
                    </a:cubicBezTo>
                    <a:cubicBezTo>
                      <a:pt x="14436" y="12245"/>
                      <a:pt x="12520" y="12897"/>
                      <a:pt x="10448" y="12791"/>
                    </a:cubicBezTo>
                    <a:cubicBezTo>
                      <a:pt x="10487" y="13009"/>
                      <a:pt x="10435" y="13227"/>
                      <a:pt x="10216" y="13437"/>
                    </a:cubicBezTo>
                    <a:cubicBezTo>
                      <a:pt x="9880" y="13761"/>
                      <a:pt x="9104" y="13949"/>
                      <a:pt x="8404" y="13838"/>
                    </a:cubicBezTo>
                    <a:cubicBezTo>
                      <a:pt x="8065" y="13785"/>
                      <a:pt x="8210" y="13519"/>
                      <a:pt x="8551" y="13573"/>
                    </a:cubicBezTo>
                    <a:cubicBezTo>
                      <a:pt x="9199" y="13675"/>
                      <a:pt x="9716" y="13409"/>
                      <a:pt x="9879" y="13119"/>
                    </a:cubicBezTo>
                    <a:cubicBezTo>
                      <a:pt x="10066" y="12785"/>
                      <a:pt x="9730" y="12399"/>
                      <a:pt x="9497" y="12091"/>
                    </a:cubicBezTo>
                    <a:cubicBezTo>
                      <a:pt x="9370" y="11924"/>
                      <a:pt x="9906" y="11853"/>
                      <a:pt x="10030" y="12017"/>
                    </a:cubicBezTo>
                    <a:cubicBezTo>
                      <a:pt x="10152" y="12178"/>
                      <a:pt x="10269" y="12342"/>
                      <a:pt x="10350" y="12509"/>
                    </a:cubicBezTo>
                    <a:cubicBezTo>
                      <a:pt x="12225" y="12655"/>
                      <a:pt x="13922" y="12064"/>
                      <a:pt x="14364" y="11164"/>
                    </a:cubicBezTo>
                    <a:cubicBezTo>
                      <a:pt x="13439" y="11037"/>
                      <a:pt x="12615" y="10770"/>
                      <a:pt x="12100" y="10350"/>
                    </a:cubicBezTo>
                    <a:cubicBezTo>
                      <a:pt x="11865" y="10450"/>
                      <a:pt x="11607" y="10536"/>
                      <a:pt x="11313" y="10600"/>
                    </a:cubicBezTo>
                    <a:cubicBezTo>
                      <a:pt x="10506" y="10777"/>
                      <a:pt x="9557" y="10737"/>
                      <a:pt x="8899" y="10438"/>
                    </a:cubicBezTo>
                    <a:cubicBezTo>
                      <a:pt x="8635" y="10317"/>
                      <a:pt x="9027" y="10123"/>
                      <a:pt x="9290" y="10243"/>
                    </a:cubicBezTo>
                    <a:cubicBezTo>
                      <a:pt x="9900" y="10520"/>
                      <a:pt x="10776" y="10456"/>
                      <a:pt x="11434" y="10259"/>
                    </a:cubicBezTo>
                    <a:cubicBezTo>
                      <a:pt x="11587" y="10214"/>
                      <a:pt x="11728" y="10160"/>
                      <a:pt x="11859" y="10099"/>
                    </a:cubicBezTo>
                    <a:cubicBezTo>
                      <a:pt x="11838" y="10003"/>
                      <a:pt x="12017" y="9927"/>
                      <a:pt x="12176" y="9933"/>
                    </a:cubicBezTo>
                    <a:cubicBezTo>
                      <a:pt x="12509" y="9735"/>
                      <a:pt x="12780" y="9503"/>
                      <a:pt x="13038" y="9291"/>
                    </a:cubicBezTo>
                    <a:cubicBezTo>
                      <a:pt x="13223" y="9140"/>
                      <a:pt x="13701" y="9277"/>
                      <a:pt x="13516" y="9430"/>
                    </a:cubicBezTo>
                    <a:cubicBezTo>
                      <a:pt x="13215" y="9678"/>
                      <a:pt x="12897" y="9932"/>
                      <a:pt x="12507" y="10150"/>
                    </a:cubicBezTo>
                    <a:cubicBezTo>
                      <a:pt x="13376" y="10915"/>
                      <a:pt x="15265" y="11087"/>
                      <a:pt x="16916" y="10901"/>
                    </a:cubicBezTo>
                    <a:cubicBezTo>
                      <a:pt x="18019" y="10777"/>
                      <a:pt x="19062" y="10495"/>
                      <a:pt x="19842" y="10091"/>
                    </a:cubicBezTo>
                    <a:cubicBezTo>
                      <a:pt x="19839" y="10090"/>
                      <a:pt x="19836" y="10089"/>
                      <a:pt x="19833" y="10087"/>
                    </a:cubicBezTo>
                    <a:cubicBezTo>
                      <a:pt x="20320" y="9713"/>
                      <a:pt x="20603" y="9268"/>
                      <a:pt x="20603" y="8789"/>
                    </a:cubicBezTo>
                    <a:cubicBezTo>
                      <a:pt x="20603" y="7873"/>
                      <a:pt x="19571" y="7077"/>
                      <a:pt x="18052" y="6674"/>
                    </a:cubicBezTo>
                    <a:cubicBezTo>
                      <a:pt x="16726" y="7183"/>
                      <a:pt x="15182" y="7539"/>
                      <a:pt x="13481" y="7632"/>
                    </a:cubicBezTo>
                    <a:cubicBezTo>
                      <a:pt x="11410" y="7747"/>
                      <a:pt x="9249" y="7362"/>
                      <a:pt x="7866" y="6590"/>
                    </a:cubicBezTo>
                    <a:cubicBezTo>
                      <a:pt x="7765" y="6726"/>
                      <a:pt x="7627" y="6857"/>
                      <a:pt x="7436" y="6979"/>
                    </a:cubicBezTo>
                    <a:cubicBezTo>
                      <a:pt x="6976" y="7274"/>
                      <a:pt x="6147" y="7414"/>
                      <a:pt x="5437" y="7296"/>
                    </a:cubicBezTo>
                    <a:cubicBezTo>
                      <a:pt x="5100" y="7241"/>
                      <a:pt x="5244" y="6975"/>
                      <a:pt x="5584" y="7031"/>
                    </a:cubicBezTo>
                    <a:cubicBezTo>
                      <a:pt x="7196" y="7297"/>
                      <a:pt x="7561" y="6209"/>
                      <a:pt x="7607" y="5673"/>
                    </a:cubicBezTo>
                    <a:cubicBezTo>
                      <a:pt x="7622" y="5495"/>
                      <a:pt x="8175" y="5495"/>
                      <a:pt x="8160" y="5673"/>
                    </a:cubicBezTo>
                    <a:cubicBezTo>
                      <a:pt x="8143" y="5874"/>
                      <a:pt x="8116" y="6074"/>
                      <a:pt x="8043" y="6267"/>
                    </a:cubicBezTo>
                    <a:cubicBezTo>
                      <a:pt x="8775" y="6750"/>
                      <a:pt x="9813" y="7074"/>
                      <a:pt x="10956" y="7240"/>
                    </a:cubicBezTo>
                    <a:cubicBezTo>
                      <a:pt x="10969" y="7238"/>
                      <a:pt x="10982" y="7236"/>
                      <a:pt x="10998" y="7234"/>
                    </a:cubicBezTo>
                    <a:cubicBezTo>
                      <a:pt x="12198" y="7124"/>
                      <a:pt x="13128" y="6593"/>
                      <a:pt x="13172" y="5994"/>
                    </a:cubicBezTo>
                    <a:cubicBezTo>
                      <a:pt x="12585" y="6086"/>
                      <a:pt x="11915" y="6011"/>
                      <a:pt x="11512" y="5775"/>
                    </a:cubicBezTo>
                    <a:cubicBezTo>
                      <a:pt x="11283" y="5640"/>
                      <a:pt x="11672" y="5444"/>
                      <a:pt x="11904" y="5580"/>
                    </a:cubicBezTo>
                    <a:cubicBezTo>
                      <a:pt x="12231" y="5772"/>
                      <a:pt x="12717" y="5795"/>
                      <a:pt x="13154" y="5702"/>
                    </a:cubicBezTo>
                    <a:cubicBezTo>
                      <a:pt x="13200" y="5627"/>
                      <a:pt x="13364" y="5584"/>
                      <a:pt x="13499" y="5596"/>
                    </a:cubicBezTo>
                    <a:cubicBezTo>
                      <a:pt x="13853" y="5441"/>
                      <a:pt x="14041" y="5192"/>
                      <a:pt x="14156" y="4976"/>
                    </a:cubicBezTo>
                    <a:cubicBezTo>
                      <a:pt x="14248" y="4804"/>
                      <a:pt x="14783" y="4877"/>
                      <a:pt x="14691" y="5049"/>
                    </a:cubicBezTo>
                    <a:cubicBezTo>
                      <a:pt x="14525" y="5360"/>
                      <a:pt x="14228" y="5665"/>
                      <a:pt x="13713" y="5855"/>
                    </a:cubicBezTo>
                    <a:cubicBezTo>
                      <a:pt x="13772" y="6470"/>
                      <a:pt x="13095" y="7062"/>
                      <a:pt x="12022" y="7347"/>
                    </a:cubicBezTo>
                    <a:cubicBezTo>
                      <a:pt x="12588" y="7381"/>
                      <a:pt x="13165" y="7380"/>
                      <a:pt x="13728" y="7342"/>
                    </a:cubicBezTo>
                    <a:cubicBezTo>
                      <a:pt x="15324" y="7234"/>
                      <a:pt x="16771" y="6852"/>
                      <a:pt x="17999" y="6342"/>
                    </a:cubicBezTo>
                    <a:cubicBezTo>
                      <a:pt x="18035" y="6224"/>
                      <a:pt x="18055" y="6103"/>
                      <a:pt x="18055" y="5978"/>
                    </a:cubicBezTo>
                    <a:cubicBezTo>
                      <a:pt x="18055" y="4689"/>
                      <a:pt x="16053" y="3632"/>
                      <a:pt x="13512" y="3535"/>
                    </a:cubicBezTo>
                    <a:cubicBezTo>
                      <a:pt x="13512" y="3523"/>
                      <a:pt x="13513" y="3511"/>
                      <a:pt x="13513" y="3499"/>
                    </a:cubicBezTo>
                    <a:cubicBezTo>
                      <a:pt x="13513" y="2388"/>
                      <a:pt x="11704" y="1488"/>
                      <a:pt x="9470" y="1488"/>
                    </a:cubicBezTo>
                    <a:cubicBezTo>
                      <a:pt x="8860" y="1488"/>
                      <a:pt x="8283" y="1555"/>
                      <a:pt x="7765" y="1676"/>
                    </a:cubicBezTo>
                    <a:cubicBezTo>
                      <a:pt x="7671" y="1928"/>
                      <a:pt x="7518" y="2175"/>
                      <a:pt x="7304" y="2410"/>
                    </a:cubicBezTo>
                    <a:cubicBezTo>
                      <a:pt x="6733" y="3038"/>
                      <a:pt x="5642" y="3786"/>
                      <a:pt x="4172" y="3896"/>
                    </a:cubicBezTo>
                    <a:cubicBezTo>
                      <a:pt x="4150" y="3898"/>
                      <a:pt x="4129" y="3898"/>
                      <a:pt x="4109" y="3898"/>
                    </a:cubicBezTo>
                    <a:cubicBezTo>
                      <a:pt x="4102" y="4178"/>
                      <a:pt x="3903" y="4466"/>
                      <a:pt x="3647" y="4697"/>
                    </a:cubicBezTo>
                    <a:cubicBezTo>
                      <a:pt x="3475" y="4852"/>
                      <a:pt x="2996" y="4714"/>
                      <a:pt x="3169" y="4558"/>
                    </a:cubicBezTo>
                    <a:cubicBezTo>
                      <a:pt x="3469" y="4287"/>
                      <a:pt x="3623" y="4003"/>
                      <a:pt x="3496" y="3695"/>
                    </a:cubicBezTo>
                    <a:cubicBezTo>
                      <a:pt x="3366" y="3377"/>
                      <a:pt x="2714" y="3122"/>
                      <a:pt x="2061" y="3169"/>
                    </a:cubicBezTo>
                    <a:cubicBezTo>
                      <a:pt x="1711" y="3194"/>
                      <a:pt x="1561" y="2928"/>
                      <a:pt x="1913" y="2904"/>
                    </a:cubicBezTo>
                    <a:cubicBezTo>
                      <a:pt x="2712" y="2846"/>
                      <a:pt x="3373" y="3029"/>
                      <a:pt x="3813" y="3359"/>
                    </a:cubicBezTo>
                    <a:cubicBezTo>
                      <a:pt x="3926" y="3443"/>
                      <a:pt x="4000" y="3534"/>
                      <a:pt x="4048" y="3629"/>
                    </a:cubicBezTo>
                    <a:cubicBezTo>
                      <a:pt x="5391" y="3520"/>
                      <a:pt x="6369" y="2809"/>
                      <a:pt x="6861" y="2229"/>
                    </a:cubicBezTo>
                    <a:cubicBezTo>
                      <a:pt x="7011" y="2052"/>
                      <a:pt x="7124" y="1868"/>
                      <a:pt x="7201" y="1682"/>
                    </a:cubicBezTo>
                    <a:cubicBezTo>
                      <a:pt x="6461" y="699"/>
                      <a:pt x="4558" y="0"/>
                      <a:pt x="2325" y="0"/>
                    </a:cubicBezTo>
                    <a:cubicBezTo>
                      <a:pt x="1488" y="0"/>
                      <a:pt x="701" y="101"/>
                      <a:pt x="0" y="275"/>
                    </a:cubicBezTo>
                    <a:cubicBezTo>
                      <a:pt x="0" y="275"/>
                      <a:pt x="0" y="20005"/>
                      <a:pt x="0" y="2000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" name="islîḍé">
                <a:extLst>
                  <a:ext uri="{FF2B5EF4-FFF2-40B4-BE49-F238E27FC236}">
                    <a16:creationId xmlns="" xmlns:a16="http://schemas.microsoft.com/office/drawing/2014/main" id="{1F454829-35BD-4E5B-9336-9C2A3639D212}"/>
                  </a:ext>
                </a:extLst>
              </p:cNvPr>
              <p:cNvSpPr/>
              <p:nvPr/>
            </p:nvSpPr>
            <p:spPr>
              <a:xfrm>
                <a:off x="6596364" y="1928366"/>
                <a:ext cx="1544234" cy="1544234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2400" b="1" dirty="0"/>
                  <a:t>60%</a:t>
                </a:r>
              </a:p>
            </p:txBody>
          </p:sp>
          <p:sp>
            <p:nvSpPr>
              <p:cNvPr id="35" name="ïṣ1îḓê">
                <a:extLst>
                  <a:ext uri="{FF2B5EF4-FFF2-40B4-BE49-F238E27FC236}">
                    <a16:creationId xmlns="" xmlns:a16="http://schemas.microsoft.com/office/drawing/2014/main" id="{8034169D-BD4E-47DD-B219-CFD8D1CA4539}"/>
                  </a:ext>
                </a:extLst>
              </p:cNvPr>
              <p:cNvSpPr/>
              <p:nvPr/>
            </p:nvSpPr>
            <p:spPr>
              <a:xfrm>
                <a:off x="5725195" y="4203461"/>
                <a:ext cx="1134764" cy="1134764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2400" b="1" dirty="0"/>
                  <a:t>30%</a:t>
                </a:r>
              </a:p>
            </p:txBody>
          </p:sp>
          <p:sp>
            <p:nvSpPr>
              <p:cNvPr id="36" name="íslîḓe">
                <a:extLst>
                  <a:ext uri="{FF2B5EF4-FFF2-40B4-BE49-F238E27FC236}">
                    <a16:creationId xmlns="" xmlns:a16="http://schemas.microsoft.com/office/drawing/2014/main" id="{49690EC4-9938-439A-9F86-4EE8C23E91D1}"/>
                  </a:ext>
                </a:extLst>
              </p:cNvPr>
              <p:cNvSpPr/>
              <p:nvPr/>
            </p:nvSpPr>
            <p:spPr>
              <a:xfrm>
                <a:off x="4078514" y="2565371"/>
                <a:ext cx="1134764" cy="1134764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2400" b="1" dirty="0"/>
                  <a:t>40%</a:t>
                </a:r>
              </a:p>
            </p:txBody>
          </p:sp>
        </p:grpSp>
        <p:grpSp>
          <p:nvGrpSpPr>
            <p:cNvPr id="7" name="iṥľídè">
              <a:extLst>
                <a:ext uri="{FF2B5EF4-FFF2-40B4-BE49-F238E27FC236}">
                  <a16:creationId xmlns="" xmlns:a16="http://schemas.microsoft.com/office/drawing/2014/main" id="{3C411DFE-793E-4483-882B-A0D537E16CAB}"/>
                </a:ext>
              </a:extLst>
            </p:cNvPr>
            <p:cNvGrpSpPr/>
            <p:nvPr/>
          </p:nvGrpSpPr>
          <p:grpSpPr>
            <a:xfrm>
              <a:off x="687279" y="1380804"/>
              <a:ext cx="5408721" cy="1463196"/>
              <a:chOff x="687278" y="2398652"/>
              <a:chExt cx="3524773" cy="1463196"/>
            </a:xfrm>
          </p:grpSpPr>
          <p:sp>
            <p:nvSpPr>
              <p:cNvPr id="30" name="iṣḻîḋe">
                <a:extLst>
                  <a:ext uri="{FF2B5EF4-FFF2-40B4-BE49-F238E27FC236}">
                    <a16:creationId xmlns="" xmlns:a16="http://schemas.microsoft.com/office/drawing/2014/main" id="{0B18E2B0-1EB3-47D9-999A-040A66333587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021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1" name="isļîḋê">
                <a:extLst>
                  <a:ext uri="{FF2B5EF4-FFF2-40B4-BE49-F238E27FC236}">
                    <a16:creationId xmlns="" xmlns:a16="http://schemas.microsoft.com/office/drawing/2014/main" id="{CDCE2E6E-9F9D-4935-A9CB-B3F96711DD75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EAC579A7-0222-4A5E-9F1C-C1DE6603CB11}"/>
                </a:ext>
              </a:extLst>
            </p:cNvPr>
            <p:cNvCxnSpPr/>
            <p:nvPr/>
          </p:nvCxnSpPr>
          <p:spPr>
            <a:xfrm>
              <a:off x="687279" y="3024000"/>
              <a:ext cx="5678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ľîḍè">
              <a:extLst>
                <a:ext uri="{FF2B5EF4-FFF2-40B4-BE49-F238E27FC236}">
                  <a16:creationId xmlns="" xmlns:a16="http://schemas.microsoft.com/office/drawing/2014/main" id="{6D3A5917-906E-4F9A-8D9F-DDE69F492EBE}"/>
                </a:ext>
              </a:extLst>
            </p:cNvPr>
            <p:cNvGrpSpPr/>
            <p:nvPr/>
          </p:nvGrpSpPr>
          <p:grpSpPr>
            <a:xfrm>
              <a:off x="697279" y="3429000"/>
              <a:ext cx="2631665" cy="1104745"/>
              <a:chOff x="6951000" y="1143572"/>
              <a:chExt cx="2631665" cy="1104745"/>
            </a:xfrm>
          </p:grpSpPr>
          <p:grpSp>
            <p:nvGrpSpPr>
              <p:cNvPr id="24" name="iṡlïḑê">
                <a:extLst>
                  <a:ext uri="{FF2B5EF4-FFF2-40B4-BE49-F238E27FC236}">
                    <a16:creationId xmlns="" xmlns:a16="http://schemas.microsoft.com/office/drawing/2014/main" id="{881B6BF8-5F50-44A5-9AA6-CC999AA1A142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28" name="iŝḻiḓê">
                  <a:extLst>
                    <a:ext uri="{FF2B5EF4-FFF2-40B4-BE49-F238E27FC236}">
                      <a16:creationId xmlns="" xmlns:a16="http://schemas.microsoft.com/office/drawing/2014/main" id="{40571F8C-714A-42C4-94AC-5CBC860A22BC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9" name="îṧ1íḍé">
                  <a:extLst>
                    <a:ext uri="{FF2B5EF4-FFF2-40B4-BE49-F238E27FC236}">
                      <a16:creationId xmlns="" xmlns:a16="http://schemas.microsoft.com/office/drawing/2014/main" id="{84FA1721-48D5-45F2-A67F-F35AAF985F0A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25" name="îślïdè">
                <a:extLst>
                  <a:ext uri="{FF2B5EF4-FFF2-40B4-BE49-F238E27FC236}">
                    <a16:creationId xmlns="" xmlns:a16="http://schemas.microsoft.com/office/drawing/2014/main" id="{6DCC42A6-49B4-46F5-ADA2-7647408A36D9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26" name="îṣ1iḓè">
                  <a:extLst>
                    <a:ext uri="{FF2B5EF4-FFF2-40B4-BE49-F238E27FC236}">
                      <a16:creationId xmlns="" xmlns:a16="http://schemas.microsoft.com/office/drawing/2014/main" id="{0FC25266-7218-46D1-8C96-DC5DC8719AE5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ïṣliďè">
                  <a:extLst>
                    <a:ext uri="{FF2B5EF4-FFF2-40B4-BE49-F238E27FC236}">
                      <a16:creationId xmlns="" xmlns:a16="http://schemas.microsoft.com/office/drawing/2014/main" id="{2512BACD-5C53-4D80-B738-42C66CC31E35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íṧ1idè">
              <a:extLst>
                <a:ext uri="{FF2B5EF4-FFF2-40B4-BE49-F238E27FC236}">
                  <a16:creationId xmlns="" xmlns:a16="http://schemas.microsoft.com/office/drawing/2014/main" id="{B1736DFC-9584-4874-A2B3-DA553185FD16}"/>
                </a:ext>
              </a:extLst>
            </p:cNvPr>
            <p:cNvGrpSpPr/>
            <p:nvPr/>
          </p:nvGrpSpPr>
          <p:grpSpPr>
            <a:xfrm>
              <a:off x="697279" y="4886532"/>
              <a:ext cx="2631665" cy="1104745"/>
              <a:chOff x="6951000" y="1143572"/>
              <a:chExt cx="2631665" cy="1104745"/>
            </a:xfrm>
          </p:grpSpPr>
          <p:grpSp>
            <p:nvGrpSpPr>
              <p:cNvPr id="18" name="i$1îḑé">
                <a:extLst>
                  <a:ext uri="{FF2B5EF4-FFF2-40B4-BE49-F238E27FC236}">
                    <a16:creationId xmlns="" xmlns:a16="http://schemas.microsoft.com/office/drawing/2014/main" id="{2759A7AC-E69C-41EC-B455-F17F876921B9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22" name="ïṩḻiḍe">
                  <a:extLst>
                    <a:ext uri="{FF2B5EF4-FFF2-40B4-BE49-F238E27FC236}">
                      <a16:creationId xmlns="" xmlns:a16="http://schemas.microsoft.com/office/drawing/2014/main" id="{F79EAB71-13BD-46FE-86CD-4CF2D942D96D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3" name="ï$ľiḍê">
                  <a:extLst>
                    <a:ext uri="{FF2B5EF4-FFF2-40B4-BE49-F238E27FC236}">
                      <a16:creationId xmlns="" xmlns:a16="http://schemas.microsoft.com/office/drawing/2014/main" id="{D64AD8D7-B2C0-4876-ABCD-A15FB2819D7F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9" name="ïṡlïdé">
                <a:extLst>
                  <a:ext uri="{FF2B5EF4-FFF2-40B4-BE49-F238E27FC236}">
                    <a16:creationId xmlns="" xmlns:a16="http://schemas.microsoft.com/office/drawing/2014/main" id="{77EA1347-CD21-491C-A006-F2614988A5E2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20" name="iṡlíḋê">
                  <a:extLst>
                    <a:ext uri="{FF2B5EF4-FFF2-40B4-BE49-F238E27FC236}">
                      <a16:creationId xmlns="" xmlns:a16="http://schemas.microsoft.com/office/drawing/2014/main" id="{69E1BD36-033C-4B2B-93D7-222CDE0298BF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iŝlídé">
                  <a:extLst>
                    <a:ext uri="{FF2B5EF4-FFF2-40B4-BE49-F238E27FC236}">
                      <a16:creationId xmlns="" xmlns:a16="http://schemas.microsoft.com/office/drawing/2014/main" id="{9AB384AE-CA37-42B7-B646-D49740B43659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1" name="ïṥ1ïdé">
              <a:extLst>
                <a:ext uri="{FF2B5EF4-FFF2-40B4-BE49-F238E27FC236}">
                  <a16:creationId xmlns="" xmlns:a16="http://schemas.microsoft.com/office/drawing/2014/main" id="{8F69F61F-3426-4B96-A56A-64D2952927A2}"/>
                </a:ext>
              </a:extLst>
            </p:cNvPr>
            <p:cNvGrpSpPr/>
            <p:nvPr/>
          </p:nvGrpSpPr>
          <p:grpSpPr>
            <a:xfrm>
              <a:off x="4184320" y="3429000"/>
              <a:ext cx="2631665" cy="1104745"/>
              <a:chOff x="6951000" y="1143572"/>
              <a:chExt cx="2631665" cy="1104745"/>
            </a:xfrm>
          </p:grpSpPr>
          <p:grpSp>
            <p:nvGrpSpPr>
              <p:cNvPr id="12" name="i$ḷîďé">
                <a:extLst>
                  <a:ext uri="{FF2B5EF4-FFF2-40B4-BE49-F238E27FC236}">
                    <a16:creationId xmlns="" xmlns:a16="http://schemas.microsoft.com/office/drawing/2014/main" id="{44CE137C-3CD4-438E-9075-602E3BDEC7EF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16" name="iSľiḓé">
                  <a:extLst>
                    <a:ext uri="{FF2B5EF4-FFF2-40B4-BE49-F238E27FC236}">
                      <a16:creationId xmlns="" xmlns:a16="http://schemas.microsoft.com/office/drawing/2014/main" id="{F99316A2-6EAC-4A39-BB2C-780B9DA245FB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17" name="îsḻîdè">
                  <a:extLst>
                    <a:ext uri="{FF2B5EF4-FFF2-40B4-BE49-F238E27FC236}">
                      <a16:creationId xmlns="" xmlns:a16="http://schemas.microsoft.com/office/drawing/2014/main" id="{4733DEAD-5980-48FB-A58E-80E09F0F4D7B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3" name="ïSľidè">
                <a:extLst>
                  <a:ext uri="{FF2B5EF4-FFF2-40B4-BE49-F238E27FC236}">
                    <a16:creationId xmlns="" xmlns:a16="http://schemas.microsoft.com/office/drawing/2014/main" id="{F41E1627-AB06-49C8-A4E9-7CCE88931527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4" name="ïṡľïḑe">
                  <a:extLst>
                    <a:ext uri="{FF2B5EF4-FFF2-40B4-BE49-F238E27FC236}">
                      <a16:creationId xmlns="" xmlns:a16="http://schemas.microsoft.com/office/drawing/2014/main" id="{7B0CADD2-44A6-4BD5-91A6-2586D0D1224F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íṥlidè">
                  <a:extLst>
                    <a:ext uri="{FF2B5EF4-FFF2-40B4-BE49-F238E27FC236}">
                      <a16:creationId xmlns="" xmlns:a16="http://schemas.microsoft.com/office/drawing/2014/main" id="{B0119F92-0ED9-4149-B536-F6FAF489E645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068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5FBDAB-8C0F-4705-832A-6C54A4FF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73A25ADB-2F55-4EA2-8B99-E6E7CE71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FEAABD4-E8C0-4F9F-9C6D-39E6A73C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91f9e836-935f-455a-b965-7ee28accedb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B0D8214-F846-484F-A0F1-5E2BD4D583E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30300"/>
            <a:ext cx="10849867" cy="5016500"/>
            <a:chOff x="673099" y="1130300"/>
            <a:chExt cx="10849867" cy="5016500"/>
          </a:xfrm>
        </p:grpSpPr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09C05E8C-5C3E-4FA9-AAB3-B7B857547781}"/>
                </a:ext>
              </a:extLst>
            </p:cNvPr>
            <p:cNvCxnSpPr/>
            <p:nvPr/>
          </p:nvCxnSpPr>
          <p:spPr>
            <a:xfrm flipV="1">
              <a:off x="673099" y="1130300"/>
              <a:ext cx="0" cy="148029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íş1ïḋê">
              <a:extLst>
                <a:ext uri="{FF2B5EF4-FFF2-40B4-BE49-F238E27FC236}">
                  <a16:creationId xmlns="" xmlns:a16="http://schemas.microsoft.com/office/drawing/2014/main" id="{22FED377-61FD-498F-9884-867B8C4A1C89}"/>
                </a:ext>
              </a:extLst>
            </p:cNvPr>
            <p:cNvSpPr/>
            <p:nvPr/>
          </p:nvSpPr>
          <p:spPr bwMode="auto">
            <a:xfrm flipH="1">
              <a:off x="4736010" y="2616128"/>
              <a:ext cx="1359527" cy="2095056"/>
            </a:xfrm>
            <a:custGeom>
              <a:avLst/>
              <a:gdLst>
                <a:gd name="T0" fmla="*/ 1170782 w 21600"/>
                <a:gd name="T1" fmla="*/ 1804194 h 21600"/>
                <a:gd name="T2" fmla="*/ 1170782 w 21600"/>
                <a:gd name="T3" fmla="*/ 1804194 h 21600"/>
                <a:gd name="T4" fmla="*/ 1170782 w 21600"/>
                <a:gd name="T5" fmla="*/ 1804194 h 21600"/>
                <a:gd name="T6" fmla="*/ 1170782 w 21600"/>
                <a:gd name="T7" fmla="*/ 18041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026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1433"/>
                  </a:lnTo>
                  <a:cubicBezTo>
                    <a:pt x="21599" y="1433"/>
                    <a:pt x="21599" y="20269"/>
                    <a:pt x="21599" y="2026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śļiḑè">
              <a:extLst>
                <a:ext uri="{FF2B5EF4-FFF2-40B4-BE49-F238E27FC236}">
                  <a16:creationId xmlns="" xmlns:a16="http://schemas.microsoft.com/office/drawing/2014/main" id="{E1F7215E-2B00-421B-B787-79BC73D70CD1}"/>
                </a:ext>
              </a:extLst>
            </p:cNvPr>
            <p:cNvSpPr/>
            <p:nvPr/>
          </p:nvSpPr>
          <p:spPr bwMode="auto">
            <a:xfrm flipH="1">
              <a:off x="3384779" y="2610599"/>
              <a:ext cx="1351231" cy="2105194"/>
            </a:xfrm>
            <a:custGeom>
              <a:avLst/>
              <a:gdLst>
                <a:gd name="T0" fmla="*/ 1163638 w 21600"/>
                <a:gd name="T1" fmla="*/ 1812925 h 21600"/>
                <a:gd name="T2" fmla="*/ 1163638 w 21600"/>
                <a:gd name="T3" fmla="*/ 1812925 h 21600"/>
                <a:gd name="T4" fmla="*/ 1163638 w 21600"/>
                <a:gd name="T5" fmla="*/ 1812925 h 21600"/>
                <a:gd name="T6" fmla="*/ 1163638 w 21600"/>
                <a:gd name="T7" fmla="*/ 18129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0173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1426"/>
                  </a:lnTo>
                  <a:cubicBezTo>
                    <a:pt x="0" y="1426"/>
                    <a:pt x="0" y="20173"/>
                    <a:pt x="0" y="201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dirty="0"/>
                <a:t>02</a:t>
              </a:r>
            </a:p>
          </p:txBody>
        </p:sp>
        <p:sp>
          <p:nvSpPr>
            <p:cNvPr id="9" name="iSľiḓè">
              <a:extLst>
                <a:ext uri="{FF2B5EF4-FFF2-40B4-BE49-F238E27FC236}">
                  <a16:creationId xmlns="" xmlns:a16="http://schemas.microsoft.com/office/drawing/2014/main" id="{9A611D1A-E535-49F3-9A5B-CB908830DC3B}"/>
                </a:ext>
              </a:extLst>
            </p:cNvPr>
            <p:cNvSpPr/>
            <p:nvPr/>
          </p:nvSpPr>
          <p:spPr bwMode="auto">
            <a:xfrm flipH="1">
              <a:off x="2024330" y="2616128"/>
              <a:ext cx="1360448" cy="2095056"/>
            </a:xfrm>
            <a:custGeom>
              <a:avLst/>
              <a:gdLst>
                <a:gd name="T0" fmla="*/ 1171575 w 21600"/>
                <a:gd name="T1" fmla="*/ 1804194 h 21600"/>
                <a:gd name="T2" fmla="*/ 1171575 w 21600"/>
                <a:gd name="T3" fmla="*/ 1804194 h 21600"/>
                <a:gd name="T4" fmla="*/ 1171575 w 21600"/>
                <a:gd name="T5" fmla="*/ 1804194 h 21600"/>
                <a:gd name="T6" fmla="*/ 1171575 w 21600"/>
                <a:gd name="T7" fmla="*/ 18041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026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1433"/>
                  </a:lnTo>
                  <a:cubicBezTo>
                    <a:pt x="21599" y="1433"/>
                    <a:pt x="21599" y="20269"/>
                    <a:pt x="21599" y="2026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ḻïḑê">
              <a:extLst>
                <a:ext uri="{FF2B5EF4-FFF2-40B4-BE49-F238E27FC236}">
                  <a16:creationId xmlns="" xmlns:a16="http://schemas.microsoft.com/office/drawing/2014/main" id="{BDDBF55B-AECB-4DD3-89FE-CF59D8F21263}"/>
                </a:ext>
              </a:extLst>
            </p:cNvPr>
            <p:cNvSpPr/>
            <p:nvPr/>
          </p:nvSpPr>
          <p:spPr bwMode="auto">
            <a:xfrm flipH="1">
              <a:off x="673099" y="2610599"/>
              <a:ext cx="1351231" cy="2105194"/>
            </a:xfrm>
            <a:custGeom>
              <a:avLst/>
              <a:gdLst>
                <a:gd name="T0" fmla="*/ 1163638 w 21600"/>
                <a:gd name="T1" fmla="*/ 1812925 h 21600"/>
                <a:gd name="T2" fmla="*/ 1163638 w 21600"/>
                <a:gd name="T3" fmla="*/ 1812925 h 21600"/>
                <a:gd name="T4" fmla="*/ 1163638 w 21600"/>
                <a:gd name="T5" fmla="*/ 1812925 h 21600"/>
                <a:gd name="T6" fmla="*/ 1163638 w 21600"/>
                <a:gd name="T7" fmla="*/ 18129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0173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1426"/>
                  </a:lnTo>
                  <a:cubicBezTo>
                    <a:pt x="0" y="1426"/>
                    <a:pt x="0" y="20173"/>
                    <a:pt x="0" y="201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000" b="1" dirty="0"/>
                <a:t>01</a:t>
              </a:r>
              <a:endParaRPr sz="2000" b="1" dirty="0"/>
            </a:p>
          </p:txBody>
        </p:sp>
        <p:sp>
          <p:nvSpPr>
            <p:cNvPr id="11" name="ïśļïḑé">
              <a:extLst>
                <a:ext uri="{FF2B5EF4-FFF2-40B4-BE49-F238E27FC236}">
                  <a16:creationId xmlns="" xmlns:a16="http://schemas.microsoft.com/office/drawing/2014/main" id="{6D73F039-1C15-4BFF-BA49-54499AFCB666}"/>
                </a:ext>
              </a:extLst>
            </p:cNvPr>
            <p:cNvSpPr/>
            <p:nvPr/>
          </p:nvSpPr>
          <p:spPr bwMode="auto">
            <a:xfrm flipH="1">
              <a:off x="6095538" y="2610599"/>
              <a:ext cx="1352153" cy="2105194"/>
            </a:xfrm>
            <a:custGeom>
              <a:avLst/>
              <a:gdLst>
                <a:gd name="T0" fmla="*/ 1164431 w 21600"/>
                <a:gd name="T1" fmla="*/ 1812925 h 21600"/>
                <a:gd name="T2" fmla="*/ 1164431 w 21600"/>
                <a:gd name="T3" fmla="*/ 1812925 h 21600"/>
                <a:gd name="T4" fmla="*/ 1164431 w 21600"/>
                <a:gd name="T5" fmla="*/ 1812925 h 21600"/>
                <a:gd name="T6" fmla="*/ 1164431 w 21600"/>
                <a:gd name="T7" fmla="*/ 18129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0173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1426"/>
                  </a:lnTo>
                  <a:cubicBezTo>
                    <a:pt x="0" y="1426"/>
                    <a:pt x="0" y="20173"/>
                    <a:pt x="0" y="201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dirty="0"/>
                <a:t>03</a:t>
              </a:r>
            </a:p>
          </p:txBody>
        </p:sp>
        <p:sp>
          <p:nvSpPr>
            <p:cNvPr id="12" name="iṧḻíḍe">
              <a:extLst>
                <a:ext uri="{FF2B5EF4-FFF2-40B4-BE49-F238E27FC236}">
                  <a16:creationId xmlns="" xmlns:a16="http://schemas.microsoft.com/office/drawing/2014/main" id="{BD36F45A-3391-410D-A181-BAC5F4A225A8}"/>
                </a:ext>
              </a:extLst>
            </p:cNvPr>
            <p:cNvSpPr/>
            <p:nvPr/>
          </p:nvSpPr>
          <p:spPr bwMode="auto">
            <a:xfrm flipH="1">
              <a:off x="7447690" y="2616128"/>
              <a:ext cx="1359527" cy="2095056"/>
            </a:xfrm>
            <a:custGeom>
              <a:avLst/>
              <a:gdLst>
                <a:gd name="T0" fmla="*/ 1170782 w 21600"/>
                <a:gd name="T1" fmla="*/ 1804194 h 21600"/>
                <a:gd name="T2" fmla="*/ 1170782 w 21600"/>
                <a:gd name="T3" fmla="*/ 1804194 h 21600"/>
                <a:gd name="T4" fmla="*/ 1170782 w 21600"/>
                <a:gd name="T5" fmla="*/ 1804194 h 21600"/>
                <a:gd name="T6" fmla="*/ 1170782 w 21600"/>
                <a:gd name="T7" fmla="*/ 18041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026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1433"/>
                  </a:lnTo>
                  <a:cubicBezTo>
                    <a:pt x="21599" y="1433"/>
                    <a:pt x="21599" y="20269"/>
                    <a:pt x="21599" y="2026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ḷiḋè">
              <a:extLst>
                <a:ext uri="{FF2B5EF4-FFF2-40B4-BE49-F238E27FC236}">
                  <a16:creationId xmlns="" xmlns:a16="http://schemas.microsoft.com/office/drawing/2014/main" id="{786AB012-3E26-481B-AF4E-6626A6B5BB6B}"/>
                </a:ext>
              </a:extLst>
            </p:cNvPr>
            <p:cNvSpPr/>
            <p:nvPr/>
          </p:nvSpPr>
          <p:spPr bwMode="auto">
            <a:xfrm flipH="1">
              <a:off x="8807219" y="2610599"/>
              <a:ext cx="1351231" cy="2105194"/>
            </a:xfrm>
            <a:custGeom>
              <a:avLst/>
              <a:gdLst>
                <a:gd name="T0" fmla="*/ 1163638 w 21600"/>
                <a:gd name="T1" fmla="*/ 1812925 h 21600"/>
                <a:gd name="T2" fmla="*/ 1163638 w 21600"/>
                <a:gd name="T3" fmla="*/ 1812925 h 21600"/>
                <a:gd name="T4" fmla="*/ 1163638 w 21600"/>
                <a:gd name="T5" fmla="*/ 1812925 h 21600"/>
                <a:gd name="T6" fmla="*/ 1163638 w 21600"/>
                <a:gd name="T7" fmla="*/ 18129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0173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1426"/>
                  </a:lnTo>
                  <a:cubicBezTo>
                    <a:pt x="0" y="1426"/>
                    <a:pt x="0" y="20173"/>
                    <a:pt x="0" y="201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dirty="0"/>
                <a:t>04</a:t>
              </a:r>
            </a:p>
          </p:txBody>
        </p:sp>
        <p:sp>
          <p:nvSpPr>
            <p:cNvPr id="14" name="ísľîḓe">
              <a:extLst>
                <a:ext uri="{FF2B5EF4-FFF2-40B4-BE49-F238E27FC236}">
                  <a16:creationId xmlns="" xmlns:a16="http://schemas.microsoft.com/office/drawing/2014/main" id="{B0EACDE3-2B9A-4198-AED9-E3247D239E6D}"/>
                </a:ext>
              </a:extLst>
            </p:cNvPr>
            <p:cNvSpPr/>
            <p:nvPr/>
          </p:nvSpPr>
          <p:spPr bwMode="auto">
            <a:xfrm flipH="1">
              <a:off x="10158451" y="2616128"/>
              <a:ext cx="1360448" cy="2095056"/>
            </a:xfrm>
            <a:custGeom>
              <a:avLst/>
              <a:gdLst>
                <a:gd name="T0" fmla="*/ 1171575 w 21600"/>
                <a:gd name="T1" fmla="*/ 1804194 h 21600"/>
                <a:gd name="T2" fmla="*/ 1171575 w 21600"/>
                <a:gd name="T3" fmla="*/ 1804194 h 21600"/>
                <a:gd name="T4" fmla="*/ 1171575 w 21600"/>
                <a:gd name="T5" fmla="*/ 1804194 h 21600"/>
                <a:gd name="T6" fmla="*/ 1171575 w 21600"/>
                <a:gd name="T7" fmla="*/ 18041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026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1433"/>
                  </a:lnTo>
                  <a:cubicBezTo>
                    <a:pt x="21599" y="1433"/>
                    <a:pt x="21599" y="20269"/>
                    <a:pt x="21599" y="2026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ṡlîḓé">
              <a:extLst>
                <a:ext uri="{FF2B5EF4-FFF2-40B4-BE49-F238E27FC236}">
                  <a16:creationId xmlns="" xmlns:a16="http://schemas.microsoft.com/office/drawing/2014/main" id="{8220BF8A-FD2C-4C26-B539-63955CF1C258}"/>
                </a:ext>
              </a:extLst>
            </p:cNvPr>
            <p:cNvSpPr/>
            <p:nvPr/>
          </p:nvSpPr>
          <p:spPr bwMode="auto">
            <a:xfrm>
              <a:off x="2024330" y="3313612"/>
              <a:ext cx="1360448" cy="700088"/>
            </a:xfrm>
            <a:custGeom>
              <a:avLst/>
              <a:gdLst>
                <a:gd name="T0" fmla="*/ 890 w 890"/>
                <a:gd name="T1" fmla="*/ 441 h 441"/>
                <a:gd name="T2" fmla="*/ 0 w 890"/>
                <a:gd name="T3" fmla="*/ 399 h 441"/>
                <a:gd name="T4" fmla="*/ 0 w 890"/>
                <a:gd name="T5" fmla="*/ 42 h 441"/>
                <a:gd name="T6" fmla="*/ 890 w 890"/>
                <a:gd name="T7" fmla="*/ 0 h 441"/>
                <a:gd name="T8" fmla="*/ 890 w 890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441">
                  <a:moveTo>
                    <a:pt x="890" y="441"/>
                  </a:moveTo>
                  <a:lnTo>
                    <a:pt x="0" y="399"/>
                  </a:lnTo>
                  <a:lnTo>
                    <a:pt x="0" y="42"/>
                  </a:lnTo>
                  <a:lnTo>
                    <a:pt x="890" y="0"/>
                  </a:lnTo>
                  <a:lnTo>
                    <a:pt x="890" y="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/>
                  </a:solidFill>
                </a:rPr>
                <a:t>Text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iṩľide">
              <a:extLst>
                <a:ext uri="{FF2B5EF4-FFF2-40B4-BE49-F238E27FC236}">
                  <a16:creationId xmlns="" xmlns:a16="http://schemas.microsoft.com/office/drawing/2014/main" id="{D9F4F1D4-4C3F-42CC-B5FA-9D62A84E3CE9}"/>
                </a:ext>
              </a:extLst>
            </p:cNvPr>
            <p:cNvSpPr/>
            <p:nvPr/>
          </p:nvSpPr>
          <p:spPr bwMode="auto">
            <a:xfrm>
              <a:off x="4724400" y="3313612"/>
              <a:ext cx="1369166" cy="700088"/>
            </a:xfrm>
            <a:custGeom>
              <a:avLst/>
              <a:gdLst>
                <a:gd name="T0" fmla="*/ 890 w 890"/>
                <a:gd name="T1" fmla="*/ 441 h 441"/>
                <a:gd name="T2" fmla="*/ 0 w 890"/>
                <a:gd name="T3" fmla="*/ 399 h 441"/>
                <a:gd name="T4" fmla="*/ 0 w 890"/>
                <a:gd name="T5" fmla="*/ 42 h 441"/>
                <a:gd name="T6" fmla="*/ 890 w 890"/>
                <a:gd name="T7" fmla="*/ 0 h 441"/>
                <a:gd name="T8" fmla="*/ 890 w 890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441">
                  <a:moveTo>
                    <a:pt x="890" y="441"/>
                  </a:moveTo>
                  <a:lnTo>
                    <a:pt x="0" y="399"/>
                  </a:lnTo>
                  <a:lnTo>
                    <a:pt x="0" y="42"/>
                  </a:lnTo>
                  <a:lnTo>
                    <a:pt x="890" y="0"/>
                  </a:lnTo>
                  <a:lnTo>
                    <a:pt x="890" y="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/>
                  </a:solidFill>
                </a:rPr>
                <a:t>Text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íṩḷïdê">
              <a:extLst>
                <a:ext uri="{FF2B5EF4-FFF2-40B4-BE49-F238E27FC236}">
                  <a16:creationId xmlns="" xmlns:a16="http://schemas.microsoft.com/office/drawing/2014/main" id="{3C19EB14-9368-406C-AC57-6607D41DD295}"/>
                </a:ext>
              </a:extLst>
            </p:cNvPr>
            <p:cNvSpPr/>
            <p:nvPr/>
          </p:nvSpPr>
          <p:spPr bwMode="auto">
            <a:xfrm>
              <a:off x="7438052" y="3313612"/>
              <a:ext cx="1369166" cy="700088"/>
            </a:xfrm>
            <a:custGeom>
              <a:avLst/>
              <a:gdLst>
                <a:gd name="T0" fmla="*/ 890 w 890"/>
                <a:gd name="T1" fmla="*/ 441 h 441"/>
                <a:gd name="T2" fmla="*/ 0 w 890"/>
                <a:gd name="T3" fmla="*/ 399 h 441"/>
                <a:gd name="T4" fmla="*/ 0 w 890"/>
                <a:gd name="T5" fmla="*/ 42 h 441"/>
                <a:gd name="T6" fmla="*/ 890 w 890"/>
                <a:gd name="T7" fmla="*/ 0 h 441"/>
                <a:gd name="T8" fmla="*/ 890 w 890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441">
                  <a:moveTo>
                    <a:pt x="890" y="441"/>
                  </a:moveTo>
                  <a:lnTo>
                    <a:pt x="0" y="399"/>
                  </a:lnTo>
                  <a:lnTo>
                    <a:pt x="0" y="42"/>
                  </a:lnTo>
                  <a:lnTo>
                    <a:pt x="890" y="0"/>
                  </a:lnTo>
                  <a:lnTo>
                    <a:pt x="890" y="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/>
                  </a:solidFill>
                </a:rPr>
                <a:t>Text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íšļíḓè">
              <a:extLst>
                <a:ext uri="{FF2B5EF4-FFF2-40B4-BE49-F238E27FC236}">
                  <a16:creationId xmlns="" xmlns:a16="http://schemas.microsoft.com/office/drawing/2014/main" id="{EBC97E4D-DE47-42C8-AF70-480B108190AF}"/>
                </a:ext>
              </a:extLst>
            </p:cNvPr>
            <p:cNvSpPr/>
            <p:nvPr/>
          </p:nvSpPr>
          <p:spPr bwMode="auto">
            <a:xfrm>
              <a:off x="10151704" y="3313612"/>
              <a:ext cx="1369166" cy="700088"/>
            </a:xfrm>
            <a:custGeom>
              <a:avLst/>
              <a:gdLst>
                <a:gd name="T0" fmla="*/ 890 w 890"/>
                <a:gd name="T1" fmla="*/ 441 h 441"/>
                <a:gd name="T2" fmla="*/ 0 w 890"/>
                <a:gd name="T3" fmla="*/ 399 h 441"/>
                <a:gd name="T4" fmla="*/ 0 w 890"/>
                <a:gd name="T5" fmla="*/ 42 h 441"/>
                <a:gd name="T6" fmla="*/ 890 w 890"/>
                <a:gd name="T7" fmla="*/ 0 h 441"/>
                <a:gd name="T8" fmla="*/ 890 w 890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441">
                  <a:moveTo>
                    <a:pt x="890" y="441"/>
                  </a:moveTo>
                  <a:lnTo>
                    <a:pt x="0" y="399"/>
                  </a:lnTo>
                  <a:lnTo>
                    <a:pt x="0" y="42"/>
                  </a:lnTo>
                  <a:lnTo>
                    <a:pt x="890" y="0"/>
                  </a:lnTo>
                  <a:lnTo>
                    <a:pt x="890" y="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/>
                  </a:solidFill>
                </a:rPr>
                <a:t>Text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ïS1îḑè">
              <a:extLst>
                <a:ext uri="{FF2B5EF4-FFF2-40B4-BE49-F238E27FC236}">
                  <a16:creationId xmlns="" xmlns:a16="http://schemas.microsoft.com/office/drawing/2014/main" id="{5A4279C8-624A-4968-A420-36D805FEE31C}"/>
                </a:ext>
              </a:extLst>
            </p:cNvPr>
            <p:cNvSpPr txBox="1"/>
            <p:nvPr/>
          </p:nvSpPr>
          <p:spPr>
            <a:xfrm>
              <a:off x="673101" y="1130300"/>
              <a:ext cx="2707070" cy="43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îśľíḍe">
              <a:extLst>
                <a:ext uri="{FF2B5EF4-FFF2-40B4-BE49-F238E27FC236}">
                  <a16:creationId xmlns="" xmlns:a16="http://schemas.microsoft.com/office/drawing/2014/main" id="{9AFF78DA-9249-4DDA-AE37-1874EA648719}"/>
                </a:ext>
              </a:extLst>
            </p:cNvPr>
            <p:cNvSpPr txBox="1"/>
            <p:nvPr/>
          </p:nvSpPr>
          <p:spPr>
            <a:xfrm>
              <a:off x="673101" y="1560755"/>
              <a:ext cx="27070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21" name="íṩ1íḋe">
              <a:extLst>
                <a:ext uri="{FF2B5EF4-FFF2-40B4-BE49-F238E27FC236}">
                  <a16:creationId xmlns="" xmlns:a16="http://schemas.microsoft.com/office/drawing/2014/main" id="{A411CA30-2377-4AB9-BB46-5415F92A020C}"/>
                </a:ext>
              </a:extLst>
            </p:cNvPr>
            <p:cNvSpPr txBox="1"/>
            <p:nvPr/>
          </p:nvSpPr>
          <p:spPr>
            <a:xfrm>
              <a:off x="3386646" y="5091427"/>
              <a:ext cx="2707070" cy="43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2" name="îsľîḓê">
              <a:extLst>
                <a:ext uri="{FF2B5EF4-FFF2-40B4-BE49-F238E27FC236}">
                  <a16:creationId xmlns="" xmlns:a16="http://schemas.microsoft.com/office/drawing/2014/main" id="{6055B747-DF9C-498B-A22F-FAC1512A6859}"/>
                </a:ext>
              </a:extLst>
            </p:cNvPr>
            <p:cNvSpPr txBox="1"/>
            <p:nvPr/>
          </p:nvSpPr>
          <p:spPr>
            <a:xfrm>
              <a:off x="3386646" y="5521882"/>
              <a:ext cx="27070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B1C6315D-83AA-40FC-977E-FB91122B6C66}"/>
                </a:ext>
              </a:extLst>
            </p:cNvPr>
            <p:cNvCxnSpPr>
              <a:cxnSpLocks/>
            </p:cNvCxnSpPr>
            <p:nvPr/>
          </p:nvCxnSpPr>
          <p:spPr>
            <a:xfrm>
              <a:off x="3380170" y="4711184"/>
              <a:ext cx="0" cy="139434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îṡ1îdê">
              <a:extLst>
                <a:ext uri="{FF2B5EF4-FFF2-40B4-BE49-F238E27FC236}">
                  <a16:creationId xmlns="" xmlns:a16="http://schemas.microsoft.com/office/drawing/2014/main" id="{E22B25F0-315B-497E-B4AE-3550A93368D7}"/>
                </a:ext>
              </a:extLst>
            </p:cNvPr>
            <p:cNvSpPr txBox="1"/>
            <p:nvPr/>
          </p:nvSpPr>
          <p:spPr>
            <a:xfrm>
              <a:off x="8815896" y="5091427"/>
              <a:ext cx="2707070" cy="43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5" name="îsḷïďé">
              <a:extLst>
                <a:ext uri="{FF2B5EF4-FFF2-40B4-BE49-F238E27FC236}">
                  <a16:creationId xmlns="" xmlns:a16="http://schemas.microsoft.com/office/drawing/2014/main" id="{817F063E-1DE5-4EA0-AEE0-B744E178E09C}"/>
                </a:ext>
              </a:extLst>
            </p:cNvPr>
            <p:cNvSpPr txBox="1"/>
            <p:nvPr/>
          </p:nvSpPr>
          <p:spPr>
            <a:xfrm>
              <a:off x="8815896" y="5521882"/>
              <a:ext cx="27070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.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F33BFA74-B5A5-4073-9342-EFDF717974C2}"/>
                </a:ext>
              </a:extLst>
            </p:cNvPr>
            <p:cNvCxnSpPr>
              <a:cxnSpLocks/>
            </p:cNvCxnSpPr>
            <p:nvPr/>
          </p:nvCxnSpPr>
          <p:spPr>
            <a:xfrm>
              <a:off x="8784020" y="4711184"/>
              <a:ext cx="0" cy="139434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7E445B71-524F-4228-90B1-F55D51144C72}"/>
                </a:ext>
              </a:extLst>
            </p:cNvPr>
            <p:cNvCxnSpPr/>
            <p:nvPr/>
          </p:nvCxnSpPr>
          <p:spPr>
            <a:xfrm flipV="1">
              <a:off x="6100145" y="1130300"/>
              <a:ext cx="0" cy="148029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îṩḻïḑê">
              <a:extLst>
                <a:ext uri="{FF2B5EF4-FFF2-40B4-BE49-F238E27FC236}">
                  <a16:creationId xmlns="" xmlns:a16="http://schemas.microsoft.com/office/drawing/2014/main" id="{9A219B55-ABE8-41AB-A6E0-1B57433A3C6E}"/>
                </a:ext>
              </a:extLst>
            </p:cNvPr>
            <p:cNvSpPr txBox="1"/>
            <p:nvPr/>
          </p:nvSpPr>
          <p:spPr>
            <a:xfrm>
              <a:off x="6100147" y="1130300"/>
              <a:ext cx="2707070" cy="43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9" name="îš1íḍé">
              <a:extLst>
                <a:ext uri="{FF2B5EF4-FFF2-40B4-BE49-F238E27FC236}">
                  <a16:creationId xmlns="" xmlns:a16="http://schemas.microsoft.com/office/drawing/2014/main" id="{1C65B22A-0649-4232-B6AE-472FB16672D0}"/>
                </a:ext>
              </a:extLst>
            </p:cNvPr>
            <p:cNvSpPr txBox="1"/>
            <p:nvPr/>
          </p:nvSpPr>
          <p:spPr>
            <a:xfrm>
              <a:off x="6100147" y="1560755"/>
              <a:ext cx="27070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A82D021-A05A-4FF1-984C-ED470E11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2B61856-61FB-4EC5-ADE3-D7157369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971ECCE-68F2-4227-B368-0976CC0B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374fbbff-c9f3-4006-88b5-dc2a88d12c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6DA9FB51-4B28-46A6-AF15-98504C27C57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1000" y="1123950"/>
            <a:ext cx="10509488" cy="5019675"/>
            <a:chOff x="1011000" y="1123950"/>
            <a:chExt cx="10509488" cy="5019675"/>
          </a:xfrm>
        </p:grpSpPr>
        <p:grpSp>
          <p:nvGrpSpPr>
            <p:cNvPr id="6" name="îŝḷîḓé">
              <a:extLst>
                <a:ext uri="{FF2B5EF4-FFF2-40B4-BE49-F238E27FC236}">
                  <a16:creationId xmlns="" xmlns:a16="http://schemas.microsoft.com/office/drawing/2014/main" id="{8EAB46C2-BAC3-4D7B-B6B1-4766EE2B4126}"/>
                </a:ext>
              </a:extLst>
            </p:cNvPr>
            <p:cNvGrpSpPr/>
            <p:nvPr/>
          </p:nvGrpSpPr>
          <p:grpSpPr>
            <a:xfrm>
              <a:off x="1011000" y="2304000"/>
              <a:ext cx="3309711" cy="2933408"/>
              <a:chOff x="1011000" y="2304000"/>
              <a:chExt cx="3309711" cy="2933408"/>
            </a:xfrm>
          </p:grpSpPr>
          <p:sp>
            <p:nvSpPr>
              <p:cNvPr id="27" name="îṧḻîḋe">
                <a:extLst>
                  <a:ext uri="{FF2B5EF4-FFF2-40B4-BE49-F238E27FC236}">
                    <a16:creationId xmlns="" xmlns:a16="http://schemas.microsoft.com/office/drawing/2014/main" id="{17C2AD58-7940-4639-921A-473F3A88186F}"/>
                  </a:ext>
                </a:extLst>
              </p:cNvPr>
              <p:cNvSpPr/>
              <p:nvPr/>
            </p:nvSpPr>
            <p:spPr bwMode="auto">
              <a:xfrm>
                <a:off x="2776986" y="4038078"/>
                <a:ext cx="104529" cy="10452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şļïdè">
                <a:extLst>
                  <a:ext uri="{FF2B5EF4-FFF2-40B4-BE49-F238E27FC236}">
                    <a16:creationId xmlns="" xmlns:a16="http://schemas.microsoft.com/office/drawing/2014/main" id="{38EFC8AC-271D-4B6B-AB04-DB72309A2250}"/>
                  </a:ext>
                </a:extLst>
              </p:cNvPr>
              <p:cNvSpPr/>
              <p:nvPr/>
            </p:nvSpPr>
            <p:spPr bwMode="auto">
              <a:xfrm>
                <a:off x="3044360" y="4085390"/>
                <a:ext cx="122134" cy="115532"/>
              </a:xfrm>
              <a:custGeom>
                <a:avLst/>
                <a:gdLst>
                  <a:gd name="T0" fmla="*/ 15 w 21"/>
                  <a:gd name="T1" fmla="*/ 2 h 20"/>
                  <a:gd name="T2" fmla="*/ 19 w 21"/>
                  <a:gd name="T3" fmla="*/ 14 h 20"/>
                  <a:gd name="T4" fmla="*/ 6 w 21"/>
                  <a:gd name="T5" fmla="*/ 18 h 20"/>
                  <a:gd name="T6" fmla="*/ 3 w 21"/>
                  <a:gd name="T7" fmla="*/ 5 h 20"/>
                  <a:gd name="T8" fmla="*/ 15 w 21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15" y="2"/>
                    </a:moveTo>
                    <a:cubicBezTo>
                      <a:pt x="20" y="5"/>
                      <a:pt x="21" y="10"/>
                      <a:pt x="19" y="14"/>
                    </a:cubicBezTo>
                    <a:cubicBezTo>
                      <a:pt x="16" y="19"/>
                      <a:pt x="11" y="20"/>
                      <a:pt x="6" y="18"/>
                    </a:cubicBezTo>
                    <a:cubicBezTo>
                      <a:pt x="2" y="15"/>
                      <a:pt x="0" y="10"/>
                      <a:pt x="3" y="5"/>
                    </a:cubicBezTo>
                    <a:cubicBezTo>
                      <a:pt x="5" y="1"/>
                      <a:pt x="11" y="0"/>
                      <a:pt x="15" y="2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ḷiďe">
                <a:extLst>
                  <a:ext uri="{FF2B5EF4-FFF2-40B4-BE49-F238E27FC236}">
                    <a16:creationId xmlns="" xmlns:a16="http://schemas.microsoft.com/office/drawing/2014/main" id="{0A6BC149-F8D1-4190-9C14-A9369FCBCCCB}"/>
                  </a:ext>
                </a:extLst>
              </p:cNvPr>
              <p:cNvSpPr/>
              <p:nvPr/>
            </p:nvSpPr>
            <p:spPr bwMode="auto">
              <a:xfrm>
                <a:off x="3265520" y="4264740"/>
                <a:ext cx="116632" cy="123234"/>
              </a:xfrm>
              <a:custGeom>
                <a:avLst/>
                <a:gdLst>
                  <a:gd name="T0" fmla="*/ 18 w 20"/>
                  <a:gd name="T1" fmla="*/ 6 h 21"/>
                  <a:gd name="T2" fmla="*/ 14 w 20"/>
                  <a:gd name="T3" fmla="*/ 18 h 21"/>
                  <a:gd name="T4" fmla="*/ 2 w 20"/>
                  <a:gd name="T5" fmla="*/ 15 h 21"/>
                  <a:gd name="T6" fmla="*/ 5 w 20"/>
                  <a:gd name="T7" fmla="*/ 3 h 21"/>
                  <a:gd name="T8" fmla="*/ 18 w 20"/>
                  <a:gd name="T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8" y="6"/>
                    </a:moveTo>
                    <a:cubicBezTo>
                      <a:pt x="20" y="10"/>
                      <a:pt x="19" y="16"/>
                      <a:pt x="14" y="18"/>
                    </a:cubicBezTo>
                    <a:cubicBezTo>
                      <a:pt x="10" y="21"/>
                      <a:pt x="4" y="19"/>
                      <a:pt x="2" y="15"/>
                    </a:cubicBezTo>
                    <a:cubicBezTo>
                      <a:pt x="0" y="11"/>
                      <a:pt x="1" y="5"/>
                      <a:pt x="5" y="3"/>
                    </a:cubicBezTo>
                    <a:cubicBezTo>
                      <a:pt x="10" y="0"/>
                      <a:pt x="15" y="2"/>
                      <a:pt x="18" y="6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sḻïḋe">
                <a:extLst>
                  <a:ext uri="{FF2B5EF4-FFF2-40B4-BE49-F238E27FC236}">
                    <a16:creationId xmlns="" xmlns:a16="http://schemas.microsoft.com/office/drawing/2014/main" id="{73BEDA2F-423F-4624-A911-DAC4B01738C3}"/>
                  </a:ext>
                </a:extLst>
              </p:cNvPr>
              <p:cNvSpPr/>
              <p:nvPr/>
            </p:nvSpPr>
            <p:spPr bwMode="auto">
              <a:xfrm>
                <a:off x="3364547" y="4544217"/>
                <a:ext cx="105629" cy="10562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śliďe">
                <a:extLst>
                  <a:ext uri="{FF2B5EF4-FFF2-40B4-BE49-F238E27FC236}">
                    <a16:creationId xmlns="" xmlns:a16="http://schemas.microsoft.com/office/drawing/2014/main" id="{7165817E-F2B8-4593-B61C-18C7AFF7F28E}"/>
                  </a:ext>
                </a:extLst>
              </p:cNvPr>
              <p:cNvSpPr/>
              <p:nvPr/>
            </p:nvSpPr>
            <p:spPr bwMode="auto">
              <a:xfrm>
                <a:off x="3306232" y="4812691"/>
                <a:ext cx="116632" cy="122134"/>
              </a:xfrm>
              <a:custGeom>
                <a:avLst/>
                <a:gdLst>
                  <a:gd name="T0" fmla="*/ 18 w 20"/>
                  <a:gd name="T1" fmla="*/ 15 h 21"/>
                  <a:gd name="T2" fmla="*/ 6 w 20"/>
                  <a:gd name="T3" fmla="*/ 19 h 21"/>
                  <a:gd name="T4" fmla="*/ 2 w 20"/>
                  <a:gd name="T5" fmla="*/ 6 h 21"/>
                  <a:gd name="T6" fmla="*/ 15 w 20"/>
                  <a:gd name="T7" fmla="*/ 3 h 21"/>
                  <a:gd name="T8" fmla="*/ 18 w 20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8" y="15"/>
                    </a:moveTo>
                    <a:cubicBezTo>
                      <a:pt x="15" y="20"/>
                      <a:pt x="10" y="21"/>
                      <a:pt x="6" y="19"/>
                    </a:cubicBezTo>
                    <a:cubicBezTo>
                      <a:pt x="1" y="16"/>
                      <a:pt x="0" y="11"/>
                      <a:pt x="2" y="6"/>
                    </a:cubicBezTo>
                    <a:cubicBezTo>
                      <a:pt x="5" y="2"/>
                      <a:pt x="10" y="0"/>
                      <a:pt x="15" y="3"/>
                    </a:cubicBezTo>
                    <a:cubicBezTo>
                      <a:pt x="19" y="5"/>
                      <a:pt x="20" y="11"/>
                      <a:pt x="18" y="15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ṣlídé">
                <a:extLst>
                  <a:ext uri="{FF2B5EF4-FFF2-40B4-BE49-F238E27FC236}">
                    <a16:creationId xmlns="" xmlns:a16="http://schemas.microsoft.com/office/drawing/2014/main" id="{B44259B2-4B10-4D88-A1F5-959892FC6157}"/>
                  </a:ext>
                </a:extLst>
              </p:cNvPr>
              <p:cNvSpPr/>
              <p:nvPr/>
            </p:nvSpPr>
            <p:spPr bwMode="auto">
              <a:xfrm>
                <a:off x="3120280" y="5027250"/>
                <a:ext cx="122134" cy="123234"/>
              </a:xfrm>
              <a:custGeom>
                <a:avLst/>
                <a:gdLst>
                  <a:gd name="T0" fmla="*/ 15 w 21"/>
                  <a:gd name="T1" fmla="*/ 19 h 21"/>
                  <a:gd name="T2" fmla="*/ 2 w 21"/>
                  <a:gd name="T3" fmla="*/ 15 h 21"/>
                  <a:gd name="T4" fmla="*/ 6 w 21"/>
                  <a:gd name="T5" fmla="*/ 3 h 21"/>
                  <a:gd name="T6" fmla="*/ 18 w 21"/>
                  <a:gd name="T7" fmla="*/ 6 h 21"/>
                  <a:gd name="T8" fmla="*/ 15 w 21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5" y="19"/>
                    </a:moveTo>
                    <a:cubicBezTo>
                      <a:pt x="10" y="21"/>
                      <a:pt x="5" y="20"/>
                      <a:pt x="2" y="15"/>
                    </a:cubicBezTo>
                    <a:cubicBezTo>
                      <a:pt x="0" y="11"/>
                      <a:pt x="1" y="5"/>
                      <a:pt x="6" y="3"/>
                    </a:cubicBezTo>
                    <a:cubicBezTo>
                      <a:pt x="10" y="0"/>
                      <a:pt x="16" y="2"/>
                      <a:pt x="18" y="6"/>
                    </a:cubicBezTo>
                    <a:cubicBezTo>
                      <a:pt x="21" y="11"/>
                      <a:pt x="19" y="16"/>
                      <a:pt x="15" y="19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šľïdê">
                <a:extLst>
                  <a:ext uri="{FF2B5EF4-FFF2-40B4-BE49-F238E27FC236}">
                    <a16:creationId xmlns="" xmlns:a16="http://schemas.microsoft.com/office/drawing/2014/main" id="{5389F4A6-675D-4B55-9146-DEE7CF5D5765}"/>
                  </a:ext>
                </a:extLst>
              </p:cNvPr>
              <p:cNvSpPr/>
              <p:nvPr/>
            </p:nvSpPr>
            <p:spPr bwMode="auto">
              <a:xfrm>
                <a:off x="2858408" y="5132879"/>
                <a:ext cx="104529" cy="10452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šḻíḋê">
                <a:extLst>
                  <a:ext uri="{FF2B5EF4-FFF2-40B4-BE49-F238E27FC236}">
                    <a16:creationId xmlns="" xmlns:a16="http://schemas.microsoft.com/office/drawing/2014/main" id="{46070464-9093-4903-B5E0-4021EACBEA9D}"/>
                  </a:ext>
                </a:extLst>
              </p:cNvPr>
              <p:cNvSpPr/>
              <p:nvPr/>
            </p:nvSpPr>
            <p:spPr bwMode="auto">
              <a:xfrm>
                <a:off x="2572329" y="5074563"/>
                <a:ext cx="122134" cy="116632"/>
              </a:xfrm>
              <a:custGeom>
                <a:avLst/>
                <a:gdLst>
                  <a:gd name="T0" fmla="*/ 6 w 21"/>
                  <a:gd name="T1" fmla="*/ 18 h 20"/>
                  <a:gd name="T2" fmla="*/ 2 w 21"/>
                  <a:gd name="T3" fmla="*/ 5 h 20"/>
                  <a:gd name="T4" fmla="*/ 15 w 21"/>
                  <a:gd name="T5" fmla="*/ 2 h 20"/>
                  <a:gd name="T6" fmla="*/ 18 w 21"/>
                  <a:gd name="T7" fmla="*/ 15 h 20"/>
                  <a:gd name="T8" fmla="*/ 6 w 21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6" y="18"/>
                    </a:moveTo>
                    <a:cubicBezTo>
                      <a:pt x="1" y="15"/>
                      <a:pt x="0" y="10"/>
                      <a:pt x="2" y="5"/>
                    </a:cubicBezTo>
                    <a:cubicBezTo>
                      <a:pt x="5" y="1"/>
                      <a:pt x="10" y="0"/>
                      <a:pt x="15" y="2"/>
                    </a:cubicBezTo>
                    <a:cubicBezTo>
                      <a:pt x="19" y="5"/>
                      <a:pt x="21" y="10"/>
                      <a:pt x="18" y="15"/>
                    </a:cubicBezTo>
                    <a:cubicBezTo>
                      <a:pt x="16" y="19"/>
                      <a:pt x="10" y="20"/>
                      <a:pt x="6" y="18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ṣḻíḑè">
                <a:extLst>
                  <a:ext uri="{FF2B5EF4-FFF2-40B4-BE49-F238E27FC236}">
                    <a16:creationId xmlns="" xmlns:a16="http://schemas.microsoft.com/office/drawing/2014/main" id="{2C595A7C-E233-4E2D-A438-850D1667A73E}"/>
                  </a:ext>
                </a:extLst>
              </p:cNvPr>
              <p:cNvSpPr/>
              <p:nvPr/>
            </p:nvSpPr>
            <p:spPr bwMode="auto">
              <a:xfrm>
                <a:off x="2356670" y="4887512"/>
                <a:ext cx="116632" cy="123234"/>
              </a:xfrm>
              <a:custGeom>
                <a:avLst/>
                <a:gdLst>
                  <a:gd name="T0" fmla="*/ 2 w 20"/>
                  <a:gd name="T1" fmla="*/ 15 h 21"/>
                  <a:gd name="T2" fmla="*/ 6 w 20"/>
                  <a:gd name="T3" fmla="*/ 2 h 21"/>
                  <a:gd name="T4" fmla="*/ 18 w 20"/>
                  <a:gd name="T5" fmla="*/ 6 h 21"/>
                  <a:gd name="T6" fmla="*/ 15 w 20"/>
                  <a:gd name="T7" fmla="*/ 18 h 21"/>
                  <a:gd name="T8" fmla="*/ 2 w 20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2" y="15"/>
                    </a:moveTo>
                    <a:cubicBezTo>
                      <a:pt x="0" y="10"/>
                      <a:pt x="1" y="5"/>
                      <a:pt x="6" y="2"/>
                    </a:cubicBezTo>
                    <a:cubicBezTo>
                      <a:pt x="10" y="0"/>
                      <a:pt x="15" y="1"/>
                      <a:pt x="18" y="6"/>
                    </a:cubicBezTo>
                    <a:cubicBezTo>
                      <a:pt x="20" y="10"/>
                      <a:pt x="19" y="16"/>
                      <a:pt x="15" y="18"/>
                    </a:cubicBezTo>
                    <a:cubicBezTo>
                      <a:pt x="10" y="21"/>
                      <a:pt x="5" y="19"/>
                      <a:pt x="2" y="15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šľïḑê">
                <a:extLst>
                  <a:ext uri="{FF2B5EF4-FFF2-40B4-BE49-F238E27FC236}">
                    <a16:creationId xmlns="" xmlns:a16="http://schemas.microsoft.com/office/drawing/2014/main" id="{90D3A4BE-43FA-4912-AD2A-C8E50F4456C9}"/>
                  </a:ext>
                </a:extLst>
              </p:cNvPr>
              <p:cNvSpPr/>
              <p:nvPr/>
            </p:nvSpPr>
            <p:spPr bwMode="auto">
              <a:xfrm>
                <a:off x="2269746" y="4625639"/>
                <a:ext cx="104529" cy="10562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1îḑé">
                <a:extLst>
                  <a:ext uri="{FF2B5EF4-FFF2-40B4-BE49-F238E27FC236}">
                    <a16:creationId xmlns="" xmlns:a16="http://schemas.microsoft.com/office/drawing/2014/main" id="{11DB6FC8-49A1-4BCC-9E10-9B3A948E07C0}"/>
                  </a:ext>
                </a:extLst>
              </p:cNvPr>
              <p:cNvSpPr/>
              <p:nvPr/>
            </p:nvSpPr>
            <p:spPr bwMode="auto">
              <a:xfrm>
                <a:off x="2315959" y="4340661"/>
                <a:ext cx="116632" cy="116632"/>
              </a:xfrm>
              <a:custGeom>
                <a:avLst/>
                <a:gdLst>
                  <a:gd name="T0" fmla="*/ 2 w 20"/>
                  <a:gd name="T1" fmla="*/ 6 h 20"/>
                  <a:gd name="T2" fmla="*/ 14 w 20"/>
                  <a:gd name="T3" fmla="*/ 2 h 20"/>
                  <a:gd name="T4" fmla="*/ 18 w 20"/>
                  <a:gd name="T5" fmla="*/ 15 h 20"/>
                  <a:gd name="T6" fmla="*/ 5 w 20"/>
                  <a:gd name="T7" fmla="*/ 18 h 20"/>
                  <a:gd name="T8" fmla="*/ 2 w 20"/>
                  <a:gd name="T9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6"/>
                    </a:moveTo>
                    <a:cubicBezTo>
                      <a:pt x="5" y="1"/>
                      <a:pt x="10" y="0"/>
                      <a:pt x="14" y="2"/>
                    </a:cubicBezTo>
                    <a:cubicBezTo>
                      <a:pt x="19" y="5"/>
                      <a:pt x="20" y="10"/>
                      <a:pt x="18" y="15"/>
                    </a:cubicBezTo>
                    <a:cubicBezTo>
                      <a:pt x="15" y="19"/>
                      <a:pt x="10" y="20"/>
                      <a:pt x="5" y="18"/>
                    </a:cubicBezTo>
                    <a:cubicBezTo>
                      <a:pt x="1" y="16"/>
                      <a:pt x="0" y="10"/>
                      <a:pt x="2" y="6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ṩḻiďê">
                <a:extLst>
                  <a:ext uri="{FF2B5EF4-FFF2-40B4-BE49-F238E27FC236}">
                    <a16:creationId xmlns="" xmlns:a16="http://schemas.microsoft.com/office/drawing/2014/main" id="{6449C6C6-C8A1-4CEB-8177-243EAB878643}"/>
                  </a:ext>
                </a:extLst>
              </p:cNvPr>
              <p:cNvSpPr/>
              <p:nvPr/>
            </p:nvSpPr>
            <p:spPr bwMode="auto">
              <a:xfrm>
                <a:off x="2496409" y="4126102"/>
                <a:ext cx="123234" cy="115532"/>
              </a:xfrm>
              <a:custGeom>
                <a:avLst/>
                <a:gdLst>
                  <a:gd name="T0" fmla="*/ 6 w 21"/>
                  <a:gd name="T1" fmla="*/ 2 h 20"/>
                  <a:gd name="T2" fmla="*/ 19 w 21"/>
                  <a:gd name="T3" fmla="*/ 6 h 20"/>
                  <a:gd name="T4" fmla="*/ 15 w 21"/>
                  <a:gd name="T5" fmla="*/ 18 h 20"/>
                  <a:gd name="T6" fmla="*/ 3 w 21"/>
                  <a:gd name="T7" fmla="*/ 15 h 20"/>
                  <a:gd name="T8" fmla="*/ 6 w 21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6" y="2"/>
                    </a:moveTo>
                    <a:cubicBezTo>
                      <a:pt x="11" y="0"/>
                      <a:pt x="16" y="1"/>
                      <a:pt x="19" y="6"/>
                    </a:cubicBezTo>
                    <a:cubicBezTo>
                      <a:pt x="21" y="10"/>
                      <a:pt x="20" y="15"/>
                      <a:pt x="15" y="18"/>
                    </a:cubicBezTo>
                    <a:cubicBezTo>
                      <a:pt x="11" y="20"/>
                      <a:pt x="5" y="19"/>
                      <a:pt x="3" y="15"/>
                    </a:cubicBezTo>
                    <a:cubicBezTo>
                      <a:pt x="0" y="10"/>
                      <a:pt x="2" y="5"/>
                      <a:pt x="6" y="2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ś1idè">
                <a:extLst>
                  <a:ext uri="{FF2B5EF4-FFF2-40B4-BE49-F238E27FC236}">
                    <a16:creationId xmlns="" xmlns:a16="http://schemas.microsoft.com/office/drawing/2014/main" id="{B964BE3D-98B7-4795-A237-879EA9AF41C2}"/>
                  </a:ext>
                </a:extLst>
              </p:cNvPr>
              <p:cNvSpPr/>
              <p:nvPr/>
            </p:nvSpPr>
            <p:spPr bwMode="auto">
              <a:xfrm>
                <a:off x="3475678" y="2478948"/>
                <a:ext cx="104529" cy="10452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ṣḻíḓè">
                <a:extLst>
                  <a:ext uri="{FF2B5EF4-FFF2-40B4-BE49-F238E27FC236}">
                    <a16:creationId xmlns="" xmlns:a16="http://schemas.microsoft.com/office/drawing/2014/main" id="{F5D63B10-763B-434A-B58A-9B4432D2D0A0}"/>
                  </a:ext>
                </a:extLst>
              </p:cNvPr>
              <p:cNvSpPr/>
              <p:nvPr/>
            </p:nvSpPr>
            <p:spPr bwMode="auto">
              <a:xfrm>
                <a:off x="3749653" y="2525161"/>
                <a:ext cx="116632" cy="116632"/>
              </a:xfrm>
              <a:custGeom>
                <a:avLst/>
                <a:gdLst>
                  <a:gd name="T0" fmla="*/ 15 w 20"/>
                  <a:gd name="T1" fmla="*/ 2 h 20"/>
                  <a:gd name="T2" fmla="*/ 18 w 20"/>
                  <a:gd name="T3" fmla="*/ 14 h 20"/>
                  <a:gd name="T4" fmla="*/ 6 w 20"/>
                  <a:gd name="T5" fmla="*/ 18 h 20"/>
                  <a:gd name="T6" fmla="*/ 2 w 20"/>
                  <a:gd name="T7" fmla="*/ 5 h 20"/>
                  <a:gd name="T8" fmla="*/ 15 w 20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5" y="2"/>
                    </a:moveTo>
                    <a:cubicBezTo>
                      <a:pt x="19" y="5"/>
                      <a:pt x="20" y="10"/>
                      <a:pt x="18" y="14"/>
                    </a:cubicBezTo>
                    <a:cubicBezTo>
                      <a:pt x="16" y="19"/>
                      <a:pt x="10" y="20"/>
                      <a:pt x="6" y="18"/>
                    </a:cubicBezTo>
                    <a:cubicBezTo>
                      <a:pt x="1" y="15"/>
                      <a:pt x="0" y="10"/>
                      <a:pt x="2" y="5"/>
                    </a:cubicBezTo>
                    <a:cubicBezTo>
                      <a:pt x="5" y="1"/>
                      <a:pt x="10" y="0"/>
                      <a:pt x="15" y="2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şḻiḋe">
                <a:extLst>
                  <a:ext uri="{FF2B5EF4-FFF2-40B4-BE49-F238E27FC236}">
                    <a16:creationId xmlns="" xmlns:a16="http://schemas.microsoft.com/office/drawing/2014/main" id="{971091B5-DBB3-4AC8-B0B3-B8A5E2704DDF}"/>
                  </a:ext>
                </a:extLst>
              </p:cNvPr>
              <p:cNvSpPr/>
              <p:nvPr/>
            </p:nvSpPr>
            <p:spPr bwMode="auto">
              <a:xfrm>
                <a:off x="3965313" y="2705610"/>
                <a:ext cx="122134" cy="122134"/>
              </a:xfrm>
              <a:custGeom>
                <a:avLst/>
                <a:gdLst>
                  <a:gd name="T0" fmla="*/ 18 w 21"/>
                  <a:gd name="T1" fmla="*/ 6 h 21"/>
                  <a:gd name="T2" fmla="*/ 15 w 21"/>
                  <a:gd name="T3" fmla="*/ 19 h 21"/>
                  <a:gd name="T4" fmla="*/ 2 w 21"/>
                  <a:gd name="T5" fmla="*/ 15 h 21"/>
                  <a:gd name="T6" fmla="*/ 6 w 21"/>
                  <a:gd name="T7" fmla="*/ 3 h 21"/>
                  <a:gd name="T8" fmla="*/ 18 w 21"/>
                  <a:gd name="T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8" y="6"/>
                    </a:moveTo>
                    <a:cubicBezTo>
                      <a:pt x="21" y="10"/>
                      <a:pt x="19" y="16"/>
                      <a:pt x="15" y="19"/>
                    </a:cubicBezTo>
                    <a:cubicBezTo>
                      <a:pt x="10" y="21"/>
                      <a:pt x="5" y="20"/>
                      <a:pt x="2" y="15"/>
                    </a:cubicBezTo>
                    <a:cubicBezTo>
                      <a:pt x="0" y="11"/>
                      <a:pt x="1" y="5"/>
                      <a:pt x="6" y="3"/>
                    </a:cubicBezTo>
                    <a:cubicBezTo>
                      <a:pt x="10" y="0"/>
                      <a:pt x="16" y="2"/>
                      <a:pt x="18" y="6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$líḋé">
                <a:extLst>
                  <a:ext uri="{FF2B5EF4-FFF2-40B4-BE49-F238E27FC236}">
                    <a16:creationId xmlns="" xmlns:a16="http://schemas.microsoft.com/office/drawing/2014/main" id="{2E42EEB3-055A-40C1-9CE9-AC14CDC796B8}"/>
                  </a:ext>
                </a:extLst>
              </p:cNvPr>
              <p:cNvSpPr/>
              <p:nvPr/>
            </p:nvSpPr>
            <p:spPr bwMode="auto">
              <a:xfrm>
                <a:off x="4064340" y="2985087"/>
                <a:ext cx="104529" cy="10452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sľíḋê">
                <a:extLst>
                  <a:ext uri="{FF2B5EF4-FFF2-40B4-BE49-F238E27FC236}">
                    <a16:creationId xmlns="" xmlns:a16="http://schemas.microsoft.com/office/drawing/2014/main" id="{393B8D9F-CACC-4673-9DB2-6F099CE7C931}"/>
                  </a:ext>
                </a:extLst>
              </p:cNvPr>
              <p:cNvSpPr/>
              <p:nvPr/>
            </p:nvSpPr>
            <p:spPr bwMode="auto">
              <a:xfrm>
                <a:off x="4006024" y="3252461"/>
                <a:ext cx="122134" cy="122134"/>
              </a:xfrm>
              <a:custGeom>
                <a:avLst/>
                <a:gdLst>
                  <a:gd name="T0" fmla="*/ 18 w 21"/>
                  <a:gd name="T1" fmla="*/ 15 h 21"/>
                  <a:gd name="T2" fmla="*/ 6 w 21"/>
                  <a:gd name="T3" fmla="*/ 19 h 21"/>
                  <a:gd name="T4" fmla="*/ 3 w 21"/>
                  <a:gd name="T5" fmla="*/ 6 h 21"/>
                  <a:gd name="T6" fmla="*/ 15 w 21"/>
                  <a:gd name="T7" fmla="*/ 3 h 21"/>
                  <a:gd name="T8" fmla="*/ 18 w 21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8" y="15"/>
                    </a:moveTo>
                    <a:cubicBezTo>
                      <a:pt x="16" y="20"/>
                      <a:pt x="10" y="21"/>
                      <a:pt x="6" y="19"/>
                    </a:cubicBezTo>
                    <a:cubicBezTo>
                      <a:pt x="2" y="16"/>
                      <a:pt x="0" y="11"/>
                      <a:pt x="3" y="6"/>
                    </a:cubicBezTo>
                    <a:cubicBezTo>
                      <a:pt x="5" y="2"/>
                      <a:pt x="11" y="0"/>
                      <a:pt x="15" y="3"/>
                    </a:cubicBezTo>
                    <a:cubicBezTo>
                      <a:pt x="19" y="5"/>
                      <a:pt x="21" y="11"/>
                      <a:pt x="18" y="15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śļiḑè">
                <a:extLst>
                  <a:ext uri="{FF2B5EF4-FFF2-40B4-BE49-F238E27FC236}">
                    <a16:creationId xmlns="" xmlns:a16="http://schemas.microsoft.com/office/drawing/2014/main" id="{B7DEFA17-FABB-4B08-8010-36C4BCB5E33A}"/>
                  </a:ext>
                </a:extLst>
              </p:cNvPr>
              <p:cNvSpPr/>
              <p:nvPr/>
            </p:nvSpPr>
            <p:spPr bwMode="auto">
              <a:xfrm>
                <a:off x="3818973" y="3468121"/>
                <a:ext cx="123234" cy="122134"/>
              </a:xfrm>
              <a:custGeom>
                <a:avLst/>
                <a:gdLst>
                  <a:gd name="T0" fmla="*/ 15 w 21"/>
                  <a:gd name="T1" fmla="*/ 19 h 21"/>
                  <a:gd name="T2" fmla="*/ 3 w 21"/>
                  <a:gd name="T3" fmla="*/ 15 h 21"/>
                  <a:gd name="T4" fmla="*/ 6 w 21"/>
                  <a:gd name="T5" fmla="*/ 3 h 21"/>
                  <a:gd name="T6" fmla="*/ 19 w 21"/>
                  <a:gd name="T7" fmla="*/ 6 h 21"/>
                  <a:gd name="T8" fmla="*/ 15 w 21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5" y="19"/>
                    </a:moveTo>
                    <a:cubicBezTo>
                      <a:pt x="11" y="21"/>
                      <a:pt x="5" y="20"/>
                      <a:pt x="3" y="15"/>
                    </a:cubicBezTo>
                    <a:cubicBezTo>
                      <a:pt x="0" y="11"/>
                      <a:pt x="2" y="5"/>
                      <a:pt x="6" y="3"/>
                    </a:cubicBezTo>
                    <a:cubicBezTo>
                      <a:pt x="11" y="0"/>
                      <a:pt x="16" y="2"/>
                      <a:pt x="19" y="6"/>
                    </a:cubicBezTo>
                    <a:cubicBezTo>
                      <a:pt x="21" y="11"/>
                      <a:pt x="20" y="16"/>
                      <a:pt x="15" y="19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ḷiḑe">
                <a:extLst>
                  <a:ext uri="{FF2B5EF4-FFF2-40B4-BE49-F238E27FC236}">
                    <a16:creationId xmlns="" xmlns:a16="http://schemas.microsoft.com/office/drawing/2014/main" id="{79F368FD-3594-4E34-B2F9-D7DF56AFABBB}"/>
                  </a:ext>
                </a:extLst>
              </p:cNvPr>
              <p:cNvSpPr/>
              <p:nvPr/>
            </p:nvSpPr>
            <p:spPr bwMode="auto">
              <a:xfrm>
                <a:off x="3562602" y="3572649"/>
                <a:ext cx="105629" cy="10452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ṥḷïḍé">
                <a:extLst>
                  <a:ext uri="{FF2B5EF4-FFF2-40B4-BE49-F238E27FC236}">
                    <a16:creationId xmlns="" xmlns:a16="http://schemas.microsoft.com/office/drawing/2014/main" id="{B300793B-FE76-47CB-999A-6BF822F13A29}"/>
                  </a:ext>
                </a:extLst>
              </p:cNvPr>
              <p:cNvSpPr/>
              <p:nvPr/>
            </p:nvSpPr>
            <p:spPr bwMode="auto">
              <a:xfrm>
                <a:off x="3272122" y="3514333"/>
                <a:ext cx="122134" cy="116632"/>
              </a:xfrm>
              <a:custGeom>
                <a:avLst/>
                <a:gdLst>
                  <a:gd name="T0" fmla="*/ 6 w 21"/>
                  <a:gd name="T1" fmla="*/ 18 h 20"/>
                  <a:gd name="T2" fmla="*/ 3 w 21"/>
                  <a:gd name="T3" fmla="*/ 6 h 20"/>
                  <a:gd name="T4" fmla="*/ 15 w 21"/>
                  <a:gd name="T5" fmla="*/ 2 h 20"/>
                  <a:gd name="T6" fmla="*/ 18 w 21"/>
                  <a:gd name="T7" fmla="*/ 15 h 20"/>
                  <a:gd name="T8" fmla="*/ 6 w 21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6" y="18"/>
                    </a:moveTo>
                    <a:cubicBezTo>
                      <a:pt x="2" y="15"/>
                      <a:pt x="0" y="10"/>
                      <a:pt x="3" y="6"/>
                    </a:cubicBezTo>
                    <a:cubicBezTo>
                      <a:pt x="5" y="1"/>
                      <a:pt x="11" y="0"/>
                      <a:pt x="15" y="2"/>
                    </a:cubicBezTo>
                    <a:cubicBezTo>
                      <a:pt x="19" y="5"/>
                      <a:pt x="21" y="10"/>
                      <a:pt x="18" y="15"/>
                    </a:cubicBezTo>
                    <a:cubicBezTo>
                      <a:pt x="16" y="19"/>
                      <a:pt x="10" y="20"/>
                      <a:pt x="6" y="18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S1îďê">
                <a:extLst>
                  <a:ext uri="{FF2B5EF4-FFF2-40B4-BE49-F238E27FC236}">
                    <a16:creationId xmlns="" xmlns:a16="http://schemas.microsoft.com/office/drawing/2014/main" id="{EF9DBBDE-FA3E-4589-9BDE-F1D3F09AFD4D}"/>
                  </a:ext>
                </a:extLst>
              </p:cNvPr>
              <p:cNvSpPr/>
              <p:nvPr/>
            </p:nvSpPr>
            <p:spPr bwMode="auto">
              <a:xfrm>
                <a:off x="3056463" y="3328382"/>
                <a:ext cx="122134" cy="122134"/>
              </a:xfrm>
              <a:custGeom>
                <a:avLst/>
                <a:gdLst>
                  <a:gd name="T0" fmla="*/ 3 w 21"/>
                  <a:gd name="T1" fmla="*/ 15 h 21"/>
                  <a:gd name="T2" fmla="*/ 6 w 21"/>
                  <a:gd name="T3" fmla="*/ 2 h 21"/>
                  <a:gd name="T4" fmla="*/ 18 w 21"/>
                  <a:gd name="T5" fmla="*/ 6 h 21"/>
                  <a:gd name="T6" fmla="*/ 15 w 21"/>
                  <a:gd name="T7" fmla="*/ 18 h 21"/>
                  <a:gd name="T8" fmla="*/ 3 w 21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3" y="15"/>
                    </a:moveTo>
                    <a:cubicBezTo>
                      <a:pt x="0" y="10"/>
                      <a:pt x="2" y="5"/>
                      <a:pt x="6" y="2"/>
                    </a:cubicBezTo>
                    <a:cubicBezTo>
                      <a:pt x="10" y="0"/>
                      <a:pt x="16" y="1"/>
                      <a:pt x="18" y="6"/>
                    </a:cubicBezTo>
                    <a:cubicBezTo>
                      <a:pt x="21" y="10"/>
                      <a:pt x="19" y="16"/>
                      <a:pt x="15" y="18"/>
                    </a:cubicBezTo>
                    <a:cubicBezTo>
                      <a:pt x="11" y="21"/>
                      <a:pt x="5" y="19"/>
                      <a:pt x="3" y="15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ṡ1ídê">
                <a:extLst>
                  <a:ext uri="{FF2B5EF4-FFF2-40B4-BE49-F238E27FC236}">
                    <a16:creationId xmlns="" xmlns:a16="http://schemas.microsoft.com/office/drawing/2014/main" id="{23335C9C-6E74-4A45-BB1E-A28EE3085B4D}"/>
                  </a:ext>
                </a:extLst>
              </p:cNvPr>
              <p:cNvSpPr/>
              <p:nvPr/>
            </p:nvSpPr>
            <p:spPr bwMode="auto">
              <a:xfrm>
                <a:off x="2968438" y="3066510"/>
                <a:ext cx="105629" cy="10452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šľiḋè">
                <a:extLst>
                  <a:ext uri="{FF2B5EF4-FFF2-40B4-BE49-F238E27FC236}">
                    <a16:creationId xmlns="" xmlns:a16="http://schemas.microsoft.com/office/drawing/2014/main" id="{7EEA2D40-C48D-42A5-AA13-5EB8FA2A3B6F}"/>
                  </a:ext>
                </a:extLst>
              </p:cNvPr>
              <p:cNvSpPr/>
              <p:nvPr/>
            </p:nvSpPr>
            <p:spPr bwMode="auto">
              <a:xfrm>
                <a:off x="3015752" y="2781532"/>
                <a:ext cx="122134" cy="122134"/>
              </a:xfrm>
              <a:custGeom>
                <a:avLst/>
                <a:gdLst>
                  <a:gd name="T0" fmla="*/ 3 w 21"/>
                  <a:gd name="T1" fmla="*/ 6 h 21"/>
                  <a:gd name="T2" fmla="*/ 15 w 21"/>
                  <a:gd name="T3" fmla="*/ 2 h 21"/>
                  <a:gd name="T4" fmla="*/ 18 w 21"/>
                  <a:gd name="T5" fmla="*/ 15 h 21"/>
                  <a:gd name="T6" fmla="*/ 6 w 21"/>
                  <a:gd name="T7" fmla="*/ 18 h 21"/>
                  <a:gd name="T8" fmla="*/ 3 w 21"/>
                  <a:gd name="T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3" y="6"/>
                    </a:moveTo>
                    <a:cubicBezTo>
                      <a:pt x="5" y="1"/>
                      <a:pt x="11" y="0"/>
                      <a:pt x="15" y="2"/>
                    </a:cubicBezTo>
                    <a:cubicBezTo>
                      <a:pt x="19" y="5"/>
                      <a:pt x="21" y="10"/>
                      <a:pt x="18" y="15"/>
                    </a:cubicBezTo>
                    <a:cubicBezTo>
                      <a:pt x="16" y="19"/>
                      <a:pt x="10" y="21"/>
                      <a:pt x="6" y="18"/>
                    </a:cubicBezTo>
                    <a:cubicBezTo>
                      <a:pt x="2" y="16"/>
                      <a:pt x="0" y="10"/>
                      <a:pt x="3" y="6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ľîḓe">
                <a:extLst>
                  <a:ext uri="{FF2B5EF4-FFF2-40B4-BE49-F238E27FC236}">
                    <a16:creationId xmlns="" xmlns:a16="http://schemas.microsoft.com/office/drawing/2014/main" id="{390771E4-04E8-4313-BD31-B6C387285411}"/>
                  </a:ext>
                </a:extLst>
              </p:cNvPr>
              <p:cNvSpPr/>
              <p:nvPr/>
            </p:nvSpPr>
            <p:spPr bwMode="auto">
              <a:xfrm>
                <a:off x="3201703" y="2565872"/>
                <a:ext cx="116632" cy="116632"/>
              </a:xfrm>
              <a:custGeom>
                <a:avLst/>
                <a:gdLst>
                  <a:gd name="T0" fmla="*/ 6 w 20"/>
                  <a:gd name="T1" fmla="*/ 2 h 20"/>
                  <a:gd name="T2" fmla="*/ 18 w 20"/>
                  <a:gd name="T3" fmla="*/ 6 h 20"/>
                  <a:gd name="T4" fmla="*/ 15 w 20"/>
                  <a:gd name="T5" fmla="*/ 18 h 20"/>
                  <a:gd name="T6" fmla="*/ 2 w 20"/>
                  <a:gd name="T7" fmla="*/ 15 h 20"/>
                  <a:gd name="T8" fmla="*/ 6 w 20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6" y="2"/>
                    </a:moveTo>
                    <a:cubicBezTo>
                      <a:pt x="10" y="0"/>
                      <a:pt x="15" y="1"/>
                      <a:pt x="18" y="6"/>
                    </a:cubicBezTo>
                    <a:cubicBezTo>
                      <a:pt x="20" y="10"/>
                      <a:pt x="19" y="15"/>
                      <a:pt x="15" y="18"/>
                    </a:cubicBezTo>
                    <a:cubicBezTo>
                      <a:pt x="10" y="20"/>
                      <a:pt x="5" y="19"/>
                      <a:pt x="2" y="15"/>
                    </a:cubicBezTo>
                    <a:cubicBezTo>
                      <a:pt x="0" y="10"/>
                      <a:pt x="1" y="5"/>
                      <a:pt x="6" y="2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sļiḍé">
                <a:extLst>
                  <a:ext uri="{FF2B5EF4-FFF2-40B4-BE49-F238E27FC236}">
                    <a16:creationId xmlns="" xmlns:a16="http://schemas.microsoft.com/office/drawing/2014/main" id="{9330567F-E1D5-4BC2-B156-AE561E75773F}"/>
                  </a:ext>
                </a:extLst>
              </p:cNvPr>
              <p:cNvSpPr/>
              <p:nvPr/>
            </p:nvSpPr>
            <p:spPr bwMode="auto">
              <a:xfrm>
                <a:off x="1698689" y="2798036"/>
                <a:ext cx="139739" cy="13973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sḷïḓe">
                <a:extLst>
                  <a:ext uri="{FF2B5EF4-FFF2-40B4-BE49-F238E27FC236}">
                    <a16:creationId xmlns="" xmlns:a16="http://schemas.microsoft.com/office/drawing/2014/main" id="{DD44F709-FFB4-4C6E-BD6D-98D09B98C7AB}"/>
                  </a:ext>
                </a:extLst>
              </p:cNvPr>
              <p:cNvSpPr/>
              <p:nvPr/>
            </p:nvSpPr>
            <p:spPr bwMode="auto">
              <a:xfrm>
                <a:off x="2066190" y="2856352"/>
                <a:ext cx="162845" cy="162845"/>
              </a:xfrm>
              <a:custGeom>
                <a:avLst/>
                <a:gdLst>
                  <a:gd name="T0" fmla="*/ 20 w 28"/>
                  <a:gd name="T1" fmla="*/ 4 h 28"/>
                  <a:gd name="T2" fmla="*/ 25 w 28"/>
                  <a:gd name="T3" fmla="*/ 20 h 28"/>
                  <a:gd name="T4" fmla="*/ 8 w 28"/>
                  <a:gd name="T5" fmla="*/ 25 h 28"/>
                  <a:gd name="T6" fmla="*/ 4 w 28"/>
                  <a:gd name="T7" fmla="*/ 8 h 28"/>
                  <a:gd name="T8" fmla="*/ 20 w 28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0" y="4"/>
                    </a:moveTo>
                    <a:cubicBezTo>
                      <a:pt x="26" y="7"/>
                      <a:pt x="28" y="15"/>
                      <a:pt x="25" y="20"/>
                    </a:cubicBezTo>
                    <a:cubicBezTo>
                      <a:pt x="21" y="26"/>
                      <a:pt x="14" y="28"/>
                      <a:pt x="8" y="25"/>
                    </a:cubicBezTo>
                    <a:cubicBezTo>
                      <a:pt x="2" y="22"/>
                      <a:pt x="0" y="14"/>
                      <a:pt x="4" y="8"/>
                    </a:cubicBezTo>
                    <a:cubicBezTo>
                      <a:pt x="7" y="2"/>
                      <a:pt x="15" y="0"/>
                      <a:pt x="20" y="4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śľïḋe">
                <a:extLst>
                  <a:ext uri="{FF2B5EF4-FFF2-40B4-BE49-F238E27FC236}">
                    <a16:creationId xmlns="" xmlns:a16="http://schemas.microsoft.com/office/drawing/2014/main" id="{65A7E456-B9FE-40BE-B6A3-D549B7575A1A}"/>
                  </a:ext>
                </a:extLst>
              </p:cNvPr>
              <p:cNvSpPr/>
              <p:nvPr/>
            </p:nvSpPr>
            <p:spPr bwMode="auto">
              <a:xfrm>
                <a:off x="2363272" y="3107221"/>
                <a:ext cx="162845" cy="168347"/>
              </a:xfrm>
              <a:custGeom>
                <a:avLst/>
                <a:gdLst>
                  <a:gd name="T0" fmla="*/ 24 w 28"/>
                  <a:gd name="T1" fmla="*/ 8 h 29"/>
                  <a:gd name="T2" fmla="*/ 20 w 28"/>
                  <a:gd name="T3" fmla="*/ 25 h 29"/>
                  <a:gd name="T4" fmla="*/ 3 w 28"/>
                  <a:gd name="T5" fmla="*/ 21 h 29"/>
                  <a:gd name="T6" fmla="*/ 8 w 28"/>
                  <a:gd name="T7" fmla="*/ 4 h 29"/>
                  <a:gd name="T8" fmla="*/ 24 w 28"/>
                  <a:gd name="T9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24" y="8"/>
                    </a:moveTo>
                    <a:cubicBezTo>
                      <a:pt x="28" y="14"/>
                      <a:pt x="26" y="22"/>
                      <a:pt x="20" y="25"/>
                    </a:cubicBezTo>
                    <a:cubicBezTo>
                      <a:pt x="14" y="29"/>
                      <a:pt x="6" y="26"/>
                      <a:pt x="3" y="21"/>
                    </a:cubicBezTo>
                    <a:cubicBezTo>
                      <a:pt x="0" y="15"/>
                      <a:pt x="2" y="7"/>
                      <a:pt x="8" y="4"/>
                    </a:cubicBezTo>
                    <a:cubicBezTo>
                      <a:pt x="13" y="0"/>
                      <a:pt x="21" y="2"/>
                      <a:pt x="24" y="8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ṧḻïďê">
                <a:extLst>
                  <a:ext uri="{FF2B5EF4-FFF2-40B4-BE49-F238E27FC236}">
                    <a16:creationId xmlns="" xmlns:a16="http://schemas.microsoft.com/office/drawing/2014/main" id="{294185FC-E5B1-47D3-A514-373A66D9489B}"/>
                  </a:ext>
                </a:extLst>
              </p:cNvPr>
              <p:cNvSpPr/>
              <p:nvPr/>
            </p:nvSpPr>
            <p:spPr bwMode="auto">
              <a:xfrm>
                <a:off x="2496409" y="3485726"/>
                <a:ext cx="146341" cy="139739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îšlídè">
                <a:extLst>
                  <a:ext uri="{FF2B5EF4-FFF2-40B4-BE49-F238E27FC236}">
                    <a16:creationId xmlns="" xmlns:a16="http://schemas.microsoft.com/office/drawing/2014/main" id="{9B48BA45-B227-40BB-881F-96E085D69D95}"/>
                  </a:ext>
                </a:extLst>
              </p:cNvPr>
              <p:cNvSpPr/>
              <p:nvPr/>
            </p:nvSpPr>
            <p:spPr bwMode="auto">
              <a:xfrm>
                <a:off x="2414986" y="3852126"/>
                <a:ext cx="162845" cy="162845"/>
              </a:xfrm>
              <a:custGeom>
                <a:avLst/>
                <a:gdLst>
                  <a:gd name="T0" fmla="*/ 25 w 28"/>
                  <a:gd name="T1" fmla="*/ 20 h 28"/>
                  <a:gd name="T2" fmla="*/ 8 w 28"/>
                  <a:gd name="T3" fmla="*/ 25 h 28"/>
                  <a:gd name="T4" fmla="*/ 4 w 28"/>
                  <a:gd name="T5" fmla="*/ 8 h 28"/>
                  <a:gd name="T6" fmla="*/ 21 w 28"/>
                  <a:gd name="T7" fmla="*/ 4 h 28"/>
                  <a:gd name="T8" fmla="*/ 25 w 28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5" y="20"/>
                    </a:moveTo>
                    <a:cubicBezTo>
                      <a:pt x="22" y="26"/>
                      <a:pt x="14" y="28"/>
                      <a:pt x="8" y="25"/>
                    </a:cubicBezTo>
                    <a:cubicBezTo>
                      <a:pt x="2" y="22"/>
                      <a:pt x="0" y="14"/>
                      <a:pt x="4" y="8"/>
                    </a:cubicBezTo>
                    <a:cubicBezTo>
                      <a:pt x="7" y="2"/>
                      <a:pt x="15" y="0"/>
                      <a:pt x="21" y="4"/>
                    </a:cubicBezTo>
                    <a:cubicBezTo>
                      <a:pt x="26" y="7"/>
                      <a:pt x="28" y="15"/>
                      <a:pt x="25" y="20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lïḋê">
                <a:extLst>
                  <a:ext uri="{FF2B5EF4-FFF2-40B4-BE49-F238E27FC236}">
                    <a16:creationId xmlns="" xmlns:a16="http://schemas.microsoft.com/office/drawing/2014/main" id="{6E90F466-EDD3-42DA-8057-445E0DBC1C56}"/>
                  </a:ext>
                </a:extLst>
              </p:cNvPr>
              <p:cNvSpPr/>
              <p:nvPr/>
            </p:nvSpPr>
            <p:spPr bwMode="auto">
              <a:xfrm>
                <a:off x="2165217" y="4149208"/>
                <a:ext cx="162845" cy="162845"/>
              </a:xfrm>
              <a:custGeom>
                <a:avLst/>
                <a:gdLst>
                  <a:gd name="T0" fmla="*/ 20 w 28"/>
                  <a:gd name="T1" fmla="*/ 24 h 28"/>
                  <a:gd name="T2" fmla="*/ 4 w 28"/>
                  <a:gd name="T3" fmla="*/ 20 h 28"/>
                  <a:gd name="T4" fmla="*/ 8 w 28"/>
                  <a:gd name="T5" fmla="*/ 3 h 28"/>
                  <a:gd name="T6" fmla="*/ 25 w 28"/>
                  <a:gd name="T7" fmla="*/ 8 h 28"/>
                  <a:gd name="T8" fmla="*/ 20 w 28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0" y="24"/>
                    </a:moveTo>
                    <a:cubicBezTo>
                      <a:pt x="15" y="28"/>
                      <a:pt x="7" y="26"/>
                      <a:pt x="4" y="20"/>
                    </a:cubicBezTo>
                    <a:cubicBezTo>
                      <a:pt x="0" y="14"/>
                      <a:pt x="2" y="6"/>
                      <a:pt x="8" y="3"/>
                    </a:cubicBezTo>
                    <a:cubicBezTo>
                      <a:pt x="14" y="0"/>
                      <a:pt x="22" y="2"/>
                      <a:pt x="25" y="8"/>
                    </a:cubicBezTo>
                    <a:cubicBezTo>
                      <a:pt x="28" y="13"/>
                      <a:pt x="26" y="21"/>
                      <a:pt x="20" y="24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ḻíḓe">
                <a:extLst>
                  <a:ext uri="{FF2B5EF4-FFF2-40B4-BE49-F238E27FC236}">
                    <a16:creationId xmlns="" xmlns:a16="http://schemas.microsoft.com/office/drawing/2014/main" id="{D6A23D98-4A09-4182-A8FE-D98E49C8E7E3}"/>
                  </a:ext>
                </a:extLst>
              </p:cNvPr>
              <p:cNvSpPr/>
              <p:nvPr/>
            </p:nvSpPr>
            <p:spPr bwMode="auto">
              <a:xfrm>
                <a:off x="1809820" y="4282345"/>
                <a:ext cx="145240" cy="146341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ś1íḍê">
                <a:extLst>
                  <a:ext uri="{FF2B5EF4-FFF2-40B4-BE49-F238E27FC236}">
                    <a16:creationId xmlns="" xmlns:a16="http://schemas.microsoft.com/office/drawing/2014/main" id="{1C3AA4EA-D58F-4262-92B7-2F141A0400FD}"/>
                  </a:ext>
                </a:extLst>
              </p:cNvPr>
              <p:cNvSpPr/>
              <p:nvPr/>
            </p:nvSpPr>
            <p:spPr bwMode="auto">
              <a:xfrm>
                <a:off x="1419212" y="4207524"/>
                <a:ext cx="162845" cy="162845"/>
              </a:xfrm>
              <a:custGeom>
                <a:avLst/>
                <a:gdLst>
                  <a:gd name="T0" fmla="*/ 8 w 28"/>
                  <a:gd name="T1" fmla="*/ 24 h 28"/>
                  <a:gd name="T2" fmla="*/ 4 w 28"/>
                  <a:gd name="T3" fmla="*/ 7 h 28"/>
                  <a:gd name="T4" fmla="*/ 21 w 28"/>
                  <a:gd name="T5" fmla="*/ 3 h 28"/>
                  <a:gd name="T6" fmla="*/ 25 w 28"/>
                  <a:gd name="T7" fmla="*/ 20 h 28"/>
                  <a:gd name="T8" fmla="*/ 8 w 28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8" y="24"/>
                    </a:moveTo>
                    <a:cubicBezTo>
                      <a:pt x="2" y="21"/>
                      <a:pt x="0" y="13"/>
                      <a:pt x="4" y="7"/>
                    </a:cubicBezTo>
                    <a:cubicBezTo>
                      <a:pt x="7" y="2"/>
                      <a:pt x="15" y="0"/>
                      <a:pt x="21" y="3"/>
                    </a:cubicBezTo>
                    <a:cubicBezTo>
                      <a:pt x="26" y="6"/>
                      <a:pt x="28" y="14"/>
                      <a:pt x="25" y="20"/>
                    </a:cubicBezTo>
                    <a:cubicBezTo>
                      <a:pt x="22" y="26"/>
                      <a:pt x="14" y="28"/>
                      <a:pt x="8" y="24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ŝḷiḍê">
                <a:extLst>
                  <a:ext uri="{FF2B5EF4-FFF2-40B4-BE49-F238E27FC236}">
                    <a16:creationId xmlns="" xmlns:a16="http://schemas.microsoft.com/office/drawing/2014/main" id="{0B0B34F8-710F-4277-80E9-20916AFB1880}"/>
                  </a:ext>
                </a:extLst>
              </p:cNvPr>
              <p:cNvSpPr/>
              <p:nvPr/>
            </p:nvSpPr>
            <p:spPr bwMode="auto">
              <a:xfrm>
                <a:off x="1127632" y="3951153"/>
                <a:ext cx="162845" cy="162845"/>
              </a:xfrm>
              <a:custGeom>
                <a:avLst/>
                <a:gdLst>
                  <a:gd name="T0" fmla="*/ 3 w 28"/>
                  <a:gd name="T1" fmla="*/ 20 h 28"/>
                  <a:gd name="T2" fmla="*/ 8 w 28"/>
                  <a:gd name="T3" fmla="*/ 4 h 28"/>
                  <a:gd name="T4" fmla="*/ 25 w 28"/>
                  <a:gd name="T5" fmla="*/ 8 h 28"/>
                  <a:gd name="T6" fmla="*/ 20 w 28"/>
                  <a:gd name="T7" fmla="*/ 25 h 28"/>
                  <a:gd name="T8" fmla="*/ 3 w 28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3" y="20"/>
                    </a:moveTo>
                    <a:cubicBezTo>
                      <a:pt x="0" y="15"/>
                      <a:pt x="2" y="7"/>
                      <a:pt x="8" y="4"/>
                    </a:cubicBezTo>
                    <a:cubicBezTo>
                      <a:pt x="14" y="0"/>
                      <a:pt x="21" y="2"/>
                      <a:pt x="25" y="8"/>
                    </a:cubicBezTo>
                    <a:cubicBezTo>
                      <a:pt x="28" y="14"/>
                      <a:pt x="26" y="22"/>
                      <a:pt x="20" y="25"/>
                    </a:cubicBezTo>
                    <a:cubicBezTo>
                      <a:pt x="14" y="28"/>
                      <a:pt x="7" y="26"/>
                      <a:pt x="3" y="20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ṣ1ïḑé">
                <a:extLst>
                  <a:ext uri="{FF2B5EF4-FFF2-40B4-BE49-F238E27FC236}">
                    <a16:creationId xmlns="" xmlns:a16="http://schemas.microsoft.com/office/drawing/2014/main" id="{AEABE417-67A2-4854-8EBB-A5CA5A0466A5}"/>
                  </a:ext>
                </a:extLst>
              </p:cNvPr>
              <p:cNvSpPr/>
              <p:nvPr/>
            </p:nvSpPr>
            <p:spPr bwMode="auto">
              <a:xfrm>
                <a:off x="1011000" y="3595756"/>
                <a:ext cx="139739" cy="145240"/>
              </a:xfrm>
              <a:prstGeom prst="ellipse">
                <a:avLst/>
              </a:pr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ś1íḑê">
                <a:extLst>
                  <a:ext uri="{FF2B5EF4-FFF2-40B4-BE49-F238E27FC236}">
                    <a16:creationId xmlns="" xmlns:a16="http://schemas.microsoft.com/office/drawing/2014/main" id="{F539D866-7FD6-42F3-AF0A-0DD5FD02DAA2}"/>
                  </a:ext>
                </a:extLst>
              </p:cNvPr>
              <p:cNvSpPr/>
              <p:nvPr/>
            </p:nvSpPr>
            <p:spPr bwMode="auto">
              <a:xfrm>
                <a:off x="1069316" y="3206249"/>
                <a:ext cx="162845" cy="168347"/>
              </a:xfrm>
              <a:custGeom>
                <a:avLst/>
                <a:gdLst>
                  <a:gd name="T0" fmla="*/ 4 w 28"/>
                  <a:gd name="T1" fmla="*/ 8 h 29"/>
                  <a:gd name="T2" fmla="*/ 20 w 28"/>
                  <a:gd name="T3" fmla="*/ 4 h 29"/>
                  <a:gd name="T4" fmla="*/ 25 w 28"/>
                  <a:gd name="T5" fmla="*/ 21 h 29"/>
                  <a:gd name="T6" fmla="*/ 8 w 28"/>
                  <a:gd name="T7" fmla="*/ 25 h 29"/>
                  <a:gd name="T8" fmla="*/ 4 w 28"/>
                  <a:gd name="T9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4" y="8"/>
                    </a:moveTo>
                    <a:cubicBezTo>
                      <a:pt x="7" y="2"/>
                      <a:pt x="14" y="0"/>
                      <a:pt x="20" y="4"/>
                    </a:cubicBezTo>
                    <a:cubicBezTo>
                      <a:pt x="26" y="7"/>
                      <a:pt x="28" y="15"/>
                      <a:pt x="25" y="21"/>
                    </a:cubicBezTo>
                    <a:cubicBezTo>
                      <a:pt x="21" y="27"/>
                      <a:pt x="14" y="29"/>
                      <a:pt x="8" y="25"/>
                    </a:cubicBezTo>
                    <a:cubicBezTo>
                      <a:pt x="2" y="22"/>
                      <a:pt x="0" y="14"/>
                      <a:pt x="4" y="8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1îḓê">
                <a:extLst>
                  <a:ext uri="{FF2B5EF4-FFF2-40B4-BE49-F238E27FC236}">
                    <a16:creationId xmlns="" xmlns:a16="http://schemas.microsoft.com/office/drawing/2014/main" id="{70935F8D-8BA0-4DB5-B2FF-7BDD283C2F4B}"/>
                  </a:ext>
                </a:extLst>
              </p:cNvPr>
              <p:cNvSpPr/>
              <p:nvPr/>
            </p:nvSpPr>
            <p:spPr bwMode="auto">
              <a:xfrm>
                <a:off x="1320185" y="2914668"/>
                <a:ext cx="162845" cy="162845"/>
              </a:xfrm>
              <a:custGeom>
                <a:avLst/>
                <a:gdLst>
                  <a:gd name="T0" fmla="*/ 8 w 28"/>
                  <a:gd name="T1" fmla="*/ 3 h 28"/>
                  <a:gd name="T2" fmla="*/ 25 w 28"/>
                  <a:gd name="T3" fmla="*/ 8 h 28"/>
                  <a:gd name="T4" fmla="*/ 21 w 28"/>
                  <a:gd name="T5" fmla="*/ 25 h 28"/>
                  <a:gd name="T6" fmla="*/ 4 w 28"/>
                  <a:gd name="T7" fmla="*/ 20 h 28"/>
                  <a:gd name="T8" fmla="*/ 8 w 28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8" y="3"/>
                    </a:moveTo>
                    <a:cubicBezTo>
                      <a:pt x="14" y="0"/>
                      <a:pt x="22" y="2"/>
                      <a:pt x="25" y="8"/>
                    </a:cubicBezTo>
                    <a:cubicBezTo>
                      <a:pt x="28" y="14"/>
                      <a:pt x="26" y="21"/>
                      <a:pt x="21" y="25"/>
                    </a:cubicBezTo>
                    <a:cubicBezTo>
                      <a:pt x="15" y="28"/>
                      <a:pt x="7" y="26"/>
                      <a:pt x="4" y="20"/>
                    </a:cubicBezTo>
                    <a:cubicBezTo>
                      <a:pt x="0" y="14"/>
                      <a:pt x="2" y="7"/>
                      <a:pt x="8" y="3"/>
                    </a:cubicBezTo>
                    <a:close/>
                  </a:path>
                </a:pathLst>
              </a:custGeom>
              <a:solidFill>
                <a:srgbClr val="F08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ḍé">
                <a:extLst>
                  <a:ext uri="{FF2B5EF4-FFF2-40B4-BE49-F238E27FC236}">
                    <a16:creationId xmlns="" xmlns:a16="http://schemas.microsoft.com/office/drawing/2014/main" id="{3CA4C431-65D7-4DC0-860D-4AD484F2B065}"/>
                  </a:ext>
                </a:extLst>
              </p:cNvPr>
              <p:cNvSpPr/>
              <p:nvPr/>
            </p:nvSpPr>
            <p:spPr bwMode="auto">
              <a:xfrm>
                <a:off x="1856033" y="2304000"/>
                <a:ext cx="1561330" cy="1560230"/>
              </a:xfrm>
              <a:prstGeom prst="ellipse">
                <a:avLst/>
              </a:prstGeom>
              <a:solidFill>
                <a:srgbClr val="FFE6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śļíḍè">
                <a:extLst>
                  <a:ext uri="{FF2B5EF4-FFF2-40B4-BE49-F238E27FC236}">
                    <a16:creationId xmlns="" xmlns:a16="http://schemas.microsoft.com/office/drawing/2014/main" id="{BD9FC580-0955-4B59-B25D-3CF783D138AC}"/>
                  </a:ext>
                </a:extLst>
              </p:cNvPr>
              <p:cNvSpPr/>
              <p:nvPr/>
            </p:nvSpPr>
            <p:spPr bwMode="auto">
              <a:xfrm>
                <a:off x="1955060" y="2403027"/>
                <a:ext cx="1357774" cy="1355573"/>
              </a:xfrm>
              <a:prstGeom prst="ellipse">
                <a:avLst/>
              </a:prstGeom>
              <a:solidFill>
                <a:srgbClr val="FC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şļíḑé">
                <a:extLst>
                  <a:ext uri="{FF2B5EF4-FFF2-40B4-BE49-F238E27FC236}">
                    <a16:creationId xmlns="" xmlns:a16="http://schemas.microsoft.com/office/drawing/2014/main" id="{4D4812A2-2A13-4703-9388-34CEF39C39F5}"/>
                  </a:ext>
                </a:extLst>
              </p:cNvPr>
              <p:cNvSpPr/>
              <p:nvPr/>
            </p:nvSpPr>
            <p:spPr bwMode="auto">
              <a:xfrm>
                <a:off x="2304956" y="2542765"/>
                <a:ext cx="657981" cy="1076096"/>
              </a:xfrm>
              <a:custGeom>
                <a:avLst/>
                <a:gdLst>
                  <a:gd name="T0" fmla="*/ 51 w 113"/>
                  <a:gd name="T1" fmla="*/ 185 h 185"/>
                  <a:gd name="T2" fmla="*/ 51 w 113"/>
                  <a:gd name="T3" fmla="*/ 166 h 185"/>
                  <a:gd name="T4" fmla="*/ 25 w 113"/>
                  <a:gd name="T5" fmla="*/ 160 h 185"/>
                  <a:gd name="T6" fmla="*/ 9 w 113"/>
                  <a:gd name="T7" fmla="*/ 146 h 185"/>
                  <a:gd name="T8" fmla="*/ 0 w 113"/>
                  <a:gd name="T9" fmla="*/ 122 h 185"/>
                  <a:gd name="T10" fmla="*/ 21 w 113"/>
                  <a:gd name="T11" fmla="*/ 118 h 185"/>
                  <a:gd name="T12" fmla="*/ 30 w 113"/>
                  <a:gd name="T13" fmla="*/ 140 h 185"/>
                  <a:gd name="T14" fmla="*/ 51 w 113"/>
                  <a:gd name="T15" fmla="*/ 151 h 185"/>
                  <a:gd name="T16" fmla="*/ 51 w 113"/>
                  <a:gd name="T17" fmla="*/ 93 h 185"/>
                  <a:gd name="T18" fmla="*/ 25 w 113"/>
                  <a:gd name="T19" fmla="*/ 84 h 185"/>
                  <a:gd name="T20" fmla="*/ 9 w 113"/>
                  <a:gd name="T21" fmla="*/ 70 h 185"/>
                  <a:gd name="T22" fmla="*/ 4 w 113"/>
                  <a:gd name="T23" fmla="*/ 51 h 185"/>
                  <a:gd name="T24" fmla="*/ 20 w 113"/>
                  <a:gd name="T25" fmla="*/ 19 h 185"/>
                  <a:gd name="T26" fmla="*/ 51 w 113"/>
                  <a:gd name="T27" fmla="*/ 9 h 185"/>
                  <a:gd name="T28" fmla="*/ 51 w 113"/>
                  <a:gd name="T29" fmla="*/ 0 h 185"/>
                  <a:gd name="T30" fmla="*/ 63 w 113"/>
                  <a:gd name="T31" fmla="*/ 0 h 185"/>
                  <a:gd name="T32" fmla="*/ 63 w 113"/>
                  <a:gd name="T33" fmla="*/ 9 h 185"/>
                  <a:gd name="T34" fmla="*/ 92 w 113"/>
                  <a:gd name="T35" fmla="*/ 19 h 185"/>
                  <a:gd name="T36" fmla="*/ 109 w 113"/>
                  <a:gd name="T37" fmla="*/ 46 h 185"/>
                  <a:gd name="T38" fmla="*/ 87 w 113"/>
                  <a:gd name="T39" fmla="*/ 49 h 185"/>
                  <a:gd name="T40" fmla="*/ 80 w 113"/>
                  <a:gd name="T41" fmla="*/ 32 h 185"/>
                  <a:gd name="T42" fmla="*/ 63 w 113"/>
                  <a:gd name="T43" fmla="*/ 25 h 185"/>
                  <a:gd name="T44" fmla="*/ 63 w 113"/>
                  <a:gd name="T45" fmla="*/ 77 h 185"/>
                  <a:gd name="T46" fmla="*/ 84 w 113"/>
                  <a:gd name="T47" fmla="*/ 83 h 185"/>
                  <a:gd name="T48" fmla="*/ 100 w 113"/>
                  <a:gd name="T49" fmla="*/ 92 h 185"/>
                  <a:gd name="T50" fmla="*/ 110 w 113"/>
                  <a:gd name="T51" fmla="*/ 105 h 185"/>
                  <a:gd name="T52" fmla="*/ 113 w 113"/>
                  <a:gd name="T53" fmla="*/ 121 h 185"/>
                  <a:gd name="T54" fmla="*/ 99 w 113"/>
                  <a:gd name="T55" fmla="*/ 153 h 185"/>
                  <a:gd name="T56" fmla="*/ 63 w 113"/>
                  <a:gd name="T57" fmla="*/ 166 h 185"/>
                  <a:gd name="T58" fmla="*/ 63 w 113"/>
                  <a:gd name="T59" fmla="*/ 185 h 185"/>
                  <a:gd name="T60" fmla="*/ 51 w 113"/>
                  <a:gd name="T61" fmla="*/ 185 h 185"/>
                  <a:gd name="T62" fmla="*/ 51 w 113"/>
                  <a:gd name="T63" fmla="*/ 24 h 185"/>
                  <a:gd name="T64" fmla="*/ 32 w 113"/>
                  <a:gd name="T65" fmla="*/ 33 h 185"/>
                  <a:gd name="T66" fmla="*/ 25 w 113"/>
                  <a:gd name="T67" fmla="*/ 49 h 185"/>
                  <a:gd name="T68" fmla="*/ 31 w 113"/>
                  <a:gd name="T69" fmla="*/ 65 h 185"/>
                  <a:gd name="T70" fmla="*/ 51 w 113"/>
                  <a:gd name="T71" fmla="*/ 75 h 185"/>
                  <a:gd name="T72" fmla="*/ 51 w 113"/>
                  <a:gd name="T73" fmla="*/ 24 h 185"/>
                  <a:gd name="T74" fmla="*/ 63 w 113"/>
                  <a:gd name="T75" fmla="*/ 151 h 185"/>
                  <a:gd name="T76" fmla="*/ 84 w 113"/>
                  <a:gd name="T77" fmla="*/ 142 h 185"/>
                  <a:gd name="T78" fmla="*/ 92 w 113"/>
                  <a:gd name="T79" fmla="*/ 122 h 185"/>
                  <a:gd name="T80" fmla="*/ 86 w 113"/>
                  <a:gd name="T81" fmla="*/ 106 h 185"/>
                  <a:gd name="T82" fmla="*/ 63 w 113"/>
                  <a:gd name="T83" fmla="*/ 96 h 185"/>
                  <a:gd name="T84" fmla="*/ 63 w 113"/>
                  <a:gd name="T85" fmla="*/ 15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3" h="185">
                    <a:moveTo>
                      <a:pt x="51" y="185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1" y="165"/>
                      <a:pt x="32" y="163"/>
                      <a:pt x="25" y="160"/>
                    </a:cubicBezTo>
                    <a:cubicBezTo>
                      <a:pt x="19" y="157"/>
                      <a:pt x="13" y="153"/>
                      <a:pt x="9" y="146"/>
                    </a:cubicBezTo>
                    <a:cubicBezTo>
                      <a:pt x="4" y="139"/>
                      <a:pt x="1" y="131"/>
                      <a:pt x="0" y="122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23" y="128"/>
                      <a:pt x="26" y="135"/>
                      <a:pt x="30" y="140"/>
                    </a:cubicBezTo>
                    <a:cubicBezTo>
                      <a:pt x="36" y="147"/>
                      <a:pt x="43" y="150"/>
                      <a:pt x="51" y="151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2" y="92"/>
                      <a:pt x="34" y="88"/>
                      <a:pt x="25" y="84"/>
                    </a:cubicBezTo>
                    <a:cubicBezTo>
                      <a:pt x="18" y="81"/>
                      <a:pt x="13" y="76"/>
                      <a:pt x="9" y="70"/>
                    </a:cubicBezTo>
                    <a:cubicBezTo>
                      <a:pt x="6" y="65"/>
                      <a:pt x="4" y="58"/>
                      <a:pt x="4" y="51"/>
                    </a:cubicBezTo>
                    <a:cubicBezTo>
                      <a:pt x="4" y="38"/>
                      <a:pt x="9" y="27"/>
                      <a:pt x="20" y="19"/>
                    </a:cubicBezTo>
                    <a:cubicBezTo>
                      <a:pt x="27" y="14"/>
                      <a:pt x="37" y="10"/>
                      <a:pt x="51" y="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76" y="10"/>
                      <a:pt x="85" y="13"/>
                      <a:pt x="92" y="19"/>
                    </a:cubicBezTo>
                    <a:cubicBezTo>
                      <a:pt x="101" y="25"/>
                      <a:pt x="107" y="34"/>
                      <a:pt x="109" y="4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6" y="42"/>
                      <a:pt x="83" y="36"/>
                      <a:pt x="80" y="32"/>
                    </a:cubicBezTo>
                    <a:cubicBezTo>
                      <a:pt x="76" y="28"/>
                      <a:pt x="70" y="26"/>
                      <a:pt x="63" y="25"/>
                    </a:cubicBezTo>
                    <a:cubicBezTo>
                      <a:pt x="63" y="77"/>
                      <a:pt x="63" y="77"/>
                      <a:pt x="63" y="77"/>
                    </a:cubicBezTo>
                    <a:cubicBezTo>
                      <a:pt x="74" y="80"/>
                      <a:pt x="81" y="82"/>
                      <a:pt x="84" y="83"/>
                    </a:cubicBezTo>
                    <a:cubicBezTo>
                      <a:pt x="91" y="85"/>
                      <a:pt x="96" y="88"/>
                      <a:pt x="100" y="92"/>
                    </a:cubicBezTo>
                    <a:cubicBezTo>
                      <a:pt x="104" y="96"/>
                      <a:pt x="108" y="100"/>
                      <a:pt x="110" y="105"/>
                    </a:cubicBezTo>
                    <a:cubicBezTo>
                      <a:pt x="112" y="110"/>
                      <a:pt x="113" y="115"/>
                      <a:pt x="113" y="121"/>
                    </a:cubicBezTo>
                    <a:cubicBezTo>
                      <a:pt x="113" y="134"/>
                      <a:pt x="108" y="144"/>
                      <a:pt x="99" y="153"/>
                    </a:cubicBezTo>
                    <a:cubicBezTo>
                      <a:pt x="90" y="161"/>
                      <a:pt x="78" y="166"/>
                      <a:pt x="63" y="166"/>
                    </a:cubicBezTo>
                    <a:cubicBezTo>
                      <a:pt x="63" y="185"/>
                      <a:pt x="63" y="185"/>
                      <a:pt x="63" y="185"/>
                    </a:cubicBezTo>
                    <a:cubicBezTo>
                      <a:pt x="51" y="185"/>
                      <a:pt x="51" y="185"/>
                      <a:pt x="51" y="185"/>
                    </a:cubicBezTo>
                    <a:close/>
                    <a:moveTo>
                      <a:pt x="51" y="24"/>
                    </a:moveTo>
                    <a:cubicBezTo>
                      <a:pt x="43" y="25"/>
                      <a:pt x="36" y="28"/>
                      <a:pt x="32" y="33"/>
                    </a:cubicBezTo>
                    <a:cubicBezTo>
                      <a:pt x="27" y="38"/>
                      <a:pt x="25" y="43"/>
                      <a:pt x="25" y="49"/>
                    </a:cubicBezTo>
                    <a:cubicBezTo>
                      <a:pt x="25" y="56"/>
                      <a:pt x="27" y="61"/>
                      <a:pt x="31" y="65"/>
                    </a:cubicBezTo>
                    <a:cubicBezTo>
                      <a:pt x="35" y="69"/>
                      <a:pt x="41" y="72"/>
                      <a:pt x="51" y="75"/>
                    </a:cubicBezTo>
                    <a:cubicBezTo>
                      <a:pt x="51" y="24"/>
                      <a:pt x="51" y="24"/>
                      <a:pt x="51" y="24"/>
                    </a:cubicBezTo>
                    <a:close/>
                    <a:moveTo>
                      <a:pt x="63" y="151"/>
                    </a:moveTo>
                    <a:cubicBezTo>
                      <a:pt x="72" y="150"/>
                      <a:pt x="78" y="147"/>
                      <a:pt x="84" y="142"/>
                    </a:cubicBezTo>
                    <a:cubicBezTo>
                      <a:pt x="89" y="136"/>
                      <a:pt x="92" y="130"/>
                      <a:pt x="92" y="122"/>
                    </a:cubicBezTo>
                    <a:cubicBezTo>
                      <a:pt x="92" y="115"/>
                      <a:pt x="90" y="110"/>
                      <a:pt x="86" y="106"/>
                    </a:cubicBezTo>
                    <a:cubicBezTo>
                      <a:pt x="82" y="102"/>
                      <a:pt x="75" y="99"/>
                      <a:pt x="63" y="96"/>
                    </a:cubicBezTo>
                    <a:lnTo>
                      <a:pt x="63" y="151"/>
                    </a:lnTo>
                    <a:close/>
                  </a:path>
                </a:pathLst>
              </a:custGeom>
              <a:solidFill>
                <a:srgbClr val="FFE6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ṡḷídè">
                <a:extLst>
                  <a:ext uri="{FF2B5EF4-FFF2-40B4-BE49-F238E27FC236}">
                    <a16:creationId xmlns="" xmlns:a16="http://schemas.microsoft.com/office/drawing/2014/main" id="{75D06F5C-D276-42BF-820C-B05E5AC7F695}"/>
                  </a:ext>
                </a:extLst>
              </p:cNvPr>
              <p:cNvSpPr/>
              <p:nvPr/>
            </p:nvSpPr>
            <p:spPr bwMode="auto">
              <a:xfrm>
                <a:off x="2759381" y="3246959"/>
                <a:ext cx="1561330" cy="1559130"/>
              </a:xfrm>
              <a:prstGeom prst="ellipse">
                <a:avLst/>
              </a:prstGeom>
              <a:solidFill>
                <a:srgbClr val="FFE6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şḷíḍè">
                <a:extLst>
                  <a:ext uri="{FF2B5EF4-FFF2-40B4-BE49-F238E27FC236}">
                    <a16:creationId xmlns="" xmlns:a16="http://schemas.microsoft.com/office/drawing/2014/main" id="{087A0966-B242-4982-883B-4D17A81845BB}"/>
                  </a:ext>
                </a:extLst>
              </p:cNvPr>
              <p:cNvSpPr/>
              <p:nvPr/>
            </p:nvSpPr>
            <p:spPr bwMode="auto">
              <a:xfrm>
                <a:off x="2863910" y="3351489"/>
                <a:ext cx="1357774" cy="1356674"/>
              </a:xfrm>
              <a:prstGeom prst="ellipse">
                <a:avLst/>
              </a:prstGeom>
              <a:solidFill>
                <a:srgbClr val="FC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ś1ïdé">
                <a:extLst>
                  <a:ext uri="{FF2B5EF4-FFF2-40B4-BE49-F238E27FC236}">
                    <a16:creationId xmlns="" xmlns:a16="http://schemas.microsoft.com/office/drawing/2014/main" id="{B775704C-DAB5-42CC-8135-454167EDC4C6}"/>
                  </a:ext>
                </a:extLst>
              </p:cNvPr>
              <p:cNvSpPr/>
              <p:nvPr/>
            </p:nvSpPr>
            <p:spPr bwMode="auto">
              <a:xfrm>
                <a:off x="3213806" y="3491227"/>
                <a:ext cx="657981" cy="1070595"/>
              </a:xfrm>
              <a:custGeom>
                <a:avLst/>
                <a:gdLst>
                  <a:gd name="T0" fmla="*/ 51 w 113"/>
                  <a:gd name="T1" fmla="*/ 184 h 184"/>
                  <a:gd name="T2" fmla="*/ 51 w 113"/>
                  <a:gd name="T3" fmla="*/ 166 h 184"/>
                  <a:gd name="T4" fmla="*/ 25 w 113"/>
                  <a:gd name="T5" fmla="*/ 160 h 184"/>
                  <a:gd name="T6" fmla="*/ 8 w 113"/>
                  <a:gd name="T7" fmla="*/ 146 h 184"/>
                  <a:gd name="T8" fmla="*/ 0 w 113"/>
                  <a:gd name="T9" fmla="*/ 121 h 184"/>
                  <a:gd name="T10" fmla="*/ 21 w 113"/>
                  <a:gd name="T11" fmla="*/ 118 h 184"/>
                  <a:gd name="T12" fmla="*/ 30 w 113"/>
                  <a:gd name="T13" fmla="*/ 140 h 184"/>
                  <a:gd name="T14" fmla="*/ 51 w 113"/>
                  <a:gd name="T15" fmla="*/ 151 h 184"/>
                  <a:gd name="T16" fmla="*/ 51 w 113"/>
                  <a:gd name="T17" fmla="*/ 93 h 184"/>
                  <a:gd name="T18" fmla="*/ 24 w 113"/>
                  <a:gd name="T19" fmla="*/ 84 h 184"/>
                  <a:gd name="T20" fmla="*/ 9 w 113"/>
                  <a:gd name="T21" fmla="*/ 70 h 184"/>
                  <a:gd name="T22" fmla="*/ 3 w 113"/>
                  <a:gd name="T23" fmla="*/ 50 h 184"/>
                  <a:gd name="T24" fmla="*/ 19 w 113"/>
                  <a:gd name="T25" fmla="*/ 19 h 184"/>
                  <a:gd name="T26" fmla="*/ 51 w 113"/>
                  <a:gd name="T27" fmla="*/ 9 h 184"/>
                  <a:gd name="T28" fmla="*/ 51 w 113"/>
                  <a:gd name="T29" fmla="*/ 0 h 184"/>
                  <a:gd name="T30" fmla="*/ 63 w 113"/>
                  <a:gd name="T31" fmla="*/ 0 h 184"/>
                  <a:gd name="T32" fmla="*/ 63 w 113"/>
                  <a:gd name="T33" fmla="*/ 9 h 184"/>
                  <a:gd name="T34" fmla="*/ 92 w 113"/>
                  <a:gd name="T35" fmla="*/ 18 h 184"/>
                  <a:gd name="T36" fmla="*/ 108 w 113"/>
                  <a:gd name="T37" fmla="*/ 46 h 184"/>
                  <a:gd name="T38" fmla="*/ 87 w 113"/>
                  <a:gd name="T39" fmla="*/ 49 h 184"/>
                  <a:gd name="T40" fmla="*/ 79 w 113"/>
                  <a:gd name="T41" fmla="*/ 32 h 184"/>
                  <a:gd name="T42" fmla="*/ 63 w 113"/>
                  <a:gd name="T43" fmla="*/ 24 h 184"/>
                  <a:gd name="T44" fmla="*/ 63 w 113"/>
                  <a:gd name="T45" fmla="*/ 77 h 184"/>
                  <a:gd name="T46" fmla="*/ 84 w 113"/>
                  <a:gd name="T47" fmla="*/ 82 h 184"/>
                  <a:gd name="T48" fmla="*/ 100 w 113"/>
                  <a:gd name="T49" fmla="*/ 92 h 184"/>
                  <a:gd name="T50" fmla="*/ 109 w 113"/>
                  <a:gd name="T51" fmla="*/ 104 h 184"/>
                  <a:gd name="T52" fmla="*/ 113 w 113"/>
                  <a:gd name="T53" fmla="*/ 121 h 184"/>
                  <a:gd name="T54" fmla="*/ 99 w 113"/>
                  <a:gd name="T55" fmla="*/ 152 h 184"/>
                  <a:gd name="T56" fmla="*/ 63 w 113"/>
                  <a:gd name="T57" fmla="*/ 166 h 184"/>
                  <a:gd name="T58" fmla="*/ 63 w 113"/>
                  <a:gd name="T59" fmla="*/ 184 h 184"/>
                  <a:gd name="T60" fmla="*/ 51 w 113"/>
                  <a:gd name="T61" fmla="*/ 184 h 184"/>
                  <a:gd name="T62" fmla="*/ 51 w 113"/>
                  <a:gd name="T63" fmla="*/ 24 h 184"/>
                  <a:gd name="T64" fmla="*/ 32 w 113"/>
                  <a:gd name="T65" fmla="*/ 33 h 184"/>
                  <a:gd name="T66" fmla="*/ 24 w 113"/>
                  <a:gd name="T67" fmla="*/ 49 h 184"/>
                  <a:gd name="T68" fmla="*/ 30 w 113"/>
                  <a:gd name="T69" fmla="*/ 65 h 184"/>
                  <a:gd name="T70" fmla="*/ 51 w 113"/>
                  <a:gd name="T71" fmla="*/ 74 h 184"/>
                  <a:gd name="T72" fmla="*/ 51 w 113"/>
                  <a:gd name="T73" fmla="*/ 24 h 184"/>
                  <a:gd name="T74" fmla="*/ 63 w 113"/>
                  <a:gd name="T75" fmla="*/ 151 h 184"/>
                  <a:gd name="T76" fmla="*/ 83 w 113"/>
                  <a:gd name="T77" fmla="*/ 141 h 184"/>
                  <a:gd name="T78" fmla="*/ 91 w 113"/>
                  <a:gd name="T79" fmla="*/ 122 h 184"/>
                  <a:gd name="T80" fmla="*/ 86 w 113"/>
                  <a:gd name="T81" fmla="*/ 106 h 184"/>
                  <a:gd name="T82" fmla="*/ 63 w 113"/>
                  <a:gd name="T83" fmla="*/ 96 h 184"/>
                  <a:gd name="T84" fmla="*/ 63 w 113"/>
                  <a:gd name="T85" fmla="*/ 15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3" h="184">
                    <a:moveTo>
                      <a:pt x="51" y="184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0" y="165"/>
                      <a:pt x="32" y="163"/>
                      <a:pt x="25" y="160"/>
                    </a:cubicBezTo>
                    <a:cubicBezTo>
                      <a:pt x="19" y="157"/>
                      <a:pt x="13" y="152"/>
                      <a:pt x="8" y="146"/>
                    </a:cubicBezTo>
                    <a:cubicBezTo>
                      <a:pt x="3" y="139"/>
                      <a:pt x="1" y="131"/>
                      <a:pt x="0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23" y="128"/>
                      <a:pt x="25" y="135"/>
                      <a:pt x="30" y="140"/>
                    </a:cubicBezTo>
                    <a:cubicBezTo>
                      <a:pt x="35" y="146"/>
                      <a:pt x="42" y="150"/>
                      <a:pt x="51" y="151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2" y="91"/>
                      <a:pt x="33" y="88"/>
                      <a:pt x="24" y="84"/>
                    </a:cubicBezTo>
                    <a:cubicBezTo>
                      <a:pt x="18" y="80"/>
                      <a:pt x="12" y="76"/>
                      <a:pt x="9" y="70"/>
                    </a:cubicBezTo>
                    <a:cubicBezTo>
                      <a:pt x="5" y="64"/>
                      <a:pt x="3" y="58"/>
                      <a:pt x="3" y="50"/>
                    </a:cubicBezTo>
                    <a:cubicBezTo>
                      <a:pt x="3" y="37"/>
                      <a:pt x="9" y="27"/>
                      <a:pt x="19" y="19"/>
                    </a:cubicBezTo>
                    <a:cubicBezTo>
                      <a:pt x="26" y="13"/>
                      <a:pt x="37" y="10"/>
                      <a:pt x="51" y="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75" y="10"/>
                      <a:pt x="85" y="13"/>
                      <a:pt x="92" y="18"/>
                    </a:cubicBezTo>
                    <a:cubicBezTo>
                      <a:pt x="101" y="25"/>
                      <a:pt x="107" y="34"/>
                      <a:pt x="108" y="4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6" y="41"/>
                      <a:pt x="83" y="36"/>
                      <a:pt x="79" y="32"/>
                    </a:cubicBezTo>
                    <a:cubicBezTo>
                      <a:pt x="75" y="28"/>
                      <a:pt x="70" y="25"/>
                      <a:pt x="63" y="24"/>
                    </a:cubicBezTo>
                    <a:cubicBezTo>
                      <a:pt x="63" y="77"/>
                      <a:pt x="63" y="77"/>
                      <a:pt x="63" y="77"/>
                    </a:cubicBezTo>
                    <a:cubicBezTo>
                      <a:pt x="74" y="79"/>
                      <a:pt x="81" y="81"/>
                      <a:pt x="84" y="82"/>
                    </a:cubicBezTo>
                    <a:cubicBezTo>
                      <a:pt x="91" y="85"/>
                      <a:pt x="96" y="88"/>
                      <a:pt x="100" y="92"/>
                    </a:cubicBezTo>
                    <a:cubicBezTo>
                      <a:pt x="104" y="95"/>
                      <a:pt x="107" y="99"/>
                      <a:pt x="109" y="104"/>
                    </a:cubicBezTo>
                    <a:cubicBezTo>
                      <a:pt x="112" y="109"/>
                      <a:pt x="113" y="115"/>
                      <a:pt x="113" y="121"/>
                    </a:cubicBezTo>
                    <a:cubicBezTo>
                      <a:pt x="113" y="133"/>
                      <a:pt x="108" y="144"/>
                      <a:pt x="99" y="152"/>
                    </a:cubicBezTo>
                    <a:cubicBezTo>
                      <a:pt x="90" y="161"/>
                      <a:pt x="78" y="165"/>
                      <a:pt x="63" y="166"/>
                    </a:cubicBezTo>
                    <a:cubicBezTo>
                      <a:pt x="63" y="184"/>
                      <a:pt x="63" y="184"/>
                      <a:pt x="63" y="184"/>
                    </a:cubicBezTo>
                    <a:cubicBezTo>
                      <a:pt x="51" y="184"/>
                      <a:pt x="51" y="184"/>
                      <a:pt x="51" y="184"/>
                    </a:cubicBezTo>
                    <a:close/>
                    <a:moveTo>
                      <a:pt x="51" y="24"/>
                    </a:moveTo>
                    <a:cubicBezTo>
                      <a:pt x="43" y="25"/>
                      <a:pt x="36" y="28"/>
                      <a:pt x="32" y="33"/>
                    </a:cubicBezTo>
                    <a:cubicBezTo>
                      <a:pt x="27" y="37"/>
                      <a:pt x="24" y="43"/>
                      <a:pt x="24" y="49"/>
                    </a:cubicBezTo>
                    <a:cubicBezTo>
                      <a:pt x="24" y="55"/>
                      <a:pt x="26" y="60"/>
                      <a:pt x="30" y="65"/>
                    </a:cubicBezTo>
                    <a:cubicBezTo>
                      <a:pt x="34" y="69"/>
                      <a:pt x="41" y="72"/>
                      <a:pt x="51" y="74"/>
                    </a:cubicBezTo>
                    <a:cubicBezTo>
                      <a:pt x="51" y="24"/>
                      <a:pt x="51" y="24"/>
                      <a:pt x="51" y="24"/>
                    </a:cubicBezTo>
                    <a:close/>
                    <a:moveTo>
                      <a:pt x="63" y="151"/>
                    </a:moveTo>
                    <a:cubicBezTo>
                      <a:pt x="71" y="150"/>
                      <a:pt x="78" y="147"/>
                      <a:pt x="83" y="141"/>
                    </a:cubicBezTo>
                    <a:cubicBezTo>
                      <a:pt x="89" y="136"/>
                      <a:pt x="91" y="130"/>
                      <a:pt x="91" y="122"/>
                    </a:cubicBezTo>
                    <a:cubicBezTo>
                      <a:pt x="91" y="115"/>
                      <a:pt x="89" y="110"/>
                      <a:pt x="86" y="106"/>
                    </a:cubicBezTo>
                    <a:cubicBezTo>
                      <a:pt x="82" y="102"/>
                      <a:pt x="74" y="98"/>
                      <a:pt x="63" y="96"/>
                    </a:cubicBezTo>
                    <a:lnTo>
                      <a:pt x="63" y="151"/>
                    </a:lnTo>
                    <a:close/>
                  </a:path>
                </a:pathLst>
              </a:custGeom>
              <a:solidFill>
                <a:srgbClr val="FFE6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ṡlídè">
                <a:extLst>
                  <a:ext uri="{FF2B5EF4-FFF2-40B4-BE49-F238E27FC236}">
                    <a16:creationId xmlns="" xmlns:a16="http://schemas.microsoft.com/office/drawing/2014/main" id="{FCF3F9DC-4010-46F7-9B50-FAFD959E8A05}"/>
                  </a:ext>
                </a:extLst>
              </p:cNvPr>
              <p:cNvSpPr/>
              <p:nvPr/>
            </p:nvSpPr>
            <p:spPr bwMode="auto">
              <a:xfrm>
                <a:off x="1599662" y="3979761"/>
                <a:ext cx="1229039" cy="1222437"/>
              </a:xfrm>
              <a:prstGeom prst="ellipse">
                <a:avLst/>
              </a:prstGeom>
              <a:solidFill>
                <a:srgbClr val="FFE6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şḻîḓé">
                <a:extLst>
                  <a:ext uri="{FF2B5EF4-FFF2-40B4-BE49-F238E27FC236}">
                    <a16:creationId xmlns="" xmlns:a16="http://schemas.microsoft.com/office/drawing/2014/main" id="{85289DD4-48C4-45E8-ABA9-D6367D1CAB1C}"/>
                  </a:ext>
                </a:extLst>
              </p:cNvPr>
              <p:cNvSpPr/>
              <p:nvPr/>
            </p:nvSpPr>
            <p:spPr bwMode="auto">
              <a:xfrm>
                <a:off x="1681084" y="4061184"/>
                <a:ext cx="1066194" cy="1065093"/>
              </a:xfrm>
              <a:prstGeom prst="ellipse">
                <a:avLst/>
              </a:prstGeom>
              <a:solidFill>
                <a:srgbClr val="FC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ṩlídè">
                <a:extLst>
                  <a:ext uri="{FF2B5EF4-FFF2-40B4-BE49-F238E27FC236}">
                    <a16:creationId xmlns="" xmlns:a16="http://schemas.microsoft.com/office/drawing/2014/main" id="{630EF74F-449A-4F7E-A8E9-2DE311376B8D}"/>
                  </a:ext>
                </a:extLst>
              </p:cNvPr>
              <p:cNvSpPr/>
              <p:nvPr/>
            </p:nvSpPr>
            <p:spPr bwMode="auto">
              <a:xfrm>
                <a:off x="1955060" y="4172315"/>
                <a:ext cx="518243" cy="843933"/>
              </a:xfrm>
              <a:custGeom>
                <a:avLst/>
                <a:gdLst>
                  <a:gd name="T0" fmla="*/ 40 w 89"/>
                  <a:gd name="T1" fmla="*/ 145 h 145"/>
                  <a:gd name="T2" fmla="*/ 40 w 89"/>
                  <a:gd name="T3" fmla="*/ 130 h 145"/>
                  <a:gd name="T4" fmla="*/ 20 w 89"/>
                  <a:gd name="T5" fmla="*/ 125 h 145"/>
                  <a:gd name="T6" fmla="*/ 7 w 89"/>
                  <a:gd name="T7" fmla="*/ 114 h 145"/>
                  <a:gd name="T8" fmla="*/ 0 w 89"/>
                  <a:gd name="T9" fmla="*/ 95 h 145"/>
                  <a:gd name="T10" fmla="*/ 17 w 89"/>
                  <a:gd name="T11" fmla="*/ 92 h 145"/>
                  <a:gd name="T12" fmla="*/ 23 w 89"/>
                  <a:gd name="T13" fmla="*/ 110 h 145"/>
                  <a:gd name="T14" fmla="*/ 40 w 89"/>
                  <a:gd name="T15" fmla="*/ 118 h 145"/>
                  <a:gd name="T16" fmla="*/ 40 w 89"/>
                  <a:gd name="T17" fmla="*/ 73 h 145"/>
                  <a:gd name="T18" fmla="*/ 19 w 89"/>
                  <a:gd name="T19" fmla="*/ 65 h 145"/>
                  <a:gd name="T20" fmla="*/ 7 w 89"/>
                  <a:gd name="T21" fmla="*/ 55 h 145"/>
                  <a:gd name="T22" fmla="*/ 3 w 89"/>
                  <a:gd name="T23" fmla="*/ 39 h 145"/>
                  <a:gd name="T24" fmla="*/ 15 w 89"/>
                  <a:gd name="T25" fmla="*/ 15 h 145"/>
                  <a:gd name="T26" fmla="*/ 40 w 89"/>
                  <a:gd name="T27" fmla="*/ 7 h 145"/>
                  <a:gd name="T28" fmla="*/ 40 w 89"/>
                  <a:gd name="T29" fmla="*/ 0 h 145"/>
                  <a:gd name="T30" fmla="*/ 50 w 89"/>
                  <a:gd name="T31" fmla="*/ 0 h 145"/>
                  <a:gd name="T32" fmla="*/ 50 w 89"/>
                  <a:gd name="T33" fmla="*/ 7 h 145"/>
                  <a:gd name="T34" fmla="*/ 72 w 89"/>
                  <a:gd name="T35" fmla="*/ 14 h 145"/>
                  <a:gd name="T36" fmla="*/ 85 w 89"/>
                  <a:gd name="T37" fmla="*/ 36 h 145"/>
                  <a:gd name="T38" fmla="*/ 69 w 89"/>
                  <a:gd name="T39" fmla="*/ 38 h 145"/>
                  <a:gd name="T40" fmla="*/ 62 w 89"/>
                  <a:gd name="T41" fmla="*/ 25 h 145"/>
                  <a:gd name="T42" fmla="*/ 50 w 89"/>
                  <a:gd name="T43" fmla="*/ 19 h 145"/>
                  <a:gd name="T44" fmla="*/ 50 w 89"/>
                  <a:gd name="T45" fmla="*/ 60 h 145"/>
                  <a:gd name="T46" fmla="*/ 66 w 89"/>
                  <a:gd name="T47" fmla="*/ 65 h 145"/>
                  <a:gd name="T48" fmla="*/ 79 w 89"/>
                  <a:gd name="T49" fmla="*/ 72 h 145"/>
                  <a:gd name="T50" fmla="*/ 86 w 89"/>
                  <a:gd name="T51" fmla="*/ 82 h 145"/>
                  <a:gd name="T52" fmla="*/ 89 w 89"/>
                  <a:gd name="T53" fmla="*/ 94 h 145"/>
                  <a:gd name="T54" fmla="*/ 78 w 89"/>
                  <a:gd name="T55" fmla="*/ 119 h 145"/>
                  <a:gd name="T56" fmla="*/ 50 w 89"/>
                  <a:gd name="T57" fmla="*/ 130 h 145"/>
                  <a:gd name="T58" fmla="*/ 50 w 89"/>
                  <a:gd name="T59" fmla="*/ 145 h 145"/>
                  <a:gd name="T60" fmla="*/ 40 w 89"/>
                  <a:gd name="T61" fmla="*/ 145 h 145"/>
                  <a:gd name="T62" fmla="*/ 40 w 89"/>
                  <a:gd name="T63" fmla="*/ 19 h 145"/>
                  <a:gd name="T64" fmla="*/ 25 w 89"/>
                  <a:gd name="T65" fmla="*/ 25 h 145"/>
                  <a:gd name="T66" fmla="*/ 19 w 89"/>
                  <a:gd name="T67" fmla="*/ 38 h 145"/>
                  <a:gd name="T68" fmla="*/ 24 w 89"/>
                  <a:gd name="T69" fmla="*/ 51 h 145"/>
                  <a:gd name="T70" fmla="*/ 40 w 89"/>
                  <a:gd name="T71" fmla="*/ 58 h 145"/>
                  <a:gd name="T72" fmla="*/ 40 w 89"/>
                  <a:gd name="T73" fmla="*/ 19 h 145"/>
                  <a:gd name="T74" fmla="*/ 50 w 89"/>
                  <a:gd name="T75" fmla="*/ 118 h 145"/>
                  <a:gd name="T76" fmla="*/ 66 w 89"/>
                  <a:gd name="T77" fmla="*/ 111 h 145"/>
                  <a:gd name="T78" fmla="*/ 72 w 89"/>
                  <a:gd name="T79" fmla="*/ 95 h 145"/>
                  <a:gd name="T80" fmla="*/ 67 w 89"/>
                  <a:gd name="T81" fmla="*/ 83 h 145"/>
                  <a:gd name="T82" fmla="*/ 50 w 89"/>
                  <a:gd name="T83" fmla="*/ 75 h 145"/>
                  <a:gd name="T84" fmla="*/ 50 w 89"/>
                  <a:gd name="T85" fmla="*/ 11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145">
                    <a:moveTo>
                      <a:pt x="40" y="145"/>
                    </a:moveTo>
                    <a:cubicBezTo>
                      <a:pt x="40" y="130"/>
                      <a:pt x="40" y="130"/>
                      <a:pt x="40" y="130"/>
                    </a:cubicBezTo>
                    <a:cubicBezTo>
                      <a:pt x="32" y="129"/>
                      <a:pt x="25" y="128"/>
                      <a:pt x="20" y="125"/>
                    </a:cubicBezTo>
                    <a:cubicBezTo>
                      <a:pt x="15" y="123"/>
                      <a:pt x="10" y="119"/>
                      <a:pt x="7" y="114"/>
                    </a:cubicBezTo>
                    <a:cubicBezTo>
                      <a:pt x="3" y="109"/>
                      <a:pt x="1" y="103"/>
                      <a:pt x="0" y="95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8" y="100"/>
                      <a:pt x="20" y="106"/>
                      <a:pt x="23" y="110"/>
                    </a:cubicBezTo>
                    <a:cubicBezTo>
                      <a:pt x="28" y="115"/>
                      <a:pt x="34" y="118"/>
                      <a:pt x="40" y="11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33" y="71"/>
                      <a:pt x="26" y="69"/>
                      <a:pt x="19" y="65"/>
                    </a:cubicBezTo>
                    <a:cubicBezTo>
                      <a:pt x="14" y="63"/>
                      <a:pt x="10" y="59"/>
                      <a:pt x="7" y="55"/>
                    </a:cubicBezTo>
                    <a:cubicBezTo>
                      <a:pt x="4" y="50"/>
                      <a:pt x="3" y="45"/>
                      <a:pt x="3" y="39"/>
                    </a:cubicBezTo>
                    <a:cubicBezTo>
                      <a:pt x="3" y="29"/>
                      <a:pt x="7" y="21"/>
                      <a:pt x="15" y="15"/>
                    </a:cubicBezTo>
                    <a:cubicBezTo>
                      <a:pt x="21" y="10"/>
                      <a:pt x="29" y="8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9" y="8"/>
                      <a:pt x="67" y="10"/>
                      <a:pt x="72" y="14"/>
                    </a:cubicBezTo>
                    <a:cubicBezTo>
                      <a:pt x="80" y="19"/>
                      <a:pt x="84" y="27"/>
                      <a:pt x="85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2"/>
                      <a:pt x="66" y="28"/>
                      <a:pt x="62" y="25"/>
                    </a:cubicBezTo>
                    <a:cubicBezTo>
                      <a:pt x="59" y="22"/>
                      <a:pt x="55" y="20"/>
                      <a:pt x="50" y="19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8" y="62"/>
                      <a:pt x="64" y="64"/>
                      <a:pt x="66" y="65"/>
                    </a:cubicBezTo>
                    <a:cubicBezTo>
                      <a:pt x="71" y="67"/>
                      <a:pt x="75" y="69"/>
                      <a:pt x="79" y="72"/>
                    </a:cubicBezTo>
                    <a:cubicBezTo>
                      <a:pt x="82" y="75"/>
                      <a:pt x="84" y="78"/>
                      <a:pt x="86" y="82"/>
                    </a:cubicBezTo>
                    <a:cubicBezTo>
                      <a:pt x="88" y="86"/>
                      <a:pt x="89" y="90"/>
                      <a:pt x="89" y="94"/>
                    </a:cubicBezTo>
                    <a:cubicBezTo>
                      <a:pt x="89" y="104"/>
                      <a:pt x="85" y="113"/>
                      <a:pt x="78" y="119"/>
                    </a:cubicBezTo>
                    <a:cubicBezTo>
                      <a:pt x="71" y="126"/>
                      <a:pt x="61" y="130"/>
                      <a:pt x="50" y="130"/>
                    </a:cubicBezTo>
                    <a:cubicBezTo>
                      <a:pt x="50" y="145"/>
                      <a:pt x="50" y="145"/>
                      <a:pt x="50" y="145"/>
                    </a:cubicBezTo>
                    <a:cubicBezTo>
                      <a:pt x="40" y="145"/>
                      <a:pt x="40" y="145"/>
                      <a:pt x="40" y="145"/>
                    </a:cubicBezTo>
                    <a:close/>
                    <a:moveTo>
                      <a:pt x="40" y="19"/>
                    </a:moveTo>
                    <a:cubicBezTo>
                      <a:pt x="34" y="20"/>
                      <a:pt x="29" y="22"/>
                      <a:pt x="25" y="25"/>
                    </a:cubicBezTo>
                    <a:cubicBezTo>
                      <a:pt x="21" y="29"/>
                      <a:pt x="19" y="33"/>
                      <a:pt x="19" y="38"/>
                    </a:cubicBezTo>
                    <a:cubicBezTo>
                      <a:pt x="19" y="43"/>
                      <a:pt x="21" y="47"/>
                      <a:pt x="24" y="51"/>
                    </a:cubicBezTo>
                    <a:cubicBezTo>
                      <a:pt x="27" y="54"/>
                      <a:pt x="33" y="56"/>
                      <a:pt x="40" y="58"/>
                    </a:cubicBezTo>
                    <a:cubicBezTo>
                      <a:pt x="40" y="19"/>
                      <a:pt x="40" y="19"/>
                      <a:pt x="40" y="19"/>
                    </a:cubicBezTo>
                    <a:close/>
                    <a:moveTo>
                      <a:pt x="50" y="118"/>
                    </a:moveTo>
                    <a:cubicBezTo>
                      <a:pt x="56" y="117"/>
                      <a:pt x="61" y="115"/>
                      <a:pt x="66" y="111"/>
                    </a:cubicBezTo>
                    <a:cubicBezTo>
                      <a:pt x="70" y="107"/>
                      <a:pt x="72" y="102"/>
                      <a:pt x="72" y="95"/>
                    </a:cubicBezTo>
                    <a:cubicBezTo>
                      <a:pt x="72" y="90"/>
                      <a:pt x="70" y="86"/>
                      <a:pt x="67" y="83"/>
                    </a:cubicBezTo>
                    <a:cubicBezTo>
                      <a:pt x="64" y="80"/>
                      <a:pt x="59" y="77"/>
                      <a:pt x="50" y="75"/>
                    </a:cubicBezTo>
                    <a:lnTo>
                      <a:pt x="50" y="118"/>
                    </a:lnTo>
                    <a:close/>
                  </a:path>
                </a:pathLst>
              </a:custGeom>
              <a:solidFill>
                <a:srgbClr val="FFE6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ŝļîďé">
              <a:extLst>
                <a:ext uri="{FF2B5EF4-FFF2-40B4-BE49-F238E27FC236}">
                  <a16:creationId xmlns="" xmlns:a16="http://schemas.microsoft.com/office/drawing/2014/main" id="{8C7AC83A-E1E5-4E97-9C59-09E3E0EBCE03}"/>
                </a:ext>
              </a:extLst>
            </p:cNvPr>
            <p:cNvSpPr/>
            <p:nvPr/>
          </p:nvSpPr>
          <p:spPr bwMode="auto">
            <a:xfrm>
              <a:off x="4892970" y="1545355"/>
              <a:ext cx="492234" cy="492232"/>
            </a:xfrm>
            <a:custGeom>
              <a:avLst/>
              <a:gdLst>
                <a:gd name="connsiteX0" fmla="*/ 57135 w 337537"/>
                <a:gd name="connsiteY0" fmla="*/ 191329 h 337536"/>
                <a:gd name="connsiteX1" fmla="*/ 57135 w 337537"/>
                <a:gd name="connsiteY1" fmla="*/ 191622 h 337536"/>
                <a:gd name="connsiteX2" fmla="*/ 24319 w 337537"/>
                <a:gd name="connsiteY2" fmla="*/ 224731 h 337536"/>
                <a:gd name="connsiteX3" fmla="*/ 22561 w 337537"/>
                <a:gd name="connsiteY3" fmla="*/ 226489 h 337536"/>
                <a:gd name="connsiteX4" fmla="*/ 21389 w 337537"/>
                <a:gd name="connsiteY4" fmla="*/ 228833 h 337536"/>
                <a:gd name="connsiteX5" fmla="*/ 21096 w 337537"/>
                <a:gd name="connsiteY5" fmla="*/ 230591 h 337536"/>
                <a:gd name="connsiteX6" fmla="*/ 21096 w 337537"/>
                <a:gd name="connsiteY6" fmla="*/ 232056 h 337536"/>
                <a:gd name="connsiteX7" fmla="*/ 21096 w 337537"/>
                <a:gd name="connsiteY7" fmla="*/ 233521 h 337536"/>
                <a:gd name="connsiteX8" fmla="*/ 21389 w 337537"/>
                <a:gd name="connsiteY8" fmla="*/ 235572 h 337536"/>
                <a:gd name="connsiteX9" fmla="*/ 22561 w 337537"/>
                <a:gd name="connsiteY9" fmla="*/ 237330 h 337536"/>
                <a:gd name="connsiteX10" fmla="*/ 24319 w 337537"/>
                <a:gd name="connsiteY10" fmla="*/ 239674 h 337536"/>
                <a:gd name="connsiteX11" fmla="*/ 98155 w 337537"/>
                <a:gd name="connsiteY11" fmla="*/ 313217 h 337536"/>
                <a:gd name="connsiteX12" fmla="*/ 99913 w 337537"/>
                <a:gd name="connsiteY12" fmla="*/ 314975 h 337536"/>
                <a:gd name="connsiteX13" fmla="*/ 102257 w 337537"/>
                <a:gd name="connsiteY13" fmla="*/ 315854 h 337536"/>
                <a:gd name="connsiteX14" fmla="*/ 104015 w 337537"/>
                <a:gd name="connsiteY14" fmla="*/ 316440 h 337536"/>
                <a:gd name="connsiteX15" fmla="*/ 105480 w 337537"/>
                <a:gd name="connsiteY15" fmla="*/ 316440 h 337536"/>
                <a:gd name="connsiteX16" fmla="*/ 106945 w 337537"/>
                <a:gd name="connsiteY16" fmla="*/ 316440 h 337536"/>
                <a:gd name="connsiteX17" fmla="*/ 108703 w 337537"/>
                <a:gd name="connsiteY17" fmla="*/ 315854 h 337536"/>
                <a:gd name="connsiteX18" fmla="*/ 110754 w 337537"/>
                <a:gd name="connsiteY18" fmla="*/ 314975 h 337536"/>
                <a:gd name="connsiteX19" fmla="*/ 112805 w 337537"/>
                <a:gd name="connsiteY19" fmla="*/ 313217 h 337536"/>
                <a:gd name="connsiteX20" fmla="*/ 145914 w 337537"/>
                <a:gd name="connsiteY20" fmla="*/ 280401 h 337536"/>
                <a:gd name="connsiteX21" fmla="*/ 146207 w 337537"/>
                <a:gd name="connsiteY21" fmla="*/ 280401 h 337536"/>
                <a:gd name="connsiteX22" fmla="*/ 63288 w 337537"/>
                <a:gd name="connsiteY22" fmla="*/ 49810 h 337536"/>
                <a:gd name="connsiteX23" fmla="*/ 63288 w 337537"/>
                <a:gd name="connsiteY23" fmla="*/ 176972 h 337536"/>
                <a:gd name="connsiteX24" fmla="*/ 62995 w 337537"/>
                <a:gd name="connsiteY24" fmla="*/ 179023 h 337536"/>
                <a:gd name="connsiteX25" fmla="*/ 62409 w 337537"/>
                <a:gd name="connsiteY25" fmla="*/ 181367 h 337536"/>
                <a:gd name="connsiteX26" fmla="*/ 155876 w 337537"/>
                <a:gd name="connsiteY26" fmla="*/ 275420 h 337536"/>
                <a:gd name="connsiteX27" fmla="*/ 158513 w 337537"/>
                <a:gd name="connsiteY27" fmla="*/ 274541 h 337536"/>
                <a:gd name="connsiteX28" fmla="*/ 160857 w 337537"/>
                <a:gd name="connsiteY28" fmla="*/ 274248 h 337536"/>
                <a:gd name="connsiteX29" fmla="*/ 288019 w 337537"/>
                <a:gd name="connsiteY29" fmla="*/ 274248 h 337536"/>
                <a:gd name="connsiteX30" fmla="*/ 189307 w 337537"/>
                <a:gd name="connsiteY30" fmla="*/ 42192 h 337536"/>
                <a:gd name="connsiteX31" fmla="*/ 189602 w 337537"/>
                <a:gd name="connsiteY31" fmla="*/ 42192 h 337536"/>
                <a:gd name="connsiteX32" fmla="*/ 189602 w 337537"/>
                <a:gd name="connsiteY32" fmla="*/ 42484 h 337536"/>
                <a:gd name="connsiteX33" fmla="*/ 194904 w 337537"/>
                <a:gd name="connsiteY33" fmla="*/ 42484 h 337536"/>
                <a:gd name="connsiteX34" fmla="*/ 200500 w 337537"/>
                <a:gd name="connsiteY34" fmla="*/ 42775 h 337536"/>
                <a:gd name="connsiteX35" fmla="*/ 205802 w 337537"/>
                <a:gd name="connsiteY35" fmla="*/ 43358 h 337536"/>
                <a:gd name="connsiteX36" fmla="*/ 210809 w 337537"/>
                <a:gd name="connsiteY36" fmla="*/ 44232 h 337536"/>
                <a:gd name="connsiteX37" fmla="*/ 216111 w 337537"/>
                <a:gd name="connsiteY37" fmla="*/ 45690 h 337536"/>
                <a:gd name="connsiteX38" fmla="*/ 221119 w 337537"/>
                <a:gd name="connsiteY38" fmla="*/ 47147 h 337536"/>
                <a:gd name="connsiteX39" fmla="*/ 225831 w 337537"/>
                <a:gd name="connsiteY39" fmla="*/ 48604 h 337536"/>
                <a:gd name="connsiteX40" fmla="*/ 230544 w 337537"/>
                <a:gd name="connsiteY40" fmla="*/ 50644 h 337536"/>
                <a:gd name="connsiteX41" fmla="*/ 235552 w 337537"/>
                <a:gd name="connsiteY41" fmla="*/ 52684 h 337536"/>
                <a:gd name="connsiteX42" fmla="*/ 239970 w 337537"/>
                <a:gd name="connsiteY42" fmla="*/ 55016 h 337536"/>
                <a:gd name="connsiteX43" fmla="*/ 244388 w 337537"/>
                <a:gd name="connsiteY43" fmla="*/ 57639 h 337536"/>
                <a:gd name="connsiteX44" fmla="*/ 248806 w 337537"/>
                <a:gd name="connsiteY44" fmla="*/ 60262 h 337536"/>
                <a:gd name="connsiteX45" fmla="*/ 252930 w 337537"/>
                <a:gd name="connsiteY45" fmla="*/ 63177 h 337536"/>
                <a:gd name="connsiteX46" fmla="*/ 256759 w 337537"/>
                <a:gd name="connsiteY46" fmla="*/ 66382 h 337536"/>
                <a:gd name="connsiteX47" fmla="*/ 260588 w 337537"/>
                <a:gd name="connsiteY47" fmla="*/ 69588 h 337536"/>
                <a:gd name="connsiteX48" fmla="*/ 264417 w 337537"/>
                <a:gd name="connsiteY48" fmla="*/ 72794 h 337536"/>
                <a:gd name="connsiteX49" fmla="*/ 267952 w 337537"/>
                <a:gd name="connsiteY49" fmla="*/ 76583 h 337536"/>
                <a:gd name="connsiteX50" fmla="*/ 270898 w 337537"/>
                <a:gd name="connsiteY50" fmla="*/ 80372 h 337536"/>
                <a:gd name="connsiteX51" fmla="*/ 274138 w 337537"/>
                <a:gd name="connsiteY51" fmla="*/ 84161 h 337536"/>
                <a:gd name="connsiteX52" fmla="*/ 277083 w 337537"/>
                <a:gd name="connsiteY52" fmla="*/ 88241 h 337536"/>
                <a:gd name="connsiteX53" fmla="*/ 280029 w 337537"/>
                <a:gd name="connsiteY53" fmla="*/ 92904 h 337536"/>
                <a:gd name="connsiteX54" fmla="*/ 282385 w 337537"/>
                <a:gd name="connsiteY54" fmla="*/ 97276 h 337536"/>
                <a:gd name="connsiteX55" fmla="*/ 284741 w 337537"/>
                <a:gd name="connsiteY55" fmla="*/ 101648 h 337536"/>
                <a:gd name="connsiteX56" fmla="*/ 286803 w 337537"/>
                <a:gd name="connsiteY56" fmla="*/ 106311 h 337536"/>
                <a:gd name="connsiteX57" fmla="*/ 288865 w 337537"/>
                <a:gd name="connsiteY57" fmla="*/ 110974 h 337536"/>
                <a:gd name="connsiteX58" fmla="*/ 290338 w 337537"/>
                <a:gd name="connsiteY58" fmla="*/ 115929 h 337536"/>
                <a:gd name="connsiteX59" fmla="*/ 292105 w 337537"/>
                <a:gd name="connsiteY59" fmla="*/ 120884 h 337536"/>
                <a:gd name="connsiteX60" fmla="*/ 293283 w 337537"/>
                <a:gd name="connsiteY60" fmla="*/ 125838 h 337536"/>
                <a:gd name="connsiteX61" fmla="*/ 293872 w 337537"/>
                <a:gd name="connsiteY61" fmla="*/ 131084 h 337536"/>
                <a:gd name="connsiteX62" fmla="*/ 294756 w 337537"/>
                <a:gd name="connsiteY62" fmla="*/ 136330 h 337536"/>
                <a:gd name="connsiteX63" fmla="*/ 295345 w 337537"/>
                <a:gd name="connsiteY63" fmla="*/ 141576 h 337536"/>
                <a:gd name="connsiteX64" fmla="*/ 295345 w 337537"/>
                <a:gd name="connsiteY64" fmla="*/ 146823 h 337536"/>
                <a:gd name="connsiteX65" fmla="*/ 295345 w 337537"/>
                <a:gd name="connsiteY65" fmla="*/ 147114 h 337536"/>
                <a:gd name="connsiteX66" fmla="*/ 295345 w 337537"/>
                <a:gd name="connsiteY66" fmla="*/ 148280 h 337536"/>
                <a:gd name="connsiteX67" fmla="*/ 294756 w 337537"/>
                <a:gd name="connsiteY67" fmla="*/ 149154 h 337536"/>
                <a:gd name="connsiteX68" fmla="*/ 294462 w 337537"/>
                <a:gd name="connsiteY68" fmla="*/ 150029 h 337536"/>
                <a:gd name="connsiteX69" fmla="*/ 293872 w 337537"/>
                <a:gd name="connsiteY69" fmla="*/ 150611 h 337536"/>
                <a:gd name="connsiteX70" fmla="*/ 292989 w 337537"/>
                <a:gd name="connsiteY70" fmla="*/ 151194 h 337536"/>
                <a:gd name="connsiteX71" fmla="*/ 292105 w 337537"/>
                <a:gd name="connsiteY71" fmla="*/ 152069 h 337536"/>
                <a:gd name="connsiteX72" fmla="*/ 291222 w 337537"/>
                <a:gd name="connsiteY72" fmla="*/ 152360 h 337536"/>
                <a:gd name="connsiteX73" fmla="*/ 290043 w 337537"/>
                <a:gd name="connsiteY73" fmla="*/ 152360 h 337536"/>
                <a:gd name="connsiteX74" fmla="*/ 288865 w 337537"/>
                <a:gd name="connsiteY74" fmla="*/ 152360 h 337536"/>
                <a:gd name="connsiteX75" fmla="*/ 287981 w 337537"/>
                <a:gd name="connsiteY75" fmla="*/ 152069 h 337536"/>
                <a:gd name="connsiteX76" fmla="*/ 286803 w 337537"/>
                <a:gd name="connsiteY76" fmla="*/ 151486 h 337536"/>
                <a:gd name="connsiteX77" fmla="*/ 286214 w 337537"/>
                <a:gd name="connsiteY77" fmla="*/ 150611 h 337536"/>
                <a:gd name="connsiteX78" fmla="*/ 285625 w 337537"/>
                <a:gd name="connsiteY78" fmla="*/ 150029 h 337536"/>
                <a:gd name="connsiteX79" fmla="*/ 285036 w 337537"/>
                <a:gd name="connsiteY79" fmla="*/ 149154 h 337536"/>
                <a:gd name="connsiteX80" fmla="*/ 284741 w 337537"/>
                <a:gd name="connsiteY80" fmla="*/ 148280 h 337536"/>
                <a:gd name="connsiteX81" fmla="*/ 284741 w 337537"/>
                <a:gd name="connsiteY81" fmla="*/ 147114 h 337536"/>
                <a:gd name="connsiteX82" fmla="*/ 284741 w 337537"/>
                <a:gd name="connsiteY82" fmla="*/ 142159 h 337536"/>
                <a:gd name="connsiteX83" fmla="*/ 284152 w 337537"/>
                <a:gd name="connsiteY83" fmla="*/ 137496 h 337536"/>
                <a:gd name="connsiteX84" fmla="*/ 283858 w 337537"/>
                <a:gd name="connsiteY84" fmla="*/ 132833 h 337536"/>
                <a:gd name="connsiteX85" fmla="*/ 282680 w 337537"/>
                <a:gd name="connsiteY85" fmla="*/ 127878 h 337536"/>
                <a:gd name="connsiteX86" fmla="*/ 281796 w 337537"/>
                <a:gd name="connsiteY86" fmla="*/ 123507 h 337536"/>
                <a:gd name="connsiteX87" fmla="*/ 280618 w 337537"/>
                <a:gd name="connsiteY87" fmla="*/ 119135 h 337536"/>
                <a:gd name="connsiteX88" fmla="*/ 278850 w 337537"/>
                <a:gd name="connsiteY88" fmla="*/ 114763 h 337536"/>
                <a:gd name="connsiteX89" fmla="*/ 277083 w 337537"/>
                <a:gd name="connsiteY89" fmla="*/ 110391 h 337536"/>
                <a:gd name="connsiteX90" fmla="*/ 275316 w 337537"/>
                <a:gd name="connsiteY90" fmla="*/ 106311 h 337536"/>
                <a:gd name="connsiteX91" fmla="*/ 273254 w 337537"/>
                <a:gd name="connsiteY91" fmla="*/ 102231 h 337536"/>
                <a:gd name="connsiteX92" fmla="*/ 270898 w 337537"/>
                <a:gd name="connsiteY92" fmla="*/ 98150 h 337536"/>
                <a:gd name="connsiteX93" fmla="*/ 268541 w 337537"/>
                <a:gd name="connsiteY93" fmla="*/ 94362 h 337536"/>
                <a:gd name="connsiteX94" fmla="*/ 265596 w 337537"/>
                <a:gd name="connsiteY94" fmla="*/ 90573 h 337536"/>
                <a:gd name="connsiteX95" fmla="*/ 262650 w 337537"/>
                <a:gd name="connsiteY95" fmla="*/ 87075 h 337536"/>
                <a:gd name="connsiteX96" fmla="*/ 259999 w 337537"/>
                <a:gd name="connsiteY96" fmla="*/ 83578 h 337536"/>
                <a:gd name="connsiteX97" fmla="*/ 256759 w 337537"/>
                <a:gd name="connsiteY97" fmla="*/ 80372 h 337536"/>
                <a:gd name="connsiteX98" fmla="*/ 253519 w 337537"/>
                <a:gd name="connsiteY98" fmla="*/ 77458 h 337536"/>
                <a:gd name="connsiteX99" fmla="*/ 249985 w 337537"/>
                <a:gd name="connsiteY99" fmla="*/ 74252 h 337536"/>
                <a:gd name="connsiteX100" fmla="*/ 246155 w 337537"/>
                <a:gd name="connsiteY100" fmla="*/ 71337 h 337536"/>
                <a:gd name="connsiteX101" fmla="*/ 242621 w 337537"/>
                <a:gd name="connsiteY101" fmla="*/ 68714 h 337536"/>
                <a:gd name="connsiteX102" fmla="*/ 238497 w 337537"/>
                <a:gd name="connsiteY102" fmla="*/ 66382 h 337536"/>
                <a:gd name="connsiteX103" fmla="*/ 234668 w 337537"/>
                <a:gd name="connsiteY103" fmla="*/ 64051 h 337536"/>
                <a:gd name="connsiteX104" fmla="*/ 230544 w 337537"/>
                <a:gd name="connsiteY104" fmla="*/ 62011 h 337536"/>
                <a:gd name="connsiteX105" fmla="*/ 226420 w 337537"/>
                <a:gd name="connsiteY105" fmla="*/ 59971 h 337536"/>
                <a:gd name="connsiteX106" fmla="*/ 222002 w 337537"/>
                <a:gd name="connsiteY106" fmla="*/ 58513 h 337536"/>
                <a:gd name="connsiteX107" fmla="*/ 217584 w 337537"/>
                <a:gd name="connsiteY107" fmla="*/ 56765 h 337536"/>
                <a:gd name="connsiteX108" fmla="*/ 213166 w 337537"/>
                <a:gd name="connsiteY108" fmla="*/ 55599 h 337536"/>
                <a:gd name="connsiteX109" fmla="*/ 208453 w 337537"/>
                <a:gd name="connsiteY109" fmla="*/ 54724 h 337536"/>
                <a:gd name="connsiteX110" fmla="*/ 204035 w 337537"/>
                <a:gd name="connsiteY110" fmla="*/ 53850 h 337536"/>
                <a:gd name="connsiteX111" fmla="*/ 199027 w 337537"/>
                <a:gd name="connsiteY111" fmla="*/ 52976 h 337536"/>
                <a:gd name="connsiteX112" fmla="*/ 194020 w 337537"/>
                <a:gd name="connsiteY112" fmla="*/ 52684 h 337536"/>
                <a:gd name="connsiteX113" fmla="*/ 189307 w 337537"/>
                <a:gd name="connsiteY113" fmla="*/ 52684 h 337536"/>
                <a:gd name="connsiteX114" fmla="*/ 188424 w 337537"/>
                <a:gd name="connsiteY114" fmla="*/ 52393 h 337536"/>
                <a:gd name="connsiteX115" fmla="*/ 187245 w 337537"/>
                <a:gd name="connsiteY115" fmla="*/ 52101 h 337536"/>
                <a:gd name="connsiteX116" fmla="*/ 186362 w 337537"/>
                <a:gd name="connsiteY116" fmla="*/ 51810 h 337536"/>
                <a:gd name="connsiteX117" fmla="*/ 185478 w 337537"/>
                <a:gd name="connsiteY117" fmla="*/ 51227 h 337536"/>
                <a:gd name="connsiteX118" fmla="*/ 184889 w 337537"/>
                <a:gd name="connsiteY118" fmla="*/ 50353 h 337536"/>
                <a:gd name="connsiteX119" fmla="*/ 184594 w 337537"/>
                <a:gd name="connsiteY119" fmla="*/ 49187 h 337536"/>
                <a:gd name="connsiteX120" fmla="*/ 184300 w 337537"/>
                <a:gd name="connsiteY120" fmla="*/ 48313 h 337536"/>
                <a:gd name="connsiteX121" fmla="*/ 184005 w 337537"/>
                <a:gd name="connsiteY121" fmla="*/ 47438 h 337536"/>
                <a:gd name="connsiteX122" fmla="*/ 184300 w 337537"/>
                <a:gd name="connsiteY122" fmla="*/ 46564 h 337536"/>
                <a:gd name="connsiteX123" fmla="*/ 184594 w 337537"/>
                <a:gd name="connsiteY123" fmla="*/ 45690 h 337536"/>
                <a:gd name="connsiteX124" fmla="*/ 184889 w 337537"/>
                <a:gd name="connsiteY124" fmla="*/ 44524 h 337536"/>
                <a:gd name="connsiteX125" fmla="*/ 185478 w 337537"/>
                <a:gd name="connsiteY125" fmla="*/ 43649 h 337536"/>
                <a:gd name="connsiteX126" fmla="*/ 186362 w 337537"/>
                <a:gd name="connsiteY126" fmla="*/ 43066 h 337536"/>
                <a:gd name="connsiteX127" fmla="*/ 187245 w 337537"/>
                <a:gd name="connsiteY127" fmla="*/ 42775 h 337536"/>
                <a:gd name="connsiteX128" fmla="*/ 188424 w 337537"/>
                <a:gd name="connsiteY128" fmla="*/ 42484 h 337536"/>
                <a:gd name="connsiteX129" fmla="*/ 71785 w 337537"/>
                <a:gd name="connsiteY129" fmla="*/ 21096 h 337536"/>
                <a:gd name="connsiteX130" fmla="*/ 70027 w 337537"/>
                <a:gd name="connsiteY130" fmla="*/ 21975 h 337536"/>
                <a:gd name="connsiteX131" fmla="*/ 68269 w 337537"/>
                <a:gd name="connsiteY131" fmla="*/ 22561 h 337536"/>
                <a:gd name="connsiteX132" fmla="*/ 67097 w 337537"/>
                <a:gd name="connsiteY132" fmla="*/ 23440 h 337536"/>
                <a:gd name="connsiteX133" fmla="*/ 66218 w 337537"/>
                <a:gd name="connsiteY133" fmla="*/ 24612 h 337536"/>
                <a:gd name="connsiteX134" fmla="*/ 65046 w 337537"/>
                <a:gd name="connsiteY134" fmla="*/ 25491 h 337536"/>
                <a:gd name="connsiteX135" fmla="*/ 64167 w 337537"/>
                <a:gd name="connsiteY135" fmla="*/ 27249 h 337536"/>
                <a:gd name="connsiteX136" fmla="*/ 63874 w 337537"/>
                <a:gd name="connsiteY136" fmla="*/ 28421 h 337536"/>
                <a:gd name="connsiteX137" fmla="*/ 63288 w 337537"/>
                <a:gd name="connsiteY137" fmla="*/ 30179 h 337536"/>
                <a:gd name="connsiteX138" fmla="*/ 63288 w 337537"/>
                <a:gd name="connsiteY138" fmla="*/ 31644 h 337536"/>
                <a:gd name="connsiteX139" fmla="*/ 63288 w 337537"/>
                <a:gd name="connsiteY139" fmla="*/ 34867 h 337536"/>
                <a:gd name="connsiteX140" fmla="*/ 302669 w 337537"/>
                <a:gd name="connsiteY140" fmla="*/ 274248 h 337536"/>
                <a:gd name="connsiteX141" fmla="*/ 305892 w 337537"/>
                <a:gd name="connsiteY141" fmla="*/ 274248 h 337536"/>
                <a:gd name="connsiteX142" fmla="*/ 307650 w 337537"/>
                <a:gd name="connsiteY142" fmla="*/ 273955 h 337536"/>
                <a:gd name="connsiteX143" fmla="*/ 308822 w 337537"/>
                <a:gd name="connsiteY143" fmla="*/ 273662 h 337536"/>
                <a:gd name="connsiteX144" fmla="*/ 310287 w 337537"/>
                <a:gd name="connsiteY144" fmla="*/ 273076 h 337536"/>
                <a:gd name="connsiteX145" fmla="*/ 311752 w 337537"/>
                <a:gd name="connsiteY145" fmla="*/ 272490 h 337536"/>
                <a:gd name="connsiteX146" fmla="*/ 312924 w 337537"/>
                <a:gd name="connsiteY146" fmla="*/ 271611 h 337536"/>
                <a:gd name="connsiteX147" fmla="*/ 313803 w 337537"/>
                <a:gd name="connsiteY147" fmla="*/ 270439 h 337536"/>
                <a:gd name="connsiteX148" fmla="*/ 314975 w 337537"/>
                <a:gd name="connsiteY148" fmla="*/ 269267 h 337536"/>
                <a:gd name="connsiteX149" fmla="*/ 315561 w 337537"/>
                <a:gd name="connsiteY149" fmla="*/ 267802 h 337536"/>
                <a:gd name="connsiteX150" fmla="*/ 316147 w 337537"/>
                <a:gd name="connsiteY150" fmla="*/ 266044 h 337536"/>
                <a:gd name="connsiteX151" fmla="*/ 316440 w 337537"/>
                <a:gd name="connsiteY151" fmla="*/ 264579 h 337536"/>
                <a:gd name="connsiteX152" fmla="*/ 316440 w 337537"/>
                <a:gd name="connsiteY152" fmla="*/ 263407 h 337536"/>
                <a:gd name="connsiteX153" fmla="*/ 316147 w 337537"/>
                <a:gd name="connsiteY153" fmla="*/ 261649 h 337536"/>
                <a:gd name="connsiteX154" fmla="*/ 315854 w 337537"/>
                <a:gd name="connsiteY154" fmla="*/ 260184 h 337536"/>
                <a:gd name="connsiteX155" fmla="*/ 315268 w 337537"/>
                <a:gd name="connsiteY155" fmla="*/ 258719 h 337536"/>
                <a:gd name="connsiteX156" fmla="*/ 314389 w 337537"/>
                <a:gd name="connsiteY156" fmla="*/ 257547 h 337536"/>
                <a:gd name="connsiteX157" fmla="*/ 313217 w 337537"/>
                <a:gd name="connsiteY157" fmla="*/ 256375 h 337536"/>
                <a:gd name="connsiteX158" fmla="*/ 81161 w 337537"/>
                <a:gd name="connsiteY158" fmla="*/ 24026 h 337536"/>
                <a:gd name="connsiteX159" fmla="*/ 79696 w 337537"/>
                <a:gd name="connsiteY159" fmla="*/ 22854 h 337536"/>
                <a:gd name="connsiteX160" fmla="*/ 77938 w 337537"/>
                <a:gd name="connsiteY160" fmla="*/ 21975 h 337536"/>
                <a:gd name="connsiteX161" fmla="*/ 75887 w 337537"/>
                <a:gd name="connsiteY161" fmla="*/ 21096 h 337536"/>
                <a:gd name="connsiteX162" fmla="*/ 73836 w 337537"/>
                <a:gd name="connsiteY162" fmla="*/ 21096 h 337536"/>
                <a:gd name="connsiteX163" fmla="*/ 189865 w 337537"/>
                <a:gd name="connsiteY163" fmla="*/ 0 h 337536"/>
                <a:gd name="connsiteX164" fmla="*/ 190158 w 337537"/>
                <a:gd name="connsiteY164" fmla="*/ 0 h 337536"/>
                <a:gd name="connsiteX165" fmla="*/ 197776 w 337537"/>
                <a:gd name="connsiteY165" fmla="*/ 293 h 337536"/>
                <a:gd name="connsiteX166" fmla="*/ 205394 w 337537"/>
                <a:gd name="connsiteY166" fmla="*/ 879 h 337536"/>
                <a:gd name="connsiteX167" fmla="*/ 212719 w 337537"/>
                <a:gd name="connsiteY167" fmla="*/ 1758 h 337536"/>
                <a:gd name="connsiteX168" fmla="*/ 220044 w 337537"/>
                <a:gd name="connsiteY168" fmla="*/ 3223 h 337536"/>
                <a:gd name="connsiteX169" fmla="*/ 226783 w 337537"/>
                <a:gd name="connsiteY169" fmla="*/ 4688 h 337536"/>
                <a:gd name="connsiteX170" fmla="*/ 233815 w 337537"/>
                <a:gd name="connsiteY170" fmla="*/ 6739 h 337536"/>
                <a:gd name="connsiteX171" fmla="*/ 240847 w 337537"/>
                <a:gd name="connsiteY171" fmla="*/ 9083 h 337536"/>
                <a:gd name="connsiteX172" fmla="*/ 247293 w 337537"/>
                <a:gd name="connsiteY172" fmla="*/ 11720 h 337536"/>
                <a:gd name="connsiteX173" fmla="*/ 254032 w 337537"/>
                <a:gd name="connsiteY173" fmla="*/ 14650 h 337536"/>
                <a:gd name="connsiteX174" fmla="*/ 260478 w 337537"/>
                <a:gd name="connsiteY174" fmla="*/ 18166 h 337536"/>
                <a:gd name="connsiteX175" fmla="*/ 266338 w 337537"/>
                <a:gd name="connsiteY175" fmla="*/ 21389 h 337536"/>
                <a:gd name="connsiteX176" fmla="*/ 272491 w 337537"/>
                <a:gd name="connsiteY176" fmla="*/ 25198 h 337536"/>
                <a:gd name="connsiteX177" fmla="*/ 278351 w 337537"/>
                <a:gd name="connsiteY177" fmla="*/ 29300 h 337536"/>
                <a:gd name="connsiteX178" fmla="*/ 283918 w 337537"/>
                <a:gd name="connsiteY178" fmla="*/ 33988 h 337536"/>
                <a:gd name="connsiteX179" fmla="*/ 289192 w 337537"/>
                <a:gd name="connsiteY179" fmla="*/ 38676 h 337536"/>
                <a:gd name="connsiteX180" fmla="*/ 294173 w 337537"/>
                <a:gd name="connsiteY180" fmla="*/ 43364 h 337536"/>
                <a:gd name="connsiteX181" fmla="*/ 299447 w 337537"/>
                <a:gd name="connsiteY181" fmla="*/ 48345 h 337536"/>
                <a:gd name="connsiteX182" fmla="*/ 303842 w 337537"/>
                <a:gd name="connsiteY182" fmla="*/ 53912 h 337536"/>
                <a:gd name="connsiteX183" fmla="*/ 308237 w 337537"/>
                <a:gd name="connsiteY183" fmla="*/ 59479 h 337536"/>
                <a:gd name="connsiteX184" fmla="*/ 312339 w 337537"/>
                <a:gd name="connsiteY184" fmla="*/ 65046 h 337536"/>
                <a:gd name="connsiteX185" fmla="*/ 316148 w 337537"/>
                <a:gd name="connsiteY185" fmla="*/ 71199 h 337536"/>
                <a:gd name="connsiteX186" fmla="*/ 319664 w 337537"/>
                <a:gd name="connsiteY186" fmla="*/ 77352 h 337536"/>
                <a:gd name="connsiteX187" fmla="*/ 323180 w 337537"/>
                <a:gd name="connsiteY187" fmla="*/ 83505 h 337536"/>
                <a:gd name="connsiteX188" fmla="*/ 325817 w 337537"/>
                <a:gd name="connsiteY188" fmla="*/ 90244 h 337536"/>
                <a:gd name="connsiteX189" fmla="*/ 328454 w 337537"/>
                <a:gd name="connsiteY189" fmla="*/ 96690 h 337536"/>
                <a:gd name="connsiteX190" fmla="*/ 331091 w 337537"/>
                <a:gd name="connsiteY190" fmla="*/ 103722 h 337536"/>
                <a:gd name="connsiteX191" fmla="*/ 332849 w 337537"/>
                <a:gd name="connsiteY191" fmla="*/ 110754 h 337536"/>
                <a:gd name="connsiteX192" fmla="*/ 334314 w 337537"/>
                <a:gd name="connsiteY192" fmla="*/ 118079 h 337536"/>
                <a:gd name="connsiteX193" fmla="*/ 335779 w 337537"/>
                <a:gd name="connsiteY193" fmla="*/ 125111 h 337536"/>
                <a:gd name="connsiteX194" fmla="*/ 336658 w 337537"/>
                <a:gd name="connsiteY194" fmla="*/ 132729 h 337536"/>
                <a:gd name="connsiteX195" fmla="*/ 337244 w 337537"/>
                <a:gd name="connsiteY195" fmla="*/ 139761 h 337536"/>
                <a:gd name="connsiteX196" fmla="*/ 337537 w 337537"/>
                <a:gd name="connsiteY196" fmla="*/ 147379 h 337536"/>
                <a:gd name="connsiteX197" fmla="*/ 337537 w 337537"/>
                <a:gd name="connsiteY197" fmla="*/ 147672 h 337536"/>
                <a:gd name="connsiteX198" fmla="*/ 337244 w 337537"/>
                <a:gd name="connsiteY198" fmla="*/ 149723 h 337536"/>
                <a:gd name="connsiteX199" fmla="*/ 336658 w 337537"/>
                <a:gd name="connsiteY199" fmla="*/ 151774 h 337536"/>
                <a:gd name="connsiteX200" fmla="*/ 335779 w 337537"/>
                <a:gd name="connsiteY200" fmla="*/ 153532 h 337536"/>
                <a:gd name="connsiteX201" fmla="*/ 334314 w 337537"/>
                <a:gd name="connsiteY201" fmla="*/ 154997 h 337536"/>
                <a:gd name="connsiteX202" fmla="*/ 332849 w 337537"/>
                <a:gd name="connsiteY202" fmla="*/ 156462 h 337536"/>
                <a:gd name="connsiteX203" fmla="*/ 331091 w 337537"/>
                <a:gd name="connsiteY203" fmla="*/ 157341 h 337536"/>
                <a:gd name="connsiteX204" fmla="*/ 329040 w 337537"/>
                <a:gd name="connsiteY204" fmla="*/ 157927 h 337536"/>
                <a:gd name="connsiteX205" fmla="*/ 326989 w 337537"/>
                <a:gd name="connsiteY205" fmla="*/ 158220 h 337536"/>
                <a:gd name="connsiteX206" fmla="*/ 324938 w 337537"/>
                <a:gd name="connsiteY206" fmla="*/ 157927 h 337536"/>
                <a:gd name="connsiteX207" fmla="*/ 322887 w 337537"/>
                <a:gd name="connsiteY207" fmla="*/ 157341 h 337536"/>
                <a:gd name="connsiteX208" fmla="*/ 321129 w 337537"/>
                <a:gd name="connsiteY208" fmla="*/ 156462 h 337536"/>
                <a:gd name="connsiteX209" fmla="*/ 319664 w 337537"/>
                <a:gd name="connsiteY209" fmla="*/ 154997 h 337536"/>
                <a:gd name="connsiteX210" fmla="*/ 318199 w 337537"/>
                <a:gd name="connsiteY210" fmla="*/ 153532 h 337536"/>
                <a:gd name="connsiteX211" fmla="*/ 317320 w 337537"/>
                <a:gd name="connsiteY211" fmla="*/ 151774 h 337536"/>
                <a:gd name="connsiteX212" fmla="*/ 316734 w 337537"/>
                <a:gd name="connsiteY212" fmla="*/ 149723 h 337536"/>
                <a:gd name="connsiteX213" fmla="*/ 316441 w 337537"/>
                <a:gd name="connsiteY213" fmla="*/ 147672 h 337536"/>
                <a:gd name="connsiteX214" fmla="*/ 316148 w 337537"/>
                <a:gd name="connsiteY214" fmla="*/ 141226 h 337536"/>
                <a:gd name="connsiteX215" fmla="*/ 315855 w 337537"/>
                <a:gd name="connsiteY215" fmla="*/ 134780 h 337536"/>
                <a:gd name="connsiteX216" fmla="*/ 314976 w 337537"/>
                <a:gd name="connsiteY216" fmla="*/ 128334 h 337536"/>
                <a:gd name="connsiteX217" fmla="*/ 313804 w 337537"/>
                <a:gd name="connsiteY217" fmla="*/ 122181 h 337536"/>
                <a:gd name="connsiteX218" fmla="*/ 312339 w 337537"/>
                <a:gd name="connsiteY218" fmla="*/ 116028 h 337536"/>
                <a:gd name="connsiteX219" fmla="*/ 310581 w 337537"/>
                <a:gd name="connsiteY219" fmla="*/ 110168 h 337536"/>
                <a:gd name="connsiteX220" fmla="*/ 308823 w 337537"/>
                <a:gd name="connsiteY220" fmla="*/ 104015 h 337536"/>
                <a:gd name="connsiteX221" fmla="*/ 306479 w 337537"/>
                <a:gd name="connsiteY221" fmla="*/ 98448 h 337536"/>
                <a:gd name="connsiteX222" fmla="*/ 304135 w 337537"/>
                <a:gd name="connsiteY222" fmla="*/ 93174 h 337536"/>
                <a:gd name="connsiteX223" fmla="*/ 301205 w 337537"/>
                <a:gd name="connsiteY223" fmla="*/ 87314 h 337536"/>
                <a:gd name="connsiteX224" fmla="*/ 297982 w 337537"/>
                <a:gd name="connsiteY224" fmla="*/ 82333 h 337536"/>
                <a:gd name="connsiteX225" fmla="*/ 294759 w 337537"/>
                <a:gd name="connsiteY225" fmla="*/ 76766 h 337536"/>
                <a:gd name="connsiteX226" fmla="*/ 291243 w 337537"/>
                <a:gd name="connsiteY226" fmla="*/ 72078 h 337536"/>
                <a:gd name="connsiteX227" fmla="*/ 287727 w 337537"/>
                <a:gd name="connsiteY227" fmla="*/ 67390 h 337536"/>
                <a:gd name="connsiteX228" fmla="*/ 283625 w 337537"/>
                <a:gd name="connsiteY228" fmla="*/ 62702 h 337536"/>
                <a:gd name="connsiteX229" fmla="*/ 279523 w 337537"/>
                <a:gd name="connsiteY229" fmla="*/ 58307 h 337536"/>
                <a:gd name="connsiteX230" fmla="*/ 274835 w 337537"/>
                <a:gd name="connsiteY230" fmla="*/ 54205 h 337536"/>
                <a:gd name="connsiteX231" fmla="*/ 270147 w 337537"/>
                <a:gd name="connsiteY231" fmla="*/ 50103 h 337536"/>
                <a:gd name="connsiteX232" fmla="*/ 265459 w 337537"/>
                <a:gd name="connsiteY232" fmla="*/ 46294 h 337536"/>
                <a:gd name="connsiteX233" fmla="*/ 260771 w 337537"/>
                <a:gd name="connsiteY233" fmla="*/ 42778 h 337536"/>
                <a:gd name="connsiteX234" fmla="*/ 255204 w 337537"/>
                <a:gd name="connsiteY234" fmla="*/ 39555 h 337536"/>
                <a:gd name="connsiteX235" fmla="*/ 250223 w 337537"/>
                <a:gd name="connsiteY235" fmla="*/ 36332 h 337536"/>
                <a:gd name="connsiteX236" fmla="*/ 244656 w 337537"/>
                <a:gd name="connsiteY236" fmla="*/ 33402 h 337536"/>
                <a:gd name="connsiteX237" fmla="*/ 239089 w 337537"/>
                <a:gd name="connsiteY237" fmla="*/ 31058 h 337536"/>
                <a:gd name="connsiteX238" fmla="*/ 233229 w 337537"/>
                <a:gd name="connsiteY238" fmla="*/ 28714 h 337536"/>
                <a:gd name="connsiteX239" fmla="*/ 227369 w 337537"/>
                <a:gd name="connsiteY239" fmla="*/ 26956 h 337536"/>
                <a:gd name="connsiteX240" fmla="*/ 221509 w 337537"/>
                <a:gd name="connsiteY240" fmla="*/ 24905 h 337536"/>
                <a:gd name="connsiteX241" fmla="*/ 215356 w 337537"/>
                <a:gd name="connsiteY241" fmla="*/ 23733 h 337536"/>
                <a:gd name="connsiteX242" fmla="*/ 209203 w 337537"/>
                <a:gd name="connsiteY242" fmla="*/ 22561 h 337536"/>
                <a:gd name="connsiteX243" fmla="*/ 202757 w 337537"/>
                <a:gd name="connsiteY243" fmla="*/ 21975 h 337536"/>
                <a:gd name="connsiteX244" fmla="*/ 196604 w 337537"/>
                <a:gd name="connsiteY244" fmla="*/ 21096 h 337536"/>
                <a:gd name="connsiteX245" fmla="*/ 189865 w 337537"/>
                <a:gd name="connsiteY245" fmla="*/ 21096 h 337536"/>
                <a:gd name="connsiteX246" fmla="*/ 187521 w 337537"/>
                <a:gd name="connsiteY246" fmla="*/ 20803 h 337536"/>
                <a:gd name="connsiteX247" fmla="*/ 185763 w 337537"/>
                <a:gd name="connsiteY247" fmla="*/ 20217 h 337536"/>
                <a:gd name="connsiteX248" fmla="*/ 183712 w 337537"/>
                <a:gd name="connsiteY248" fmla="*/ 19338 h 337536"/>
                <a:gd name="connsiteX249" fmla="*/ 182540 w 337537"/>
                <a:gd name="connsiteY249" fmla="*/ 18166 h 337536"/>
                <a:gd name="connsiteX250" fmla="*/ 181075 w 337537"/>
                <a:gd name="connsiteY250" fmla="*/ 16408 h 337536"/>
                <a:gd name="connsiteX251" fmla="*/ 179903 w 337537"/>
                <a:gd name="connsiteY251" fmla="*/ 14650 h 337536"/>
                <a:gd name="connsiteX252" fmla="*/ 179317 w 337537"/>
                <a:gd name="connsiteY252" fmla="*/ 12599 h 337536"/>
                <a:gd name="connsiteX253" fmla="*/ 179317 w 337537"/>
                <a:gd name="connsiteY253" fmla="*/ 10548 h 337536"/>
                <a:gd name="connsiteX254" fmla="*/ 179317 w 337537"/>
                <a:gd name="connsiteY254" fmla="*/ 8497 h 337536"/>
                <a:gd name="connsiteX255" fmla="*/ 179903 w 337537"/>
                <a:gd name="connsiteY255" fmla="*/ 6446 h 337536"/>
                <a:gd name="connsiteX256" fmla="*/ 181075 w 337537"/>
                <a:gd name="connsiteY256" fmla="*/ 4688 h 337536"/>
                <a:gd name="connsiteX257" fmla="*/ 182540 w 337537"/>
                <a:gd name="connsiteY257" fmla="*/ 3223 h 337536"/>
                <a:gd name="connsiteX258" fmla="*/ 183712 w 337537"/>
                <a:gd name="connsiteY258" fmla="*/ 1758 h 337536"/>
                <a:gd name="connsiteX259" fmla="*/ 185763 w 337537"/>
                <a:gd name="connsiteY259" fmla="*/ 879 h 337536"/>
                <a:gd name="connsiteX260" fmla="*/ 187521 w 337537"/>
                <a:gd name="connsiteY260" fmla="*/ 293 h 337536"/>
                <a:gd name="connsiteX261" fmla="*/ 70906 w 337537"/>
                <a:gd name="connsiteY261" fmla="*/ 0 h 337536"/>
                <a:gd name="connsiteX262" fmla="*/ 73836 w 337537"/>
                <a:gd name="connsiteY262" fmla="*/ 0 h 337536"/>
                <a:gd name="connsiteX263" fmla="*/ 76766 w 337537"/>
                <a:gd name="connsiteY263" fmla="*/ 0 h 337536"/>
                <a:gd name="connsiteX264" fmla="*/ 79989 w 337537"/>
                <a:gd name="connsiteY264" fmla="*/ 586 h 337536"/>
                <a:gd name="connsiteX265" fmla="*/ 82919 w 337537"/>
                <a:gd name="connsiteY265" fmla="*/ 1172 h 337536"/>
                <a:gd name="connsiteX266" fmla="*/ 85849 w 337537"/>
                <a:gd name="connsiteY266" fmla="*/ 2344 h 337536"/>
                <a:gd name="connsiteX267" fmla="*/ 88486 w 337537"/>
                <a:gd name="connsiteY267" fmla="*/ 3809 h 337536"/>
                <a:gd name="connsiteX268" fmla="*/ 91416 w 337537"/>
                <a:gd name="connsiteY268" fmla="*/ 5274 h 337536"/>
                <a:gd name="connsiteX269" fmla="*/ 94053 w 337537"/>
                <a:gd name="connsiteY269" fmla="*/ 7325 h 337536"/>
                <a:gd name="connsiteX270" fmla="*/ 96104 w 337537"/>
                <a:gd name="connsiteY270" fmla="*/ 9083 h 337536"/>
                <a:gd name="connsiteX271" fmla="*/ 328160 w 337537"/>
                <a:gd name="connsiteY271" fmla="*/ 241432 h 337536"/>
                <a:gd name="connsiteX272" fmla="*/ 329918 w 337537"/>
                <a:gd name="connsiteY272" fmla="*/ 242897 h 337536"/>
                <a:gd name="connsiteX273" fmla="*/ 331383 w 337537"/>
                <a:gd name="connsiteY273" fmla="*/ 244948 h 337536"/>
                <a:gd name="connsiteX274" fmla="*/ 332555 w 337537"/>
                <a:gd name="connsiteY274" fmla="*/ 246706 h 337536"/>
                <a:gd name="connsiteX275" fmla="*/ 333727 w 337537"/>
                <a:gd name="connsiteY275" fmla="*/ 248757 h 337536"/>
                <a:gd name="connsiteX276" fmla="*/ 334899 w 337537"/>
                <a:gd name="connsiteY276" fmla="*/ 250808 h 337536"/>
                <a:gd name="connsiteX277" fmla="*/ 335778 w 337537"/>
                <a:gd name="connsiteY277" fmla="*/ 253152 h 337536"/>
                <a:gd name="connsiteX278" fmla="*/ 336364 w 337537"/>
                <a:gd name="connsiteY278" fmla="*/ 255496 h 337536"/>
                <a:gd name="connsiteX279" fmla="*/ 336950 w 337537"/>
                <a:gd name="connsiteY279" fmla="*/ 257547 h 337536"/>
                <a:gd name="connsiteX280" fmla="*/ 337243 w 337537"/>
                <a:gd name="connsiteY280" fmla="*/ 259891 h 337536"/>
                <a:gd name="connsiteX281" fmla="*/ 337536 w 337537"/>
                <a:gd name="connsiteY281" fmla="*/ 261942 h 337536"/>
                <a:gd name="connsiteX282" fmla="*/ 337536 w 337537"/>
                <a:gd name="connsiteY282" fmla="*/ 264579 h 337536"/>
                <a:gd name="connsiteX283" fmla="*/ 337243 w 337537"/>
                <a:gd name="connsiteY283" fmla="*/ 266630 h 337536"/>
                <a:gd name="connsiteX284" fmla="*/ 336950 w 337537"/>
                <a:gd name="connsiteY284" fmla="*/ 268974 h 337536"/>
                <a:gd name="connsiteX285" fmla="*/ 336657 w 337537"/>
                <a:gd name="connsiteY285" fmla="*/ 271318 h 337536"/>
                <a:gd name="connsiteX286" fmla="*/ 336071 w 337537"/>
                <a:gd name="connsiteY286" fmla="*/ 273662 h 337536"/>
                <a:gd name="connsiteX287" fmla="*/ 335192 w 337537"/>
                <a:gd name="connsiteY287" fmla="*/ 276006 h 337536"/>
                <a:gd name="connsiteX288" fmla="*/ 334020 w 337537"/>
                <a:gd name="connsiteY288" fmla="*/ 277764 h 337536"/>
                <a:gd name="connsiteX289" fmla="*/ 332848 w 337537"/>
                <a:gd name="connsiteY289" fmla="*/ 280108 h 337536"/>
                <a:gd name="connsiteX290" fmla="*/ 331676 w 337537"/>
                <a:gd name="connsiteY290" fmla="*/ 281866 h 337536"/>
                <a:gd name="connsiteX291" fmla="*/ 330211 w 337537"/>
                <a:gd name="connsiteY291" fmla="*/ 283917 h 337536"/>
                <a:gd name="connsiteX292" fmla="*/ 328746 w 337537"/>
                <a:gd name="connsiteY292" fmla="*/ 285382 h 337536"/>
                <a:gd name="connsiteX293" fmla="*/ 327281 w 337537"/>
                <a:gd name="connsiteY293" fmla="*/ 287433 h 337536"/>
                <a:gd name="connsiteX294" fmla="*/ 325230 w 337537"/>
                <a:gd name="connsiteY294" fmla="*/ 288605 h 337536"/>
                <a:gd name="connsiteX295" fmla="*/ 323472 w 337537"/>
                <a:gd name="connsiteY295" fmla="*/ 289777 h 337536"/>
                <a:gd name="connsiteX296" fmla="*/ 321421 w 337537"/>
                <a:gd name="connsiteY296" fmla="*/ 291242 h 337536"/>
                <a:gd name="connsiteX297" fmla="*/ 319663 w 337537"/>
                <a:gd name="connsiteY297" fmla="*/ 292414 h 337536"/>
                <a:gd name="connsiteX298" fmla="*/ 317319 w 337537"/>
                <a:gd name="connsiteY298" fmla="*/ 293293 h 337536"/>
                <a:gd name="connsiteX299" fmla="*/ 315268 w 337537"/>
                <a:gd name="connsiteY299" fmla="*/ 293879 h 337536"/>
                <a:gd name="connsiteX300" fmla="*/ 312924 w 337537"/>
                <a:gd name="connsiteY300" fmla="*/ 294465 h 337536"/>
                <a:gd name="connsiteX301" fmla="*/ 310580 w 337537"/>
                <a:gd name="connsiteY301" fmla="*/ 295051 h 337536"/>
                <a:gd name="connsiteX302" fmla="*/ 308236 w 337537"/>
                <a:gd name="connsiteY302" fmla="*/ 295344 h 337536"/>
                <a:gd name="connsiteX303" fmla="*/ 305892 w 337537"/>
                <a:gd name="connsiteY303" fmla="*/ 295344 h 337536"/>
                <a:gd name="connsiteX304" fmla="*/ 160857 w 337537"/>
                <a:gd name="connsiteY304" fmla="*/ 295344 h 337536"/>
                <a:gd name="connsiteX305" fmla="*/ 127748 w 337537"/>
                <a:gd name="connsiteY305" fmla="*/ 328160 h 337536"/>
                <a:gd name="connsiteX306" fmla="*/ 125697 w 337537"/>
                <a:gd name="connsiteY306" fmla="*/ 330504 h 337536"/>
                <a:gd name="connsiteX307" fmla="*/ 122767 w 337537"/>
                <a:gd name="connsiteY307" fmla="*/ 332262 h 337536"/>
                <a:gd name="connsiteX308" fmla="*/ 120130 w 337537"/>
                <a:gd name="connsiteY308" fmla="*/ 333727 h 337536"/>
                <a:gd name="connsiteX309" fmla="*/ 117493 w 337537"/>
                <a:gd name="connsiteY309" fmla="*/ 335192 h 337536"/>
                <a:gd name="connsiteX310" fmla="*/ 114563 w 337537"/>
                <a:gd name="connsiteY310" fmla="*/ 336364 h 337536"/>
                <a:gd name="connsiteX311" fmla="*/ 111633 w 337537"/>
                <a:gd name="connsiteY311" fmla="*/ 336950 h 337536"/>
                <a:gd name="connsiteX312" fmla="*/ 108410 w 337537"/>
                <a:gd name="connsiteY312" fmla="*/ 337243 h 337536"/>
                <a:gd name="connsiteX313" fmla="*/ 105480 w 337537"/>
                <a:gd name="connsiteY313" fmla="*/ 337536 h 337536"/>
                <a:gd name="connsiteX314" fmla="*/ 102550 w 337537"/>
                <a:gd name="connsiteY314" fmla="*/ 337243 h 337536"/>
                <a:gd name="connsiteX315" fmla="*/ 99327 w 337537"/>
                <a:gd name="connsiteY315" fmla="*/ 336950 h 337536"/>
                <a:gd name="connsiteX316" fmla="*/ 96397 w 337537"/>
                <a:gd name="connsiteY316" fmla="*/ 336364 h 337536"/>
                <a:gd name="connsiteX317" fmla="*/ 93760 w 337537"/>
                <a:gd name="connsiteY317" fmla="*/ 335192 h 337536"/>
                <a:gd name="connsiteX318" fmla="*/ 90830 w 337537"/>
                <a:gd name="connsiteY318" fmla="*/ 333727 h 337536"/>
                <a:gd name="connsiteX319" fmla="*/ 87900 w 337537"/>
                <a:gd name="connsiteY319" fmla="*/ 332262 h 337536"/>
                <a:gd name="connsiteX320" fmla="*/ 85556 w 337537"/>
                <a:gd name="connsiteY320" fmla="*/ 330504 h 337536"/>
                <a:gd name="connsiteX321" fmla="*/ 83212 w 337537"/>
                <a:gd name="connsiteY321" fmla="*/ 328160 h 337536"/>
                <a:gd name="connsiteX322" fmla="*/ 9083 w 337537"/>
                <a:gd name="connsiteY322" fmla="*/ 254324 h 337536"/>
                <a:gd name="connsiteX323" fmla="*/ 7325 w 337537"/>
                <a:gd name="connsiteY323" fmla="*/ 251980 h 337536"/>
                <a:gd name="connsiteX324" fmla="*/ 5274 w 337537"/>
                <a:gd name="connsiteY324" fmla="*/ 249343 h 337536"/>
                <a:gd name="connsiteX325" fmla="*/ 3809 w 337537"/>
                <a:gd name="connsiteY325" fmla="*/ 246706 h 337536"/>
                <a:gd name="connsiteX326" fmla="*/ 2051 w 337537"/>
                <a:gd name="connsiteY326" fmla="*/ 244069 h 337536"/>
                <a:gd name="connsiteX327" fmla="*/ 1172 w 337537"/>
                <a:gd name="connsiteY327" fmla="*/ 241139 h 337536"/>
                <a:gd name="connsiteX328" fmla="*/ 586 w 337537"/>
                <a:gd name="connsiteY328" fmla="*/ 237916 h 337536"/>
                <a:gd name="connsiteX329" fmla="*/ 293 w 337537"/>
                <a:gd name="connsiteY329" fmla="*/ 234986 h 337536"/>
                <a:gd name="connsiteX330" fmla="*/ 0 w 337537"/>
                <a:gd name="connsiteY330" fmla="*/ 232056 h 337536"/>
                <a:gd name="connsiteX331" fmla="*/ 293 w 337537"/>
                <a:gd name="connsiteY331" fmla="*/ 229126 h 337536"/>
                <a:gd name="connsiteX332" fmla="*/ 586 w 337537"/>
                <a:gd name="connsiteY332" fmla="*/ 225903 h 337536"/>
                <a:gd name="connsiteX333" fmla="*/ 1172 w 337537"/>
                <a:gd name="connsiteY333" fmla="*/ 222973 h 337536"/>
                <a:gd name="connsiteX334" fmla="*/ 2051 w 337537"/>
                <a:gd name="connsiteY334" fmla="*/ 220336 h 337536"/>
                <a:gd name="connsiteX335" fmla="*/ 3809 w 337537"/>
                <a:gd name="connsiteY335" fmla="*/ 217406 h 337536"/>
                <a:gd name="connsiteX336" fmla="*/ 5274 w 337537"/>
                <a:gd name="connsiteY336" fmla="*/ 214476 h 337536"/>
                <a:gd name="connsiteX337" fmla="*/ 7325 w 337537"/>
                <a:gd name="connsiteY337" fmla="*/ 212132 h 337536"/>
                <a:gd name="connsiteX338" fmla="*/ 9083 w 337537"/>
                <a:gd name="connsiteY338" fmla="*/ 209788 h 337536"/>
                <a:gd name="connsiteX339" fmla="*/ 42192 w 337537"/>
                <a:gd name="connsiteY339" fmla="*/ 176972 h 337536"/>
                <a:gd name="connsiteX340" fmla="*/ 42192 w 337537"/>
                <a:gd name="connsiteY340" fmla="*/ 31644 h 337536"/>
                <a:gd name="connsiteX341" fmla="*/ 42485 w 337537"/>
                <a:gd name="connsiteY341" fmla="*/ 29007 h 337536"/>
                <a:gd name="connsiteX342" fmla="*/ 42778 w 337537"/>
                <a:gd name="connsiteY342" fmla="*/ 26956 h 337536"/>
                <a:gd name="connsiteX343" fmla="*/ 43071 w 337537"/>
                <a:gd name="connsiteY343" fmla="*/ 24612 h 337536"/>
                <a:gd name="connsiteX344" fmla="*/ 43657 w 337537"/>
                <a:gd name="connsiteY344" fmla="*/ 22561 h 337536"/>
                <a:gd name="connsiteX345" fmla="*/ 44243 w 337537"/>
                <a:gd name="connsiteY345" fmla="*/ 20217 h 337536"/>
                <a:gd name="connsiteX346" fmla="*/ 45122 w 337537"/>
                <a:gd name="connsiteY346" fmla="*/ 18166 h 337536"/>
                <a:gd name="connsiteX347" fmla="*/ 46294 w 337537"/>
                <a:gd name="connsiteY347" fmla="*/ 16115 h 337536"/>
                <a:gd name="connsiteX348" fmla="*/ 47466 w 337537"/>
                <a:gd name="connsiteY348" fmla="*/ 14064 h 337536"/>
                <a:gd name="connsiteX349" fmla="*/ 48931 w 337537"/>
                <a:gd name="connsiteY349" fmla="*/ 12306 h 337536"/>
                <a:gd name="connsiteX350" fmla="*/ 50396 w 337537"/>
                <a:gd name="connsiteY350" fmla="*/ 10548 h 337536"/>
                <a:gd name="connsiteX351" fmla="*/ 51861 w 337537"/>
                <a:gd name="connsiteY351" fmla="*/ 8790 h 337536"/>
                <a:gd name="connsiteX352" fmla="*/ 53912 w 337537"/>
                <a:gd name="connsiteY352" fmla="*/ 7325 h 337536"/>
                <a:gd name="connsiteX353" fmla="*/ 55670 w 337537"/>
                <a:gd name="connsiteY353" fmla="*/ 5567 h 337536"/>
                <a:gd name="connsiteX354" fmla="*/ 57428 w 337537"/>
                <a:gd name="connsiteY354" fmla="*/ 4395 h 337536"/>
                <a:gd name="connsiteX355" fmla="*/ 59479 w 337537"/>
                <a:gd name="connsiteY355" fmla="*/ 3516 h 337536"/>
                <a:gd name="connsiteX356" fmla="*/ 61823 w 337537"/>
                <a:gd name="connsiteY356" fmla="*/ 2637 h 337536"/>
                <a:gd name="connsiteX357" fmla="*/ 64753 w 337537"/>
                <a:gd name="connsiteY357" fmla="*/ 1172 h 337536"/>
                <a:gd name="connsiteX358" fmla="*/ 67683 w 337537"/>
                <a:gd name="connsiteY358" fmla="*/ 586 h 3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</a:cxnLst>
              <a:rect l="l" t="t" r="r" b="b"/>
              <a:pathLst>
                <a:path w="337537" h="337536">
                  <a:moveTo>
                    <a:pt x="57135" y="191329"/>
                  </a:moveTo>
                  <a:lnTo>
                    <a:pt x="57135" y="191622"/>
                  </a:lnTo>
                  <a:lnTo>
                    <a:pt x="24319" y="224731"/>
                  </a:lnTo>
                  <a:lnTo>
                    <a:pt x="22561" y="226489"/>
                  </a:lnTo>
                  <a:lnTo>
                    <a:pt x="21389" y="228833"/>
                  </a:lnTo>
                  <a:lnTo>
                    <a:pt x="21096" y="230591"/>
                  </a:lnTo>
                  <a:lnTo>
                    <a:pt x="21096" y="232056"/>
                  </a:lnTo>
                  <a:lnTo>
                    <a:pt x="21096" y="233521"/>
                  </a:lnTo>
                  <a:lnTo>
                    <a:pt x="21389" y="235572"/>
                  </a:lnTo>
                  <a:lnTo>
                    <a:pt x="22561" y="237330"/>
                  </a:lnTo>
                  <a:lnTo>
                    <a:pt x="24319" y="239674"/>
                  </a:lnTo>
                  <a:lnTo>
                    <a:pt x="98155" y="313217"/>
                  </a:lnTo>
                  <a:lnTo>
                    <a:pt x="99913" y="314975"/>
                  </a:lnTo>
                  <a:lnTo>
                    <a:pt x="102257" y="315854"/>
                  </a:lnTo>
                  <a:lnTo>
                    <a:pt x="104015" y="316440"/>
                  </a:lnTo>
                  <a:lnTo>
                    <a:pt x="105480" y="316440"/>
                  </a:lnTo>
                  <a:lnTo>
                    <a:pt x="106945" y="316440"/>
                  </a:lnTo>
                  <a:lnTo>
                    <a:pt x="108703" y="315854"/>
                  </a:lnTo>
                  <a:lnTo>
                    <a:pt x="110754" y="314975"/>
                  </a:lnTo>
                  <a:lnTo>
                    <a:pt x="112805" y="313217"/>
                  </a:lnTo>
                  <a:lnTo>
                    <a:pt x="145914" y="280401"/>
                  </a:lnTo>
                  <a:lnTo>
                    <a:pt x="146207" y="280401"/>
                  </a:lnTo>
                  <a:close/>
                  <a:moveTo>
                    <a:pt x="63288" y="49810"/>
                  </a:moveTo>
                  <a:lnTo>
                    <a:pt x="63288" y="176972"/>
                  </a:lnTo>
                  <a:lnTo>
                    <a:pt x="62995" y="179023"/>
                  </a:lnTo>
                  <a:lnTo>
                    <a:pt x="62409" y="181367"/>
                  </a:lnTo>
                  <a:lnTo>
                    <a:pt x="155876" y="275420"/>
                  </a:lnTo>
                  <a:lnTo>
                    <a:pt x="158513" y="274541"/>
                  </a:lnTo>
                  <a:lnTo>
                    <a:pt x="160857" y="274248"/>
                  </a:lnTo>
                  <a:lnTo>
                    <a:pt x="288019" y="274248"/>
                  </a:lnTo>
                  <a:close/>
                  <a:moveTo>
                    <a:pt x="189307" y="42192"/>
                  </a:moveTo>
                  <a:lnTo>
                    <a:pt x="189602" y="42192"/>
                  </a:lnTo>
                  <a:lnTo>
                    <a:pt x="189602" y="42484"/>
                  </a:lnTo>
                  <a:lnTo>
                    <a:pt x="194904" y="42484"/>
                  </a:lnTo>
                  <a:lnTo>
                    <a:pt x="200500" y="42775"/>
                  </a:lnTo>
                  <a:lnTo>
                    <a:pt x="205802" y="43358"/>
                  </a:lnTo>
                  <a:lnTo>
                    <a:pt x="210809" y="44232"/>
                  </a:lnTo>
                  <a:lnTo>
                    <a:pt x="216111" y="45690"/>
                  </a:lnTo>
                  <a:lnTo>
                    <a:pt x="221119" y="47147"/>
                  </a:lnTo>
                  <a:lnTo>
                    <a:pt x="225831" y="48604"/>
                  </a:lnTo>
                  <a:lnTo>
                    <a:pt x="230544" y="50644"/>
                  </a:lnTo>
                  <a:lnTo>
                    <a:pt x="235552" y="52684"/>
                  </a:lnTo>
                  <a:lnTo>
                    <a:pt x="239970" y="55016"/>
                  </a:lnTo>
                  <a:lnTo>
                    <a:pt x="244388" y="57639"/>
                  </a:lnTo>
                  <a:lnTo>
                    <a:pt x="248806" y="60262"/>
                  </a:lnTo>
                  <a:lnTo>
                    <a:pt x="252930" y="63177"/>
                  </a:lnTo>
                  <a:lnTo>
                    <a:pt x="256759" y="66382"/>
                  </a:lnTo>
                  <a:lnTo>
                    <a:pt x="260588" y="69588"/>
                  </a:lnTo>
                  <a:lnTo>
                    <a:pt x="264417" y="72794"/>
                  </a:lnTo>
                  <a:lnTo>
                    <a:pt x="267952" y="76583"/>
                  </a:lnTo>
                  <a:lnTo>
                    <a:pt x="270898" y="80372"/>
                  </a:lnTo>
                  <a:lnTo>
                    <a:pt x="274138" y="84161"/>
                  </a:lnTo>
                  <a:lnTo>
                    <a:pt x="277083" y="88241"/>
                  </a:lnTo>
                  <a:lnTo>
                    <a:pt x="280029" y="92904"/>
                  </a:lnTo>
                  <a:lnTo>
                    <a:pt x="282385" y="97276"/>
                  </a:lnTo>
                  <a:lnTo>
                    <a:pt x="284741" y="101648"/>
                  </a:lnTo>
                  <a:lnTo>
                    <a:pt x="286803" y="106311"/>
                  </a:lnTo>
                  <a:lnTo>
                    <a:pt x="288865" y="110974"/>
                  </a:lnTo>
                  <a:lnTo>
                    <a:pt x="290338" y="115929"/>
                  </a:lnTo>
                  <a:lnTo>
                    <a:pt x="292105" y="120884"/>
                  </a:lnTo>
                  <a:lnTo>
                    <a:pt x="293283" y="125838"/>
                  </a:lnTo>
                  <a:lnTo>
                    <a:pt x="293872" y="131084"/>
                  </a:lnTo>
                  <a:lnTo>
                    <a:pt x="294756" y="136330"/>
                  </a:lnTo>
                  <a:lnTo>
                    <a:pt x="295345" y="141576"/>
                  </a:lnTo>
                  <a:lnTo>
                    <a:pt x="295345" y="146823"/>
                  </a:lnTo>
                  <a:lnTo>
                    <a:pt x="295345" y="147114"/>
                  </a:lnTo>
                  <a:lnTo>
                    <a:pt x="295345" y="148280"/>
                  </a:lnTo>
                  <a:lnTo>
                    <a:pt x="294756" y="149154"/>
                  </a:lnTo>
                  <a:lnTo>
                    <a:pt x="294462" y="150029"/>
                  </a:lnTo>
                  <a:lnTo>
                    <a:pt x="293872" y="150611"/>
                  </a:lnTo>
                  <a:lnTo>
                    <a:pt x="292989" y="151194"/>
                  </a:lnTo>
                  <a:lnTo>
                    <a:pt x="292105" y="152069"/>
                  </a:lnTo>
                  <a:lnTo>
                    <a:pt x="291222" y="152360"/>
                  </a:lnTo>
                  <a:lnTo>
                    <a:pt x="290043" y="152360"/>
                  </a:lnTo>
                  <a:lnTo>
                    <a:pt x="288865" y="152360"/>
                  </a:lnTo>
                  <a:lnTo>
                    <a:pt x="287981" y="152069"/>
                  </a:lnTo>
                  <a:lnTo>
                    <a:pt x="286803" y="151486"/>
                  </a:lnTo>
                  <a:lnTo>
                    <a:pt x="286214" y="150611"/>
                  </a:lnTo>
                  <a:lnTo>
                    <a:pt x="285625" y="150029"/>
                  </a:lnTo>
                  <a:lnTo>
                    <a:pt x="285036" y="149154"/>
                  </a:lnTo>
                  <a:lnTo>
                    <a:pt x="284741" y="148280"/>
                  </a:lnTo>
                  <a:lnTo>
                    <a:pt x="284741" y="147114"/>
                  </a:lnTo>
                  <a:lnTo>
                    <a:pt x="284741" y="142159"/>
                  </a:lnTo>
                  <a:lnTo>
                    <a:pt x="284152" y="137496"/>
                  </a:lnTo>
                  <a:lnTo>
                    <a:pt x="283858" y="132833"/>
                  </a:lnTo>
                  <a:lnTo>
                    <a:pt x="282680" y="127878"/>
                  </a:lnTo>
                  <a:lnTo>
                    <a:pt x="281796" y="123507"/>
                  </a:lnTo>
                  <a:lnTo>
                    <a:pt x="280618" y="119135"/>
                  </a:lnTo>
                  <a:lnTo>
                    <a:pt x="278850" y="114763"/>
                  </a:lnTo>
                  <a:lnTo>
                    <a:pt x="277083" y="110391"/>
                  </a:lnTo>
                  <a:lnTo>
                    <a:pt x="275316" y="106311"/>
                  </a:lnTo>
                  <a:lnTo>
                    <a:pt x="273254" y="102231"/>
                  </a:lnTo>
                  <a:lnTo>
                    <a:pt x="270898" y="98150"/>
                  </a:lnTo>
                  <a:lnTo>
                    <a:pt x="268541" y="94362"/>
                  </a:lnTo>
                  <a:lnTo>
                    <a:pt x="265596" y="90573"/>
                  </a:lnTo>
                  <a:lnTo>
                    <a:pt x="262650" y="87075"/>
                  </a:lnTo>
                  <a:lnTo>
                    <a:pt x="259999" y="83578"/>
                  </a:lnTo>
                  <a:lnTo>
                    <a:pt x="256759" y="80372"/>
                  </a:lnTo>
                  <a:lnTo>
                    <a:pt x="253519" y="77458"/>
                  </a:lnTo>
                  <a:lnTo>
                    <a:pt x="249985" y="74252"/>
                  </a:lnTo>
                  <a:lnTo>
                    <a:pt x="246155" y="71337"/>
                  </a:lnTo>
                  <a:lnTo>
                    <a:pt x="242621" y="68714"/>
                  </a:lnTo>
                  <a:lnTo>
                    <a:pt x="238497" y="66382"/>
                  </a:lnTo>
                  <a:lnTo>
                    <a:pt x="234668" y="64051"/>
                  </a:lnTo>
                  <a:lnTo>
                    <a:pt x="230544" y="62011"/>
                  </a:lnTo>
                  <a:lnTo>
                    <a:pt x="226420" y="59971"/>
                  </a:lnTo>
                  <a:lnTo>
                    <a:pt x="222002" y="58513"/>
                  </a:lnTo>
                  <a:lnTo>
                    <a:pt x="217584" y="56765"/>
                  </a:lnTo>
                  <a:lnTo>
                    <a:pt x="213166" y="55599"/>
                  </a:lnTo>
                  <a:lnTo>
                    <a:pt x="208453" y="54724"/>
                  </a:lnTo>
                  <a:lnTo>
                    <a:pt x="204035" y="53850"/>
                  </a:lnTo>
                  <a:lnTo>
                    <a:pt x="199027" y="52976"/>
                  </a:lnTo>
                  <a:lnTo>
                    <a:pt x="194020" y="52684"/>
                  </a:lnTo>
                  <a:lnTo>
                    <a:pt x="189307" y="52684"/>
                  </a:lnTo>
                  <a:lnTo>
                    <a:pt x="188424" y="52393"/>
                  </a:lnTo>
                  <a:lnTo>
                    <a:pt x="187245" y="52101"/>
                  </a:lnTo>
                  <a:lnTo>
                    <a:pt x="186362" y="51810"/>
                  </a:lnTo>
                  <a:lnTo>
                    <a:pt x="185478" y="51227"/>
                  </a:lnTo>
                  <a:lnTo>
                    <a:pt x="184889" y="50353"/>
                  </a:lnTo>
                  <a:lnTo>
                    <a:pt x="184594" y="49187"/>
                  </a:lnTo>
                  <a:lnTo>
                    <a:pt x="184300" y="48313"/>
                  </a:lnTo>
                  <a:lnTo>
                    <a:pt x="184005" y="47438"/>
                  </a:lnTo>
                  <a:lnTo>
                    <a:pt x="184300" y="46564"/>
                  </a:lnTo>
                  <a:lnTo>
                    <a:pt x="184594" y="45690"/>
                  </a:lnTo>
                  <a:lnTo>
                    <a:pt x="184889" y="44524"/>
                  </a:lnTo>
                  <a:lnTo>
                    <a:pt x="185478" y="43649"/>
                  </a:lnTo>
                  <a:lnTo>
                    <a:pt x="186362" y="43066"/>
                  </a:lnTo>
                  <a:lnTo>
                    <a:pt x="187245" y="42775"/>
                  </a:lnTo>
                  <a:lnTo>
                    <a:pt x="188424" y="42484"/>
                  </a:lnTo>
                  <a:close/>
                  <a:moveTo>
                    <a:pt x="71785" y="21096"/>
                  </a:moveTo>
                  <a:lnTo>
                    <a:pt x="70027" y="21975"/>
                  </a:lnTo>
                  <a:lnTo>
                    <a:pt x="68269" y="22561"/>
                  </a:lnTo>
                  <a:lnTo>
                    <a:pt x="67097" y="23440"/>
                  </a:lnTo>
                  <a:lnTo>
                    <a:pt x="66218" y="24612"/>
                  </a:lnTo>
                  <a:lnTo>
                    <a:pt x="65046" y="25491"/>
                  </a:lnTo>
                  <a:lnTo>
                    <a:pt x="64167" y="27249"/>
                  </a:lnTo>
                  <a:lnTo>
                    <a:pt x="63874" y="28421"/>
                  </a:lnTo>
                  <a:lnTo>
                    <a:pt x="63288" y="30179"/>
                  </a:lnTo>
                  <a:lnTo>
                    <a:pt x="63288" y="31644"/>
                  </a:lnTo>
                  <a:lnTo>
                    <a:pt x="63288" y="34867"/>
                  </a:lnTo>
                  <a:lnTo>
                    <a:pt x="302669" y="274248"/>
                  </a:lnTo>
                  <a:lnTo>
                    <a:pt x="305892" y="274248"/>
                  </a:lnTo>
                  <a:lnTo>
                    <a:pt x="307650" y="273955"/>
                  </a:lnTo>
                  <a:lnTo>
                    <a:pt x="308822" y="273662"/>
                  </a:lnTo>
                  <a:lnTo>
                    <a:pt x="310287" y="273076"/>
                  </a:lnTo>
                  <a:lnTo>
                    <a:pt x="311752" y="272490"/>
                  </a:lnTo>
                  <a:lnTo>
                    <a:pt x="312924" y="271611"/>
                  </a:lnTo>
                  <a:lnTo>
                    <a:pt x="313803" y="270439"/>
                  </a:lnTo>
                  <a:lnTo>
                    <a:pt x="314975" y="269267"/>
                  </a:lnTo>
                  <a:lnTo>
                    <a:pt x="315561" y="267802"/>
                  </a:lnTo>
                  <a:lnTo>
                    <a:pt x="316147" y="266044"/>
                  </a:lnTo>
                  <a:lnTo>
                    <a:pt x="316440" y="264579"/>
                  </a:lnTo>
                  <a:lnTo>
                    <a:pt x="316440" y="263407"/>
                  </a:lnTo>
                  <a:lnTo>
                    <a:pt x="316147" y="261649"/>
                  </a:lnTo>
                  <a:lnTo>
                    <a:pt x="315854" y="260184"/>
                  </a:lnTo>
                  <a:lnTo>
                    <a:pt x="315268" y="258719"/>
                  </a:lnTo>
                  <a:lnTo>
                    <a:pt x="314389" y="257547"/>
                  </a:lnTo>
                  <a:lnTo>
                    <a:pt x="313217" y="256375"/>
                  </a:lnTo>
                  <a:lnTo>
                    <a:pt x="81161" y="24026"/>
                  </a:lnTo>
                  <a:lnTo>
                    <a:pt x="79696" y="22854"/>
                  </a:lnTo>
                  <a:lnTo>
                    <a:pt x="77938" y="21975"/>
                  </a:lnTo>
                  <a:lnTo>
                    <a:pt x="75887" y="21096"/>
                  </a:lnTo>
                  <a:lnTo>
                    <a:pt x="73836" y="21096"/>
                  </a:lnTo>
                  <a:close/>
                  <a:moveTo>
                    <a:pt x="189865" y="0"/>
                  </a:moveTo>
                  <a:lnTo>
                    <a:pt x="190158" y="0"/>
                  </a:lnTo>
                  <a:lnTo>
                    <a:pt x="197776" y="293"/>
                  </a:lnTo>
                  <a:lnTo>
                    <a:pt x="205394" y="879"/>
                  </a:lnTo>
                  <a:lnTo>
                    <a:pt x="212719" y="1758"/>
                  </a:lnTo>
                  <a:lnTo>
                    <a:pt x="220044" y="3223"/>
                  </a:lnTo>
                  <a:lnTo>
                    <a:pt x="226783" y="4688"/>
                  </a:lnTo>
                  <a:lnTo>
                    <a:pt x="233815" y="6739"/>
                  </a:lnTo>
                  <a:lnTo>
                    <a:pt x="240847" y="9083"/>
                  </a:lnTo>
                  <a:lnTo>
                    <a:pt x="247293" y="11720"/>
                  </a:lnTo>
                  <a:lnTo>
                    <a:pt x="254032" y="14650"/>
                  </a:lnTo>
                  <a:lnTo>
                    <a:pt x="260478" y="18166"/>
                  </a:lnTo>
                  <a:lnTo>
                    <a:pt x="266338" y="21389"/>
                  </a:lnTo>
                  <a:lnTo>
                    <a:pt x="272491" y="25198"/>
                  </a:lnTo>
                  <a:lnTo>
                    <a:pt x="278351" y="29300"/>
                  </a:lnTo>
                  <a:lnTo>
                    <a:pt x="283918" y="33988"/>
                  </a:lnTo>
                  <a:lnTo>
                    <a:pt x="289192" y="38676"/>
                  </a:lnTo>
                  <a:lnTo>
                    <a:pt x="294173" y="43364"/>
                  </a:lnTo>
                  <a:lnTo>
                    <a:pt x="299447" y="48345"/>
                  </a:lnTo>
                  <a:lnTo>
                    <a:pt x="303842" y="53912"/>
                  </a:lnTo>
                  <a:lnTo>
                    <a:pt x="308237" y="59479"/>
                  </a:lnTo>
                  <a:lnTo>
                    <a:pt x="312339" y="65046"/>
                  </a:lnTo>
                  <a:lnTo>
                    <a:pt x="316148" y="71199"/>
                  </a:lnTo>
                  <a:lnTo>
                    <a:pt x="319664" y="77352"/>
                  </a:lnTo>
                  <a:lnTo>
                    <a:pt x="323180" y="83505"/>
                  </a:lnTo>
                  <a:lnTo>
                    <a:pt x="325817" y="90244"/>
                  </a:lnTo>
                  <a:lnTo>
                    <a:pt x="328454" y="96690"/>
                  </a:lnTo>
                  <a:lnTo>
                    <a:pt x="331091" y="103722"/>
                  </a:lnTo>
                  <a:lnTo>
                    <a:pt x="332849" y="110754"/>
                  </a:lnTo>
                  <a:lnTo>
                    <a:pt x="334314" y="118079"/>
                  </a:lnTo>
                  <a:lnTo>
                    <a:pt x="335779" y="125111"/>
                  </a:lnTo>
                  <a:lnTo>
                    <a:pt x="336658" y="132729"/>
                  </a:lnTo>
                  <a:lnTo>
                    <a:pt x="337244" y="139761"/>
                  </a:lnTo>
                  <a:lnTo>
                    <a:pt x="337537" y="147379"/>
                  </a:lnTo>
                  <a:lnTo>
                    <a:pt x="337537" y="147672"/>
                  </a:lnTo>
                  <a:lnTo>
                    <a:pt x="337244" y="149723"/>
                  </a:lnTo>
                  <a:lnTo>
                    <a:pt x="336658" y="151774"/>
                  </a:lnTo>
                  <a:lnTo>
                    <a:pt x="335779" y="153532"/>
                  </a:lnTo>
                  <a:lnTo>
                    <a:pt x="334314" y="154997"/>
                  </a:lnTo>
                  <a:lnTo>
                    <a:pt x="332849" y="156462"/>
                  </a:lnTo>
                  <a:lnTo>
                    <a:pt x="331091" y="157341"/>
                  </a:lnTo>
                  <a:lnTo>
                    <a:pt x="329040" y="157927"/>
                  </a:lnTo>
                  <a:lnTo>
                    <a:pt x="326989" y="158220"/>
                  </a:lnTo>
                  <a:lnTo>
                    <a:pt x="324938" y="157927"/>
                  </a:lnTo>
                  <a:lnTo>
                    <a:pt x="322887" y="157341"/>
                  </a:lnTo>
                  <a:lnTo>
                    <a:pt x="321129" y="156462"/>
                  </a:lnTo>
                  <a:lnTo>
                    <a:pt x="319664" y="154997"/>
                  </a:lnTo>
                  <a:lnTo>
                    <a:pt x="318199" y="153532"/>
                  </a:lnTo>
                  <a:lnTo>
                    <a:pt x="317320" y="151774"/>
                  </a:lnTo>
                  <a:lnTo>
                    <a:pt x="316734" y="149723"/>
                  </a:lnTo>
                  <a:lnTo>
                    <a:pt x="316441" y="147672"/>
                  </a:lnTo>
                  <a:lnTo>
                    <a:pt x="316148" y="141226"/>
                  </a:lnTo>
                  <a:lnTo>
                    <a:pt x="315855" y="134780"/>
                  </a:lnTo>
                  <a:lnTo>
                    <a:pt x="314976" y="128334"/>
                  </a:lnTo>
                  <a:lnTo>
                    <a:pt x="313804" y="122181"/>
                  </a:lnTo>
                  <a:lnTo>
                    <a:pt x="312339" y="116028"/>
                  </a:lnTo>
                  <a:lnTo>
                    <a:pt x="310581" y="110168"/>
                  </a:lnTo>
                  <a:lnTo>
                    <a:pt x="308823" y="104015"/>
                  </a:lnTo>
                  <a:lnTo>
                    <a:pt x="306479" y="98448"/>
                  </a:lnTo>
                  <a:lnTo>
                    <a:pt x="304135" y="93174"/>
                  </a:lnTo>
                  <a:lnTo>
                    <a:pt x="301205" y="87314"/>
                  </a:lnTo>
                  <a:lnTo>
                    <a:pt x="297982" y="82333"/>
                  </a:lnTo>
                  <a:lnTo>
                    <a:pt x="294759" y="76766"/>
                  </a:lnTo>
                  <a:lnTo>
                    <a:pt x="291243" y="72078"/>
                  </a:lnTo>
                  <a:lnTo>
                    <a:pt x="287727" y="67390"/>
                  </a:lnTo>
                  <a:lnTo>
                    <a:pt x="283625" y="62702"/>
                  </a:lnTo>
                  <a:lnTo>
                    <a:pt x="279523" y="58307"/>
                  </a:lnTo>
                  <a:lnTo>
                    <a:pt x="274835" y="54205"/>
                  </a:lnTo>
                  <a:lnTo>
                    <a:pt x="270147" y="50103"/>
                  </a:lnTo>
                  <a:lnTo>
                    <a:pt x="265459" y="46294"/>
                  </a:lnTo>
                  <a:lnTo>
                    <a:pt x="260771" y="42778"/>
                  </a:lnTo>
                  <a:lnTo>
                    <a:pt x="255204" y="39555"/>
                  </a:lnTo>
                  <a:lnTo>
                    <a:pt x="250223" y="36332"/>
                  </a:lnTo>
                  <a:lnTo>
                    <a:pt x="244656" y="33402"/>
                  </a:lnTo>
                  <a:lnTo>
                    <a:pt x="239089" y="31058"/>
                  </a:lnTo>
                  <a:lnTo>
                    <a:pt x="233229" y="28714"/>
                  </a:lnTo>
                  <a:lnTo>
                    <a:pt x="227369" y="26956"/>
                  </a:lnTo>
                  <a:lnTo>
                    <a:pt x="221509" y="24905"/>
                  </a:lnTo>
                  <a:lnTo>
                    <a:pt x="215356" y="23733"/>
                  </a:lnTo>
                  <a:lnTo>
                    <a:pt x="209203" y="22561"/>
                  </a:lnTo>
                  <a:lnTo>
                    <a:pt x="202757" y="21975"/>
                  </a:lnTo>
                  <a:lnTo>
                    <a:pt x="196604" y="21096"/>
                  </a:lnTo>
                  <a:lnTo>
                    <a:pt x="189865" y="21096"/>
                  </a:lnTo>
                  <a:lnTo>
                    <a:pt x="187521" y="20803"/>
                  </a:lnTo>
                  <a:lnTo>
                    <a:pt x="185763" y="20217"/>
                  </a:lnTo>
                  <a:lnTo>
                    <a:pt x="183712" y="19338"/>
                  </a:lnTo>
                  <a:lnTo>
                    <a:pt x="182540" y="18166"/>
                  </a:lnTo>
                  <a:lnTo>
                    <a:pt x="181075" y="16408"/>
                  </a:lnTo>
                  <a:lnTo>
                    <a:pt x="179903" y="14650"/>
                  </a:lnTo>
                  <a:lnTo>
                    <a:pt x="179317" y="12599"/>
                  </a:lnTo>
                  <a:lnTo>
                    <a:pt x="179317" y="10548"/>
                  </a:lnTo>
                  <a:lnTo>
                    <a:pt x="179317" y="8497"/>
                  </a:lnTo>
                  <a:lnTo>
                    <a:pt x="179903" y="6446"/>
                  </a:lnTo>
                  <a:lnTo>
                    <a:pt x="181075" y="4688"/>
                  </a:lnTo>
                  <a:lnTo>
                    <a:pt x="182540" y="3223"/>
                  </a:lnTo>
                  <a:lnTo>
                    <a:pt x="183712" y="1758"/>
                  </a:lnTo>
                  <a:lnTo>
                    <a:pt x="185763" y="879"/>
                  </a:lnTo>
                  <a:lnTo>
                    <a:pt x="187521" y="293"/>
                  </a:lnTo>
                  <a:close/>
                  <a:moveTo>
                    <a:pt x="70906" y="0"/>
                  </a:moveTo>
                  <a:lnTo>
                    <a:pt x="73836" y="0"/>
                  </a:lnTo>
                  <a:lnTo>
                    <a:pt x="76766" y="0"/>
                  </a:lnTo>
                  <a:lnTo>
                    <a:pt x="79989" y="586"/>
                  </a:lnTo>
                  <a:lnTo>
                    <a:pt x="82919" y="1172"/>
                  </a:lnTo>
                  <a:lnTo>
                    <a:pt x="85849" y="2344"/>
                  </a:lnTo>
                  <a:lnTo>
                    <a:pt x="88486" y="3809"/>
                  </a:lnTo>
                  <a:lnTo>
                    <a:pt x="91416" y="5274"/>
                  </a:lnTo>
                  <a:lnTo>
                    <a:pt x="94053" y="7325"/>
                  </a:lnTo>
                  <a:lnTo>
                    <a:pt x="96104" y="9083"/>
                  </a:lnTo>
                  <a:lnTo>
                    <a:pt x="328160" y="241432"/>
                  </a:lnTo>
                  <a:lnTo>
                    <a:pt x="329918" y="242897"/>
                  </a:lnTo>
                  <a:lnTo>
                    <a:pt x="331383" y="244948"/>
                  </a:lnTo>
                  <a:lnTo>
                    <a:pt x="332555" y="246706"/>
                  </a:lnTo>
                  <a:lnTo>
                    <a:pt x="333727" y="248757"/>
                  </a:lnTo>
                  <a:lnTo>
                    <a:pt x="334899" y="250808"/>
                  </a:lnTo>
                  <a:lnTo>
                    <a:pt x="335778" y="253152"/>
                  </a:lnTo>
                  <a:lnTo>
                    <a:pt x="336364" y="255496"/>
                  </a:lnTo>
                  <a:lnTo>
                    <a:pt x="336950" y="257547"/>
                  </a:lnTo>
                  <a:lnTo>
                    <a:pt x="337243" y="259891"/>
                  </a:lnTo>
                  <a:lnTo>
                    <a:pt x="337536" y="261942"/>
                  </a:lnTo>
                  <a:lnTo>
                    <a:pt x="337536" y="264579"/>
                  </a:lnTo>
                  <a:lnTo>
                    <a:pt x="337243" y="266630"/>
                  </a:lnTo>
                  <a:lnTo>
                    <a:pt x="336950" y="268974"/>
                  </a:lnTo>
                  <a:lnTo>
                    <a:pt x="336657" y="271318"/>
                  </a:lnTo>
                  <a:lnTo>
                    <a:pt x="336071" y="273662"/>
                  </a:lnTo>
                  <a:lnTo>
                    <a:pt x="335192" y="276006"/>
                  </a:lnTo>
                  <a:lnTo>
                    <a:pt x="334020" y="277764"/>
                  </a:lnTo>
                  <a:lnTo>
                    <a:pt x="332848" y="280108"/>
                  </a:lnTo>
                  <a:lnTo>
                    <a:pt x="331676" y="281866"/>
                  </a:lnTo>
                  <a:lnTo>
                    <a:pt x="330211" y="283917"/>
                  </a:lnTo>
                  <a:lnTo>
                    <a:pt x="328746" y="285382"/>
                  </a:lnTo>
                  <a:lnTo>
                    <a:pt x="327281" y="287433"/>
                  </a:lnTo>
                  <a:lnTo>
                    <a:pt x="325230" y="288605"/>
                  </a:lnTo>
                  <a:lnTo>
                    <a:pt x="323472" y="289777"/>
                  </a:lnTo>
                  <a:lnTo>
                    <a:pt x="321421" y="291242"/>
                  </a:lnTo>
                  <a:lnTo>
                    <a:pt x="319663" y="292414"/>
                  </a:lnTo>
                  <a:lnTo>
                    <a:pt x="317319" y="293293"/>
                  </a:lnTo>
                  <a:lnTo>
                    <a:pt x="315268" y="293879"/>
                  </a:lnTo>
                  <a:lnTo>
                    <a:pt x="312924" y="294465"/>
                  </a:lnTo>
                  <a:lnTo>
                    <a:pt x="310580" y="295051"/>
                  </a:lnTo>
                  <a:lnTo>
                    <a:pt x="308236" y="295344"/>
                  </a:lnTo>
                  <a:lnTo>
                    <a:pt x="305892" y="295344"/>
                  </a:lnTo>
                  <a:lnTo>
                    <a:pt x="160857" y="295344"/>
                  </a:lnTo>
                  <a:lnTo>
                    <a:pt x="127748" y="328160"/>
                  </a:lnTo>
                  <a:lnTo>
                    <a:pt x="125697" y="330504"/>
                  </a:lnTo>
                  <a:lnTo>
                    <a:pt x="122767" y="332262"/>
                  </a:lnTo>
                  <a:lnTo>
                    <a:pt x="120130" y="333727"/>
                  </a:lnTo>
                  <a:lnTo>
                    <a:pt x="117493" y="335192"/>
                  </a:lnTo>
                  <a:lnTo>
                    <a:pt x="114563" y="336364"/>
                  </a:lnTo>
                  <a:lnTo>
                    <a:pt x="111633" y="336950"/>
                  </a:lnTo>
                  <a:lnTo>
                    <a:pt x="108410" y="337243"/>
                  </a:lnTo>
                  <a:lnTo>
                    <a:pt x="105480" y="337536"/>
                  </a:lnTo>
                  <a:lnTo>
                    <a:pt x="102550" y="337243"/>
                  </a:lnTo>
                  <a:lnTo>
                    <a:pt x="99327" y="336950"/>
                  </a:lnTo>
                  <a:lnTo>
                    <a:pt x="96397" y="336364"/>
                  </a:lnTo>
                  <a:lnTo>
                    <a:pt x="93760" y="335192"/>
                  </a:lnTo>
                  <a:lnTo>
                    <a:pt x="90830" y="333727"/>
                  </a:lnTo>
                  <a:lnTo>
                    <a:pt x="87900" y="332262"/>
                  </a:lnTo>
                  <a:lnTo>
                    <a:pt x="85556" y="330504"/>
                  </a:lnTo>
                  <a:lnTo>
                    <a:pt x="83212" y="328160"/>
                  </a:lnTo>
                  <a:lnTo>
                    <a:pt x="9083" y="254324"/>
                  </a:lnTo>
                  <a:lnTo>
                    <a:pt x="7325" y="251980"/>
                  </a:lnTo>
                  <a:lnTo>
                    <a:pt x="5274" y="249343"/>
                  </a:lnTo>
                  <a:lnTo>
                    <a:pt x="3809" y="246706"/>
                  </a:lnTo>
                  <a:lnTo>
                    <a:pt x="2051" y="244069"/>
                  </a:lnTo>
                  <a:lnTo>
                    <a:pt x="1172" y="241139"/>
                  </a:lnTo>
                  <a:lnTo>
                    <a:pt x="586" y="237916"/>
                  </a:lnTo>
                  <a:lnTo>
                    <a:pt x="293" y="234986"/>
                  </a:lnTo>
                  <a:lnTo>
                    <a:pt x="0" y="232056"/>
                  </a:lnTo>
                  <a:lnTo>
                    <a:pt x="293" y="229126"/>
                  </a:lnTo>
                  <a:lnTo>
                    <a:pt x="586" y="225903"/>
                  </a:lnTo>
                  <a:lnTo>
                    <a:pt x="1172" y="222973"/>
                  </a:lnTo>
                  <a:lnTo>
                    <a:pt x="2051" y="220336"/>
                  </a:lnTo>
                  <a:lnTo>
                    <a:pt x="3809" y="217406"/>
                  </a:lnTo>
                  <a:lnTo>
                    <a:pt x="5274" y="214476"/>
                  </a:lnTo>
                  <a:lnTo>
                    <a:pt x="7325" y="212132"/>
                  </a:lnTo>
                  <a:lnTo>
                    <a:pt x="9083" y="209788"/>
                  </a:lnTo>
                  <a:lnTo>
                    <a:pt x="42192" y="176972"/>
                  </a:lnTo>
                  <a:lnTo>
                    <a:pt x="42192" y="31644"/>
                  </a:lnTo>
                  <a:lnTo>
                    <a:pt x="42485" y="29007"/>
                  </a:lnTo>
                  <a:lnTo>
                    <a:pt x="42778" y="26956"/>
                  </a:lnTo>
                  <a:lnTo>
                    <a:pt x="43071" y="24612"/>
                  </a:lnTo>
                  <a:lnTo>
                    <a:pt x="43657" y="22561"/>
                  </a:lnTo>
                  <a:lnTo>
                    <a:pt x="44243" y="20217"/>
                  </a:lnTo>
                  <a:lnTo>
                    <a:pt x="45122" y="18166"/>
                  </a:lnTo>
                  <a:lnTo>
                    <a:pt x="46294" y="16115"/>
                  </a:lnTo>
                  <a:lnTo>
                    <a:pt x="47466" y="14064"/>
                  </a:lnTo>
                  <a:lnTo>
                    <a:pt x="48931" y="12306"/>
                  </a:lnTo>
                  <a:lnTo>
                    <a:pt x="50396" y="10548"/>
                  </a:lnTo>
                  <a:lnTo>
                    <a:pt x="51861" y="8790"/>
                  </a:lnTo>
                  <a:lnTo>
                    <a:pt x="53912" y="7325"/>
                  </a:lnTo>
                  <a:lnTo>
                    <a:pt x="55670" y="5567"/>
                  </a:lnTo>
                  <a:lnTo>
                    <a:pt x="57428" y="4395"/>
                  </a:lnTo>
                  <a:lnTo>
                    <a:pt x="59479" y="3516"/>
                  </a:lnTo>
                  <a:lnTo>
                    <a:pt x="61823" y="2637"/>
                  </a:lnTo>
                  <a:lnTo>
                    <a:pt x="64753" y="1172"/>
                  </a:lnTo>
                  <a:lnTo>
                    <a:pt x="67683" y="5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8" name="ïş1íḍe">
              <a:extLst>
                <a:ext uri="{FF2B5EF4-FFF2-40B4-BE49-F238E27FC236}">
                  <a16:creationId xmlns="" xmlns:a16="http://schemas.microsoft.com/office/drawing/2014/main" id="{D0553AD5-B760-4C14-A3D1-E6FA695427F0}"/>
                </a:ext>
              </a:extLst>
            </p:cNvPr>
            <p:cNvGrpSpPr/>
            <p:nvPr/>
          </p:nvGrpSpPr>
          <p:grpSpPr>
            <a:xfrm>
              <a:off x="5826000" y="1330050"/>
              <a:ext cx="5694488" cy="922843"/>
              <a:chOff x="5826000" y="1759661"/>
              <a:chExt cx="5694488" cy="922843"/>
            </a:xfrm>
          </p:grpSpPr>
          <p:sp>
            <p:nvSpPr>
              <p:cNvPr id="25" name="ïṩḷiḑe">
                <a:extLst>
                  <a:ext uri="{FF2B5EF4-FFF2-40B4-BE49-F238E27FC236}">
                    <a16:creationId xmlns="" xmlns:a16="http://schemas.microsoft.com/office/drawing/2014/main" id="{19CE9B99-BDC7-44B8-BA90-773C1CAF542C}"/>
                  </a:ext>
                </a:extLst>
              </p:cNvPr>
              <p:cNvSpPr txBox="1"/>
              <p:nvPr/>
            </p:nvSpPr>
            <p:spPr bwMode="auto">
              <a:xfrm>
                <a:off x="5826000" y="1759661"/>
                <a:ext cx="5694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6" name="íṧḻiḑe">
                <a:extLst>
                  <a:ext uri="{FF2B5EF4-FFF2-40B4-BE49-F238E27FC236}">
                    <a16:creationId xmlns="" xmlns:a16="http://schemas.microsoft.com/office/drawing/2014/main" id="{EFE617C2-3C28-4D8E-AF37-E6A0E5D9601C}"/>
                  </a:ext>
                </a:extLst>
              </p:cNvPr>
              <p:cNvSpPr/>
              <p:nvPr/>
            </p:nvSpPr>
            <p:spPr bwMode="auto">
              <a:xfrm>
                <a:off x="5826000" y="2201467"/>
                <a:ext cx="5694488" cy="481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Copy paste fonts. Choose the only option to retain text.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B3FC81B2-72E0-4E50-9DF1-EB838746BE57}"/>
                </a:ext>
              </a:extLst>
            </p:cNvPr>
            <p:cNvCxnSpPr/>
            <p:nvPr/>
          </p:nvCxnSpPr>
          <p:spPr>
            <a:xfrm>
              <a:off x="564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$líḑe">
              <a:extLst>
                <a:ext uri="{FF2B5EF4-FFF2-40B4-BE49-F238E27FC236}">
                  <a16:creationId xmlns="" xmlns:a16="http://schemas.microsoft.com/office/drawing/2014/main" id="{582AE5A3-051D-4749-A365-35E6AAEA6C68}"/>
                </a:ext>
              </a:extLst>
            </p:cNvPr>
            <p:cNvSpPr/>
            <p:nvPr/>
          </p:nvSpPr>
          <p:spPr bwMode="auto">
            <a:xfrm>
              <a:off x="4952960" y="2781494"/>
              <a:ext cx="372250" cy="541454"/>
            </a:xfrm>
            <a:custGeom>
              <a:avLst/>
              <a:gdLst>
                <a:gd name="connsiteX0" fmla="*/ 153866 w 255262"/>
                <a:gd name="connsiteY0" fmla="*/ 327457 h 371290"/>
                <a:gd name="connsiteX1" fmla="*/ 104938 w 255262"/>
                <a:gd name="connsiteY1" fmla="*/ 333581 h 371290"/>
                <a:gd name="connsiteX2" fmla="*/ 106869 w 255262"/>
                <a:gd name="connsiteY2" fmla="*/ 338093 h 371290"/>
                <a:gd name="connsiteX3" fmla="*/ 109122 w 255262"/>
                <a:gd name="connsiteY3" fmla="*/ 341316 h 371290"/>
                <a:gd name="connsiteX4" fmla="*/ 111376 w 255262"/>
                <a:gd name="connsiteY4" fmla="*/ 343895 h 371290"/>
                <a:gd name="connsiteX5" fmla="*/ 114273 w 255262"/>
                <a:gd name="connsiteY5" fmla="*/ 345828 h 371290"/>
                <a:gd name="connsiteX6" fmla="*/ 116848 w 255262"/>
                <a:gd name="connsiteY6" fmla="*/ 346795 h 371290"/>
                <a:gd name="connsiteX7" fmla="*/ 120067 w 255262"/>
                <a:gd name="connsiteY7" fmla="*/ 347440 h 371290"/>
                <a:gd name="connsiteX8" fmla="*/ 123608 w 255262"/>
                <a:gd name="connsiteY8" fmla="*/ 347762 h 371290"/>
                <a:gd name="connsiteX9" fmla="*/ 127792 w 255262"/>
                <a:gd name="connsiteY9" fmla="*/ 348085 h 371290"/>
                <a:gd name="connsiteX10" fmla="*/ 132621 w 255262"/>
                <a:gd name="connsiteY10" fmla="*/ 347762 h 371290"/>
                <a:gd name="connsiteX11" fmla="*/ 136805 w 255262"/>
                <a:gd name="connsiteY11" fmla="*/ 347440 h 371290"/>
                <a:gd name="connsiteX12" fmla="*/ 138415 w 255262"/>
                <a:gd name="connsiteY12" fmla="*/ 347118 h 371290"/>
                <a:gd name="connsiteX13" fmla="*/ 140346 w 255262"/>
                <a:gd name="connsiteY13" fmla="*/ 346473 h 371290"/>
                <a:gd name="connsiteX14" fmla="*/ 141634 w 255262"/>
                <a:gd name="connsiteY14" fmla="*/ 345828 h 371290"/>
                <a:gd name="connsiteX15" fmla="*/ 143243 w 255262"/>
                <a:gd name="connsiteY15" fmla="*/ 345184 h 371290"/>
                <a:gd name="connsiteX16" fmla="*/ 144853 w 255262"/>
                <a:gd name="connsiteY16" fmla="*/ 343572 h 371290"/>
                <a:gd name="connsiteX17" fmla="*/ 146140 w 255262"/>
                <a:gd name="connsiteY17" fmla="*/ 342283 h 371290"/>
                <a:gd name="connsiteX18" fmla="*/ 147106 w 255262"/>
                <a:gd name="connsiteY18" fmla="*/ 340672 h 371290"/>
                <a:gd name="connsiteX19" fmla="*/ 148715 w 255262"/>
                <a:gd name="connsiteY19" fmla="*/ 338738 h 371290"/>
                <a:gd name="connsiteX20" fmla="*/ 150969 w 255262"/>
                <a:gd name="connsiteY20" fmla="*/ 333903 h 371290"/>
                <a:gd name="connsiteX21" fmla="*/ 164810 w 255262"/>
                <a:gd name="connsiteY21" fmla="*/ 291037 h 371290"/>
                <a:gd name="connsiteX22" fmla="*/ 93350 w 255262"/>
                <a:gd name="connsiteY22" fmla="*/ 300062 h 371290"/>
                <a:gd name="connsiteX23" fmla="*/ 93350 w 255262"/>
                <a:gd name="connsiteY23" fmla="*/ 300384 h 371290"/>
                <a:gd name="connsiteX24" fmla="*/ 95281 w 255262"/>
                <a:gd name="connsiteY24" fmla="*/ 306830 h 371290"/>
                <a:gd name="connsiteX25" fmla="*/ 97212 w 255262"/>
                <a:gd name="connsiteY25" fmla="*/ 312631 h 371290"/>
                <a:gd name="connsiteX26" fmla="*/ 98822 w 255262"/>
                <a:gd name="connsiteY26" fmla="*/ 317788 h 371290"/>
                <a:gd name="connsiteX27" fmla="*/ 100431 w 255262"/>
                <a:gd name="connsiteY27" fmla="*/ 322300 h 371290"/>
                <a:gd name="connsiteX28" fmla="*/ 158050 w 255262"/>
                <a:gd name="connsiteY28" fmla="*/ 315210 h 371290"/>
                <a:gd name="connsiteX29" fmla="*/ 158694 w 255262"/>
                <a:gd name="connsiteY29" fmla="*/ 311987 h 371290"/>
                <a:gd name="connsiteX30" fmla="*/ 159660 w 255262"/>
                <a:gd name="connsiteY30" fmla="*/ 308764 h 371290"/>
                <a:gd name="connsiteX31" fmla="*/ 160625 w 255262"/>
                <a:gd name="connsiteY31" fmla="*/ 304896 h 371290"/>
                <a:gd name="connsiteX32" fmla="*/ 162235 w 255262"/>
                <a:gd name="connsiteY32" fmla="*/ 301673 h 371290"/>
                <a:gd name="connsiteX33" fmla="*/ 163522 w 255262"/>
                <a:gd name="connsiteY33" fmla="*/ 296194 h 371290"/>
                <a:gd name="connsiteX34" fmla="*/ 83049 w 255262"/>
                <a:gd name="connsiteY34" fmla="*/ 266865 h 371290"/>
                <a:gd name="connsiteX35" fmla="*/ 84658 w 255262"/>
                <a:gd name="connsiteY35" fmla="*/ 272666 h 371290"/>
                <a:gd name="connsiteX36" fmla="*/ 86590 w 255262"/>
                <a:gd name="connsiteY36" fmla="*/ 278145 h 371290"/>
                <a:gd name="connsiteX37" fmla="*/ 88521 w 255262"/>
                <a:gd name="connsiteY37" fmla="*/ 283947 h 371290"/>
                <a:gd name="connsiteX38" fmla="*/ 89809 w 255262"/>
                <a:gd name="connsiteY38" fmla="*/ 289104 h 371290"/>
                <a:gd name="connsiteX39" fmla="*/ 168673 w 255262"/>
                <a:gd name="connsiteY39" fmla="*/ 279435 h 371290"/>
                <a:gd name="connsiteX40" fmla="*/ 169960 w 255262"/>
                <a:gd name="connsiteY40" fmla="*/ 276212 h 371290"/>
                <a:gd name="connsiteX41" fmla="*/ 170926 w 255262"/>
                <a:gd name="connsiteY41" fmla="*/ 272989 h 371290"/>
                <a:gd name="connsiteX42" fmla="*/ 171892 w 255262"/>
                <a:gd name="connsiteY42" fmla="*/ 269766 h 371290"/>
                <a:gd name="connsiteX43" fmla="*/ 172857 w 255262"/>
                <a:gd name="connsiteY43" fmla="*/ 266865 h 371290"/>
                <a:gd name="connsiteX44" fmla="*/ 128226 w 255262"/>
                <a:gd name="connsiteY44" fmla="*/ 58014 h 371290"/>
                <a:gd name="connsiteX45" fmla="*/ 129201 w 255262"/>
                <a:gd name="connsiteY45" fmla="*/ 58339 h 371290"/>
                <a:gd name="connsiteX46" fmla="*/ 130502 w 255262"/>
                <a:gd name="connsiteY46" fmla="*/ 58664 h 371290"/>
                <a:gd name="connsiteX47" fmla="*/ 131477 w 255262"/>
                <a:gd name="connsiteY47" fmla="*/ 58989 h 371290"/>
                <a:gd name="connsiteX48" fmla="*/ 132452 w 255262"/>
                <a:gd name="connsiteY48" fmla="*/ 59639 h 371290"/>
                <a:gd name="connsiteX49" fmla="*/ 133102 w 255262"/>
                <a:gd name="connsiteY49" fmla="*/ 60615 h 371290"/>
                <a:gd name="connsiteX50" fmla="*/ 133427 w 255262"/>
                <a:gd name="connsiteY50" fmla="*/ 61265 h 371290"/>
                <a:gd name="connsiteX51" fmla="*/ 133752 w 255262"/>
                <a:gd name="connsiteY51" fmla="*/ 62890 h 371290"/>
                <a:gd name="connsiteX52" fmla="*/ 134077 w 255262"/>
                <a:gd name="connsiteY52" fmla="*/ 63865 h 371290"/>
                <a:gd name="connsiteX53" fmla="*/ 133752 w 255262"/>
                <a:gd name="connsiteY53" fmla="*/ 64840 h 371290"/>
                <a:gd name="connsiteX54" fmla="*/ 133427 w 255262"/>
                <a:gd name="connsiteY54" fmla="*/ 65815 h 371290"/>
                <a:gd name="connsiteX55" fmla="*/ 133102 w 255262"/>
                <a:gd name="connsiteY55" fmla="*/ 67116 h 371290"/>
                <a:gd name="connsiteX56" fmla="*/ 132452 w 255262"/>
                <a:gd name="connsiteY56" fmla="*/ 68091 h 371290"/>
                <a:gd name="connsiteX57" fmla="*/ 131477 w 255262"/>
                <a:gd name="connsiteY57" fmla="*/ 68741 h 371290"/>
                <a:gd name="connsiteX58" fmla="*/ 130502 w 255262"/>
                <a:gd name="connsiteY58" fmla="*/ 69066 h 371290"/>
                <a:gd name="connsiteX59" fmla="*/ 129201 w 255262"/>
                <a:gd name="connsiteY59" fmla="*/ 69391 h 371290"/>
                <a:gd name="connsiteX60" fmla="*/ 128226 w 255262"/>
                <a:gd name="connsiteY60" fmla="*/ 69716 h 371290"/>
                <a:gd name="connsiteX61" fmla="*/ 122050 w 255262"/>
                <a:gd name="connsiteY61" fmla="*/ 69716 h 371290"/>
                <a:gd name="connsiteX62" fmla="*/ 116524 w 255262"/>
                <a:gd name="connsiteY62" fmla="*/ 71016 h 371290"/>
                <a:gd name="connsiteX63" fmla="*/ 110998 w 255262"/>
                <a:gd name="connsiteY63" fmla="*/ 72317 h 371290"/>
                <a:gd name="connsiteX64" fmla="*/ 105472 w 255262"/>
                <a:gd name="connsiteY64" fmla="*/ 74267 h 371290"/>
                <a:gd name="connsiteX65" fmla="*/ 100597 w 255262"/>
                <a:gd name="connsiteY65" fmla="*/ 76867 h 371290"/>
                <a:gd name="connsiteX66" fmla="*/ 95396 w 255262"/>
                <a:gd name="connsiteY66" fmla="*/ 79793 h 371290"/>
                <a:gd name="connsiteX67" fmla="*/ 90845 w 255262"/>
                <a:gd name="connsiteY67" fmla="*/ 83043 h 371290"/>
                <a:gd name="connsiteX68" fmla="*/ 86619 w 255262"/>
                <a:gd name="connsiteY68" fmla="*/ 86619 h 371290"/>
                <a:gd name="connsiteX69" fmla="*/ 83369 w 255262"/>
                <a:gd name="connsiteY69" fmla="*/ 90845 h 371290"/>
                <a:gd name="connsiteX70" fmla="*/ 79793 w 255262"/>
                <a:gd name="connsiteY70" fmla="*/ 95396 h 371290"/>
                <a:gd name="connsiteX71" fmla="*/ 76867 w 255262"/>
                <a:gd name="connsiteY71" fmla="*/ 100271 h 371290"/>
                <a:gd name="connsiteX72" fmla="*/ 74592 w 255262"/>
                <a:gd name="connsiteY72" fmla="*/ 105147 h 371290"/>
                <a:gd name="connsiteX73" fmla="*/ 72317 w 255262"/>
                <a:gd name="connsiteY73" fmla="*/ 110998 h 371290"/>
                <a:gd name="connsiteX74" fmla="*/ 71016 w 255262"/>
                <a:gd name="connsiteY74" fmla="*/ 116524 h 371290"/>
                <a:gd name="connsiteX75" fmla="*/ 70041 w 255262"/>
                <a:gd name="connsiteY75" fmla="*/ 122050 h 371290"/>
                <a:gd name="connsiteX76" fmla="*/ 69391 w 255262"/>
                <a:gd name="connsiteY76" fmla="*/ 128226 h 371290"/>
                <a:gd name="connsiteX77" fmla="*/ 69391 w 255262"/>
                <a:gd name="connsiteY77" fmla="*/ 129526 h 371290"/>
                <a:gd name="connsiteX78" fmla="*/ 69066 w 255262"/>
                <a:gd name="connsiteY78" fmla="*/ 130502 h 371290"/>
                <a:gd name="connsiteX79" fmla="*/ 68741 w 255262"/>
                <a:gd name="connsiteY79" fmla="*/ 131477 h 371290"/>
                <a:gd name="connsiteX80" fmla="*/ 68091 w 255262"/>
                <a:gd name="connsiteY80" fmla="*/ 132452 h 371290"/>
                <a:gd name="connsiteX81" fmla="*/ 67116 w 255262"/>
                <a:gd name="connsiteY81" fmla="*/ 133102 h 371290"/>
                <a:gd name="connsiteX82" fmla="*/ 66141 w 255262"/>
                <a:gd name="connsiteY82" fmla="*/ 133752 h 371290"/>
                <a:gd name="connsiteX83" fmla="*/ 64840 w 255262"/>
                <a:gd name="connsiteY83" fmla="*/ 134077 h 371290"/>
                <a:gd name="connsiteX84" fmla="*/ 63865 w 255262"/>
                <a:gd name="connsiteY84" fmla="*/ 134077 h 371290"/>
                <a:gd name="connsiteX85" fmla="*/ 62565 w 255262"/>
                <a:gd name="connsiteY85" fmla="*/ 134077 h 371290"/>
                <a:gd name="connsiteX86" fmla="*/ 61590 w 255262"/>
                <a:gd name="connsiteY86" fmla="*/ 133752 h 371290"/>
                <a:gd name="connsiteX87" fmla="*/ 60290 w 255262"/>
                <a:gd name="connsiteY87" fmla="*/ 133102 h 371290"/>
                <a:gd name="connsiteX88" fmla="*/ 59640 w 255262"/>
                <a:gd name="connsiteY88" fmla="*/ 132452 h 371290"/>
                <a:gd name="connsiteX89" fmla="*/ 58989 w 255262"/>
                <a:gd name="connsiteY89" fmla="*/ 131477 h 371290"/>
                <a:gd name="connsiteX90" fmla="*/ 58339 w 255262"/>
                <a:gd name="connsiteY90" fmla="*/ 130502 h 371290"/>
                <a:gd name="connsiteX91" fmla="*/ 58014 w 255262"/>
                <a:gd name="connsiteY91" fmla="*/ 129526 h 371290"/>
                <a:gd name="connsiteX92" fmla="*/ 58014 w 255262"/>
                <a:gd name="connsiteY92" fmla="*/ 128226 h 371290"/>
                <a:gd name="connsiteX93" fmla="*/ 58014 w 255262"/>
                <a:gd name="connsiteY93" fmla="*/ 124651 h 371290"/>
                <a:gd name="connsiteX94" fmla="*/ 58339 w 255262"/>
                <a:gd name="connsiteY94" fmla="*/ 121075 h 371290"/>
                <a:gd name="connsiteX95" fmla="*/ 58664 w 255262"/>
                <a:gd name="connsiteY95" fmla="*/ 117499 h 371290"/>
                <a:gd name="connsiteX96" fmla="*/ 59314 w 255262"/>
                <a:gd name="connsiteY96" fmla="*/ 113924 h 371290"/>
                <a:gd name="connsiteX97" fmla="*/ 61265 w 255262"/>
                <a:gd name="connsiteY97" fmla="*/ 107423 h 371290"/>
                <a:gd name="connsiteX98" fmla="*/ 63540 w 255262"/>
                <a:gd name="connsiteY98" fmla="*/ 100596 h 371290"/>
                <a:gd name="connsiteX99" fmla="*/ 66466 w 255262"/>
                <a:gd name="connsiteY99" fmla="*/ 94745 h 371290"/>
                <a:gd name="connsiteX100" fmla="*/ 70041 w 255262"/>
                <a:gd name="connsiteY100" fmla="*/ 88894 h 371290"/>
                <a:gd name="connsiteX101" fmla="*/ 74267 w 255262"/>
                <a:gd name="connsiteY101" fmla="*/ 83368 h 371290"/>
                <a:gd name="connsiteX102" fmla="*/ 78818 w 255262"/>
                <a:gd name="connsiteY102" fmla="*/ 78493 h 371290"/>
                <a:gd name="connsiteX103" fmla="*/ 83694 w 255262"/>
                <a:gd name="connsiteY103" fmla="*/ 73942 h 371290"/>
                <a:gd name="connsiteX104" fmla="*/ 88895 w 255262"/>
                <a:gd name="connsiteY104" fmla="*/ 69716 h 371290"/>
                <a:gd name="connsiteX105" fmla="*/ 94746 w 255262"/>
                <a:gd name="connsiteY105" fmla="*/ 66466 h 371290"/>
                <a:gd name="connsiteX106" fmla="*/ 100922 w 255262"/>
                <a:gd name="connsiteY106" fmla="*/ 63540 h 371290"/>
                <a:gd name="connsiteX107" fmla="*/ 107423 w 255262"/>
                <a:gd name="connsiteY107" fmla="*/ 60940 h 371290"/>
                <a:gd name="connsiteX108" fmla="*/ 114249 w 255262"/>
                <a:gd name="connsiteY108" fmla="*/ 59314 h 371290"/>
                <a:gd name="connsiteX109" fmla="*/ 117499 w 255262"/>
                <a:gd name="connsiteY109" fmla="*/ 58989 h 371290"/>
                <a:gd name="connsiteX110" fmla="*/ 121075 w 255262"/>
                <a:gd name="connsiteY110" fmla="*/ 58339 h 371290"/>
                <a:gd name="connsiteX111" fmla="*/ 124651 w 255262"/>
                <a:gd name="connsiteY111" fmla="*/ 58339 h 371290"/>
                <a:gd name="connsiteX112" fmla="*/ 127792 w 255262"/>
                <a:gd name="connsiteY112" fmla="*/ 23205 h 371290"/>
                <a:gd name="connsiteX113" fmla="*/ 122642 w 255262"/>
                <a:gd name="connsiteY113" fmla="*/ 23528 h 371290"/>
                <a:gd name="connsiteX114" fmla="*/ 117170 w 255262"/>
                <a:gd name="connsiteY114" fmla="*/ 23850 h 371290"/>
                <a:gd name="connsiteX115" fmla="*/ 112019 w 255262"/>
                <a:gd name="connsiteY115" fmla="*/ 24495 h 371290"/>
                <a:gd name="connsiteX116" fmla="*/ 106869 w 255262"/>
                <a:gd name="connsiteY116" fmla="*/ 25139 h 371290"/>
                <a:gd name="connsiteX117" fmla="*/ 101719 w 255262"/>
                <a:gd name="connsiteY117" fmla="*/ 26429 h 371290"/>
                <a:gd name="connsiteX118" fmla="*/ 96890 w 255262"/>
                <a:gd name="connsiteY118" fmla="*/ 28040 h 371290"/>
                <a:gd name="connsiteX119" fmla="*/ 92062 w 255262"/>
                <a:gd name="connsiteY119" fmla="*/ 29329 h 371290"/>
                <a:gd name="connsiteX120" fmla="*/ 86912 w 255262"/>
                <a:gd name="connsiteY120" fmla="*/ 31585 h 371290"/>
                <a:gd name="connsiteX121" fmla="*/ 82405 w 255262"/>
                <a:gd name="connsiteY121" fmla="*/ 33519 h 371290"/>
                <a:gd name="connsiteX122" fmla="*/ 77899 w 255262"/>
                <a:gd name="connsiteY122" fmla="*/ 36098 h 371290"/>
                <a:gd name="connsiteX123" fmla="*/ 73714 w 255262"/>
                <a:gd name="connsiteY123" fmla="*/ 38354 h 371290"/>
                <a:gd name="connsiteX124" fmla="*/ 69529 w 255262"/>
                <a:gd name="connsiteY124" fmla="*/ 41254 h 371290"/>
                <a:gd name="connsiteX125" fmla="*/ 65667 w 255262"/>
                <a:gd name="connsiteY125" fmla="*/ 43833 h 371290"/>
                <a:gd name="connsiteX126" fmla="*/ 61482 w 255262"/>
                <a:gd name="connsiteY126" fmla="*/ 47056 h 371290"/>
                <a:gd name="connsiteX127" fmla="*/ 57941 w 255262"/>
                <a:gd name="connsiteY127" fmla="*/ 50279 h 371290"/>
                <a:gd name="connsiteX128" fmla="*/ 54078 w 255262"/>
                <a:gd name="connsiteY128" fmla="*/ 53824 h 371290"/>
                <a:gd name="connsiteX129" fmla="*/ 50537 w 255262"/>
                <a:gd name="connsiteY129" fmla="*/ 57692 h 371290"/>
                <a:gd name="connsiteX130" fmla="*/ 47318 w 255262"/>
                <a:gd name="connsiteY130" fmla="*/ 61237 h 371290"/>
                <a:gd name="connsiteX131" fmla="*/ 44421 w 255262"/>
                <a:gd name="connsiteY131" fmla="*/ 65105 h 371290"/>
                <a:gd name="connsiteX132" fmla="*/ 41202 w 255262"/>
                <a:gd name="connsiteY132" fmla="*/ 69295 h 371290"/>
                <a:gd name="connsiteX133" fmla="*/ 38627 w 255262"/>
                <a:gd name="connsiteY133" fmla="*/ 73485 h 371290"/>
                <a:gd name="connsiteX134" fmla="*/ 36052 w 255262"/>
                <a:gd name="connsiteY134" fmla="*/ 77675 h 371290"/>
                <a:gd name="connsiteX135" fmla="*/ 33799 w 255262"/>
                <a:gd name="connsiteY135" fmla="*/ 82187 h 371290"/>
                <a:gd name="connsiteX136" fmla="*/ 31867 w 255262"/>
                <a:gd name="connsiteY136" fmla="*/ 87021 h 371290"/>
                <a:gd name="connsiteX137" fmla="*/ 29614 w 255262"/>
                <a:gd name="connsiteY137" fmla="*/ 91533 h 371290"/>
                <a:gd name="connsiteX138" fmla="*/ 28326 w 255262"/>
                <a:gd name="connsiteY138" fmla="*/ 96690 h 371290"/>
                <a:gd name="connsiteX139" fmla="*/ 27039 w 255262"/>
                <a:gd name="connsiteY139" fmla="*/ 101525 h 371290"/>
                <a:gd name="connsiteX140" fmla="*/ 25429 w 255262"/>
                <a:gd name="connsiteY140" fmla="*/ 106682 h 371290"/>
                <a:gd name="connsiteX141" fmla="*/ 24786 w 255262"/>
                <a:gd name="connsiteY141" fmla="*/ 111838 h 371290"/>
                <a:gd name="connsiteX142" fmla="*/ 24142 w 255262"/>
                <a:gd name="connsiteY142" fmla="*/ 116995 h 371290"/>
                <a:gd name="connsiteX143" fmla="*/ 23820 w 255262"/>
                <a:gd name="connsiteY143" fmla="*/ 122152 h 371290"/>
                <a:gd name="connsiteX144" fmla="*/ 23498 w 255262"/>
                <a:gd name="connsiteY144" fmla="*/ 127631 h 371290"/>
                <a:gd name="connsiteX145" fmla="*/ 23820 w 255262"/>
                <a:gd name="connsiteY145" fmla="*/ 132143 h 371290"/>
                <a:gd name="connsiteX146" fmla="*/ 24142 w 255262"/>
                <a:gd name="connsiteY146" fmla="*/ 136655 h 371290"/>
                <a:gd name="connsiteX147" fmla="*/ 25107 w 255262"/>
                <a:gd name="connsiteY147" fmla="*/ 141490 h 371290"/>
                <a:gd name="connsiteX148" fmla="*/ 26073 w 255262"/>
                <a:gd name="connsiteY148" fmla="*/ 146002 h 371290"/>
                <a:gd name="connsiteX149" fmla="*/ 27683 w 255262"/>
                <a:gd name="connsiteY149" fmla="*/ 150837 h 371290"/>
                <a:gd name="connsiteX150" fmla="*/ 29292 w 255262"/>
                <a:gd name="connsiteY150" fmla="*/ 155671 h 371290"/>
                <a:gd name="connsiteX151" fmla="*/ 31223 w 255262"/>
                <a:gd name="connsiteY151" fmla="*/ 160506 h 371290"/>
                <a:gd name="connsiteX152" fmla="*/ 33155 w 255262"/>
                <a:gd name="connsiteY152" fmla="*/ 165663 h 371290"/>
                <a:gd name="connsiteX153" fmla="*/ 37661 w 255262"/>
                <a:gd name="connsiteY153" fmla="*/ 175654 h 371290"/>
                <a:gd name="connsiteX154" fmla="*/ 42812 w 255262"/>
                <a:gd name="connsiteY154" fmla="*/ 185967 h 371290"/>
                <a:gd name="connsiteX155" fmla="*/ 48606 w 255262"/>
                <a:gd name="connsiteY155" fmla="*/ 195959 h 371290"/>
                <a:gd name="connsiteX156" fmla="*/ 54400 w 255262"/>
                <a:gd name="connsiteY156" fmla="*/ 206272 h 371290"/>
                <a:gd name="connsiteX157" fmla="*/ 59229 w 255262"/>
                <a:gd name="connsiteY157" fmla="*/ 215619 h 371290"/>
                <a:gd name="connsiteX158" fmla="*/ 64379 w 255262"/>
                <a:gd name="connsiteY158" fmla="*/ 224966 h 371290"/>
                <a:gd name="connsiteX159" fmla="*/ 69207 w 255262"/>
                <a:gd name="connsiteY159" fmla="*/ 234312 h 371290"/>
                <a:gd name="connsiteX160" fmla="*/ 73714 w 255262"/>
                <a:gd name="connsiteY160" fmla="*/ 243659 h 371290"/>
                <a:gd name="connsiteX161" fmla="*/ 181870 w 255262"/>
                <a:gd name="connsiteY161" fmla="*/ 243659 h 371290"/>
                <a:gd name="connsiteX162" fmla="*/ 186377 w 255262"/>
                <a:gd name="connsiteY162" fmla="*/ 234312 h 371290"/>
                <a:gd name="connsiteX163" fmla="*/ 191205 w 255262"/>
                <a:gd name="connsiteY163" fmla="*/ 224966 h 371290"/>
                <a:gd name="connsiteX164" fmla="*/ 196356 w 255262"/>
                <a:gd name="connsiteY164" fmla="*/ 215619 h 371290"/>
                <a:gd name="connsiteX165" fmla="*/ 201506 w 255262"/>
                <a:gd name="connsiteY165" fmla="*/ 206595 h 371290"/>
                <a:gd name="connsiteX166" fmla="*/ 206978 w 255262"/>
                <a:gd name="connsiteY166" fmla="*/ 195959 h 371290"/>
                <a:gd name="connsiteX167" fmla="*/ 212450 w 255262"/>
                <a:gd name="connsiteY167" fmla="*/ 185967 h 371290"/>
                <a:gd name="connsiteX168" fmla="*/ 217923 w 255262"/>
                <a:gd name="connsiteY168" fmla="*/ 175654 h 371290"/>
                <a:gd name="connsiteX169" fmla="*/ 222429 w 255262"/>
                <a:gd name="connsiteY169" fmla="*/ 165340 h 371290"/>
                <a:gd name="connsiteX170" fmla="*/ 224360 w 255262"/>
                <a:gd name="connsiteY170" fmla="*/ 160506 h 371290"/>
                <a:gd name="connsiteX171" fmla="*/ 226614 w 255262"/>
                <a:gd name="connsiteY171" fmla="*/ 155671 h 371290"/>
                <a:gd name="connsiteX172" fmla="*/ 227901 w 255262"/>
                <a:gd name="connsiteY172" fmla="*/ 150837 h 371290"/>
                <a:gd name="connsiteX173" fmla="*/ 229189 w 255262"/>
                <a:gd name="connsiteY173" fmla="*/ 146002 h 371290"/>
                <a:gd name="connsiteX174" fmla="*/ 230798 w 255262"/>
                <a:gd name="connsiteY174" fmla="*/ 141168 h 371290"/>
                <a:gd name="connsiteX175" fmla="*/ 231442 w 255262"/>
                <a:gd name="connsiteY175" fmla="*/ 136655 h 371290"/>
                <a:gd name="connsiteX176" fmla="*/ 232086 w 255262"/>
                <a:gd name="connsiteY176" fmla="*/ 132143 h 371290"/>
                <a:gd name="connsiteX177" fmla="*/ 232086 w 255262"/>
                <a:gd name="connsiteY177" fmla="*/ 127631 h 371290"/>
                <a:gd name="connsiteX178" fmla="*/ 232086 w 255262"/>
                <a:gd name="connsiteY178" fmla="*/ 122152 h 371290"/>
                <a:gd name="connsiteX179" fmla="*/ 231764 w 255262"/>
                <a:gd name="connsiteY179" fmla="*/ 116995 h 371290"/>
                <a:gd name="connsiteX180" fmla="*/ 231120 w 255262"/>
                <a:gd name="connsiteY180" fmla="*/ 111838 h 371290"/>
                <a:gd name="connsiteX181" fmla="*/ 229833 w 255262"/>
                <a:gd name="connsiteY181" fmla="*/ 106682 h 371290"/>
                <a:gd name="connsiteX182" fmla="*/ 228867 w 255262"/>
                <a:gd name="connsiteY182" fmla="*/ 101525 h 371290"/>
                <a:gd name="connsiteX183" fmla="*/ 227579 w 255262"/>
                <a:gd name="connsiteY183" fmla="*/ 96690 h 371290"/>
                <a:gd name="connsiteX184" fmla="*/ 225648 w 255262"/>
                <a:gd name="connsiteY184" fmla="*/ 91533 h 371290"/>
                <a:gd name="connsiteX185" fmla="*/ 224039 w 255262"/>
                <a:gd name="connsiteY185" fmla="*/ 87021 h 371290"/>
                <a:gd name="connsiteX186" fmla="*/ 221463 w 255262"/>
                <a:gd name="connsiteY186" fmla="*/ 82187 h 371290"/>
                <a:gd name="connsiteX187" fmla="*/ 219532 w 255262"/>
                <a:gd name="connsiteY187" fmla="*/ 77675 h 371290"/>
                <a:gd name="connsiteX188" fmla="*/ 216957 w 255262"/>
                <a:gd name="connsiteY188" fmla="*/ 73485 h 371290"/>
                <a:gd name="connsiteX189" fmla="*/ 214382 w 255262"/>
                <a:gd name="connsiteY189" fmla="*/ 69295 h 371290"/>
                <a:gd name="connsiteX190" fmla="*/ 211163 w 255262"/>
                <a:gd name="connsiteY190" fmla="*/ 65105 h 371290"/>
                <a:gd name="connsiteX191" fmla="*/ 208266 w 255262"/>
                <a:gd name="connsiteY191" fmla="*/ 61237 h 371290"/>
                <a:gd name="connsiteX192" fmla="*/ 205047 w 255262"/>
                <a:gd name="connsiteY192" fmla="*/ 57692 h 371290"/>
                <a:gd name="connsiteX193" fmla="*/ 201506 w 255262"/>
                <a:gd name="connsiteY193" fmla="*/ 53824 h 371290"/>
                <a:gd name="connsiteX194" fmla="*/ 197965 w 255262"/>
                <a:gd name="connsiteY194" fmla="*/ 50279 h 371290"/>
                <a:gd name="connsiteX195" fmla="*/ 194102 w 255262"/>
                <a:gd name="connsiteY195" fmla="*/ 47056 h 371290"/>
                <a:gd name="connsiteX196" fmla="*/ 190240 w 255262"/>
                <a:gd name="connsiteY196" fmla="*/ 43833 h 371290"/>
                <a:gd name="connsiteX197" fmla="*/ 186055 w 255262"/>
                <a:gd name="connsiteY197" fmla="*/ 41254 h 371290"/>
                <a:gd name="connsiteX198" fmla="*/ 181870 w 255262"/>
                <a:gd name="connsiteY198" fmla="*/ 38354 h 371290"/>
                <a:gd name="connsiteX199" fmla="*/ 177364 w 255262"/>
                <a:gd name="connsiteY199" fmla="*/ 36098 h 371290"/>
                <a:gd name="connsiteX200" fmla="*/ 172857 w 255262"/>
                <a:gd name="connsiteY200" fmla="*/ 33519 h 371290"/>
                <a:gd name="connsiteX201" fmla="*/ 168351 w 255262"/>
                <a:gd name="connsiteY201" fmla="*/ 31585 h 371290"/>
                <a:gd name="connsiteX202" fmla="*/ 163522 w 255262"/>
                <a:gd name="connsiteY202" fmla="*/ 29329 h 371290"/>
                <a:gd name="connsiteX203" fmla="*/ 158694 w 255262"/>
                <a:gd name="connsiteY203" fmla="*/ 28040 h 371290"/>
                <a:gd name="connsiteX204" fmla="*/ 153866 w 255262"/>
                <a:gd name="connsiteY204" fmla="*/ 26429 h 371290"/>
                <a:gd name="connsiteX205" fmla="*/ 149037 w 255262"/>
                <a:gd name="connsiteY205" fmla="*/ 25139 h 371290"/>
                <a:gd name="connsiteX206" fmla="*/ 143887 w 255262"/>
                <a:gd name="connsiteY206" fmla="*/ 24495 h 371290"/>
                <a:gd name="connsiteX207" fmla="*/ 138415 w 255262"/>
                <a:gd name="connsiteY207" fmla="*/ 23850 h 371290"/>
                <a:gd name="connsiteX208" fmla="*/ 133264 w 255262"/>
                <a:gd name="connsiteY208" fmla="*/ 23528 h 371290"/>
                <a:gd name="connsiteX209" fmla="*/ 121032 w 255262"/>
                <a:gd name="connsiteY209" fmla="*/ 0 h 371290"/>
                <a:gd name="connsiteX210" fmla="*/ 127792 w 255262"/>
                <a:gd name="connsiteY210" fmla="*/ 0 h 371290"/>
                <a:gd name="connsiteX211" fmla="*/ 134230 w 255262"/>
                <a:gd name="connsiteY211" fmla="*/ 0 h 371290"/>
                <a:gd name="connsiteX212" fmla="*/ 140990 w 255262"/>
                <a:gd name="connsiteY212" fmla="*/ 322 h 371290"/>
                <a:gd name="connsiteX213" fmla="*/ 147106 w 255262"/>
                <a:gd name="connsiteY213" fmla="*/ 1611 h 371290"/>
                <a:gd name="connsiteX214" fmla="*/ 153544 w 255262"/>
                <a:gd name="connsiteY214" fmla="*/ 2578 h 371290"/>
                <a:gd name="connsiteX215" fmla="*/ 159660 w 255262"/>
                <a:gd name="connsiteY215" fmla="*/ 3867 h 371290"/>
                <a:gd name="connsiteX216" fmla="*/ 165776 w 255262"/>
                <a:gd name="connsiteY216" fmla="*/ 5801 h 371290"/>
                <a:gd name="connsiteX217" fmla="*/ 171570 w 255262"/>
                <a:gd name="connsiteY217" fmla="*/ 7735 h 371290"/>
                <a:gd name="connsiteX218" fmla="*/ 177364 w 255262"/>
                <a:gd name="connsiteY218" fmla="*/ 9991 h 371290"/>
                <a:gd name="connsiteX219" fmla="*/ 183158 w 255262"/>
                <a:gd name="connsiteY219" fmla="*/ 12570 h 371290"/>
                <a:gd name="connsiteX220" fmla="*/ 188630 w 255262"/>
                <a:gd name="connsiteY220" fmla="*/ 15470 h 371290"/>
                <a:gd name="connsiteX221" fmla="*/ 193780 w 255262"/>
                <a:gd name="connsiteY221" fmla="*/ 18693 h 371290"/>
                <a:gd name="connsiteX222" fmla="*/ 198931 w 255262"/>
                <a:gd name="connsiteY222" fmla="*/ 21594 h 371290"/>
                <a:gd name="connsiteX223" fmla="*/ 203759 w 255262"/>
                <a:gd name="connsiteY223" fmla="*/ 25139 h 371290"/>
                <a:gd name="connsiteX224" fmla="*/ 208588 w 255262"/>
                <a:gd name="connsiteY224" fmla="*/ 29007 h 371290"/>
                <a:gd name="connsiteX225" fmla="*/ 213738 w 255262"/>
                <a:gd name="connsiteY225" fmla="*/ 33197 h 371290"/>
                <a:gd name="connsiteX226" fmla="*/ 217923 w 255262"/>
                <a:gd name="connsiteY226" fmla="*/ 37387 h 371290"/>
                <a:gd name="connsiteX227" fmla="*/ 222429 w 255262"/>
                <a:gd name="connsiteY227" fmla="*/ 41899 h 371290"/>
                <a:gd name="connsiteX228" fmla="*/ 226292 w 255262"/>
                <a:gd name="connsiteY228" fmla="*/ 46411 h 371290"/>
                <a:gd name="connsiteX229" fmla="*/ 229833 w 255262"/>
                <a:gd name="connsiteY229" fmla="*/ 51246 h 371290"/>
                <a:gd name="connsiteX230" fmla="*/ 233373 w 255262"/>
                <a:gd name="connsiteY230" fmla="*/ 56080 h 371290"/>
                <a:gd name="connsiteX231" fmla="*/ 236914 w 255262"/>
                <a:gd name="connsiteY231" fmla="*/ 61237 h 371290"/>
                <a:gd name="connsiteX232" fmla="*/ 240133 w 255262"/>
                <a:gd name="connsiteY232" fmla="*/ 66716 h 371290"/>
                <a:gd name="connsiteX233" fmla="*/ 242708 w 255262"/>
                <a:gd name="connsiteY233" fmla="*/ 72195 h 371290"/>
                <a:gd name="connsiteX234" fmla="*/ 245284 w 255262"/>
                <a:gd name="connsiteY234" fmla="*/ 77997 h 371290"/>
                <a:gd name="connsiteX235" fmla="*/ 247537 w 255262"/>
                <a:gd name="connsiteY235" fmla="*/ 83798 h 371290"/>
                <a:gd name="connsiteX236" fmla="*/ 249468 w 255262"/>
                <a:gd name="connsiteY236" fmla="*/ 89600 h 371290"/>
                <a:gd name="connsiteX237" fmla="*/ 251078 w 255262"/>
                <a:gd name="connsiteY237" fmla="*/ 95723 h 371290"/>
                <a:gd name="connsiteX238" fmla="*/ 252687 w 255262"/>
                <a:gd name="connsiteY238" fmla="*/ 101847 h 371290"/>
                <a:gd name="connsiteX239" fmla="*/ 253975 w 255262"/>
                <a:gd name="connsiteY239" fmla="*/ 107971 h 371290"/>
                <a:gd name="connsiteX240" fmla="*/ 254618 w 255262"/>
                <a:gd name="connsiteY240" fmla="*/ 114739 h 371290"/>
                <a:gd name="connsiteX241" fmla="*/ 254940 w 255262"/>
                <a:gd name="connsiteY241" fmla="*/ 120863 h 371290"/>
                <a:gd name="connsiteX242" fmla="*/ 255262 w 255262"/>
                <a:gd name="connsiteY242" fmla="*/ 127631 h 371290"/>
                <a:gd name="connsiteX243" fmla="*/ 254940 w 255262"/>
                <a:gd name="connsiteY243" fmla="*/ 132143 h 371290"/>
                <a:gd name="connsiteX244" fmla="*/ 254618 w 255262"/>
                <a:gd name="connsiteY244" fmla="*/ 136333 h 371290"/>
                <a:gd name="connsiteX245" fmla="*/ 254297 w 255262"/>
                <a:gd name="connsiteY245" fmla="*/ 140845 h 371290"/>
                <a:gd name="connsiteX246" fmla="*/ 253331 w 255262"/>
                <a:gd name="connsiteY246" fmla="*/ 145358 h 371290"/>
                <a:gd name="connsiteX247" fmla="*/ 251078 w 255262"/>
                <a:gd name="connsiteY247" fmla="*/ 154060 h 371290"/>
                <a:gd name="connsiteX248" fmla="*/ 248502 w 255262"/>
                <a:gd name="connsiteY248" fmla="*/ 163084 h 371290"/>
                <a:gd name="connsiteX249" fmla="*/ 244962 w 255262"/>
                <a:gd name="connsiteY249" fmla="*/ 171786 h 371290"/>
                <a:gd name="connsiteX250" fmla="*/ 241099 w 255262"/>
                <a:gd name="connsiteY250" fmla="*/ 180811 h 371290"/>
                <a:gd name="connsiteX251" fmla="*/ 236592 w 255262"/>
                <a:gd name="connsiteY251" fmla="*/ 189835 h 371290"/>
                <a:gd name="connsiteX252" fmla="*/ 232086 w 255262"/>
                <a:gd name="connsiteY252" fmla="*/ 198859 h 371290"/>
                <a:gd name="connsiteX253" fmla="*/ 222429 w 255262"/>
                <a:gd name="connsiteY253" fmla="*/ 216586 h 371290"/>
                <a:gd name="connsiteX254" fmla="*/ 212450 w 255262"/>
                <a:gd name="connsiteY254" fmla="*/ 233990 h 371290"/>
                <a:gd name="connsiteX255" fmla="*/ 207944 w 255262"/>
                <a:gd name="connsiteY255" fmla="*/ 242692 h 371290"/>
                <a:gd name="connsiteX256" fmla="*/ 203759 w 255262"/>
                <a:gd name="connsiteY256" fmla="*/ 251072 h 371290"/>
                <a:gd name="connsiteX257" fmla="*/ 199896 w 255262"/>
                <a:gd name="connsiteY257" fmla="*/ 259452 h 371290"/>
                <a:gd name="connsiteX258" fmla="*/ 196999 w 255262"/>
                <a:gd name="connsiteY258" fmla="*/ 267832 h 371290"/>
                <a:gd name="connsiteX259" fmla="*/ 192815 w 255262"/>
                <a:gd name="connsiteY259" fmla="*/ 279757 h 371290"/>
                <a:gd name="connsiteX260" fmla="*/ 189274 w 255262"/>
                <a:gd name="connsiteY260" fmla="*/ 290715 h 371290"/>
                <a:gd name="connsiteX261" fmla="*/ 186055 w 255262"/>
                <a:gd name="connsiteY261" fmla="*/ 301351 h 371290"/>
                <a:gd name="connsiteX262" fmla="*/ 183480 w 255262"/>
                <a:gd name="connsiteY262" fmla="*/ 311342 h 371290"/>
                <a:gd name="connsiteX263" fmla="*/ 180583 w 255262"/>
                <a:gd name="connsiteY263" fmla="*/ 320367 h 371290"/>
                <a:gd name="connsiteX264" fmla="*/ 177686 w 255262"/>
                <a:gd name="connsiteY264" fmla="*/ 329069 h 371290"/>
                <a:gd name="connsiteX265" fmla="*/ 175111 w 255262"/>
                <a:gd name="connsiteY265" fmla="*/ 336804 h 371290"/>
                <a:gd name="connsiteX266" fmla="*/ 172214 w 255262"/>
                <a:gd name="connsiteY266" fmla="*/ 343572 h 371290"/>
                <a:gd name="connsiteX267" fmla="*/ 170604 w 255262"/>
                <a:gd name="connsiteY267" fmla="*/ 347118 h 371290"/>
                <a:gd name="connsiteX268" fmla="*/ 168673 w 255262"/>
                <a:gd name="connsiteY268" fmla="*/ 350018 h 371290"/>
                <a:gd name="connsiteX269" fmla="*/ 167063 w 255262"/>
                <a:gd name="connsiteY269" fmla="*/ 352919 h 371290"/>
                <a:gd name="connsiteX270" fmla="*/ 165132 w 255262"/>
                <a:gd name="connsiteY270" fmla="*/ 355497 h 371290"/>
                <a:gd name="connsiteX271" fmla="*/ 163201 w 255262"/>
                <a:gd name="connsiteY271" fmla="*/ 358076 h 371290"/>
                <a:gd name="connsiteX272" fmla="*/ 161269 w 255262"/>
                <a:gd name="connsiteY272" fmla="*/ 360332 h 371290"/>
                <a:gd name="connsiteX273" fmla="*/ 158694 w 255262"/>
                <a:gd name="connsiteY273" fmla="*/ 362588 h 371290"/>
                <a:gd name="connsiteX274" fmla="*/ 156119 w 255262"/>
                <a:gd name="connsiteY274" fmla="*/ 364200 h 371290"/>
                <a:gd name="connsiteX275" fmla="*/ 153544 w 255262"/>
                <a:gd name="connsiteY275" fmla="*/ 365811 h 371290"/>
                <a:gd name="connsiteX276" fmla="*/ 150325 w 255262"/>
                <a:gd name="connsiteY276" fmla="*/ 367423 h 371290"/>
                <a:gd name="connsiteX277" fmla="*/ 147106 w 255262"/>
                <a:gd name="connsiteY277" fmla="*/ 368389 h 371290"/>
                <a:gd name="connsiteX278" fmla="*/ 144209 w 255262"/>
                <a:gd name="connsiteY278" fmla="*/ 369356 h 371290"/>
                <a:gd name="connsiteX279" fmla="*/ 140346 w 255262"/>
                <a:gd name="connsiteY279" fmla="*/ 370001 h 371290"/>
                <a:gd name="connsiteX280" fmla="*/ 136483 w 255262"/>
                <a:gd name="connsiteY280" fmla="*/ 370968 h 371290"/>
                <a:gd name="connsiteX281" fmla="*/ 132299 w 255262"/>
                <a:gd name="connsiteY281" fmla="*/ 371290 h 371290"/>
                <a:gd name="connsiteX282" fmla="*/ 127792 w 255262"/>
                <a:gd name="connsiteY282" fmla="*/ 371290 h 371290"/>
                <a:gd name="connsiteX283" fmla="*/ 123286 w 255262"/>
                <a:gd name="connsiteY283" fmla="*/ 371290 h 371290"/>
                <a:gd name="connsiteX284" fmla="*/ 119423 w 255262"/>
                <a:gd name="connsiteY284" fmla="*/ 370968 h 371290"/>
                <a:gd name="connsiteX285" fmla="*/ 115560 w 255262"/>
                <a:gd name="connsiteY285" fmla="*/ 370001 h 371290"/>
                <a:gd name="connsiteX286" fmla="*/ 111697 w 255262"/>
                <a:gd name="connsiteY286" fmla="*/ 369356 h 371290"/>
                <a:gd name="connsiteX287" fmla="*/ 108479 w 255262"/>
                <a:gd name="connsiteY287" fmla="*/ 368389 h 371290"/>
                <a:gd name="connsiteX288" fmla="*/ 105582 w 255262"/>
                <a:gd name="connsiteY288" fmla="*/ 367423 h 371290"/>
                <a:gd name="connsiteX289" fmla="*/ 102363 w 255262"/>
                <a:gd name="connsiteY289" fmla="*/ 365811 h 371290"/>
                <a:gd name="connsiteX290" fmla="*/ 99787 w 255262"/>
                <a:gd name="connsiteY290" fmla="*/ 364200 h 371290"/>
                <a:gd name="connsiteX291" fmla="*/ 97212 w 255262"/>
                <a:gd name="connsiteY291" fmla="*/ 362588 h 371290"/>
                <a:gd name="connsiteX292" fmla="*/ 94959 w 255262"/>
                <a:gd name="connsiteY292" fmla="*/ 360332 h 371290"/>
                <a:gd name="connsiteX293" fmla="*/ 92706 w 255262"/>
                <a:gd name="connsiteY293" fmla="*/ 358076 h 371290"/>
                <a:gd name="connsiteX294" fmla="*/ 90452 w 255262"/>
                <a:gd name="connsiteY294" fmla="*/ 355497 h 371290"/>
                <a:gd name="connsiteX295" fmla="*/ 88843 w 255262"/>
                <a:gd name="connsiteY295" fmla="*/ 352597 h 371290"/>
                <a:gd name="connsiteX296" fmla="*/ 86912 w 255262"/>
                <a:gd name="connsiteY296" fmla="*/ 350018 h 371290"/>
                <a:gd name="connsiteX297" fmla="*/ 85302 w 255262"/>
                <a:gd name="connsiteY297" fmla="*/ 346795 h 371290"/>
                <a:gd name="connsiteX298" fmla="*/ 83693 w 255262"/>
                <a:gd name="connsiteY298" fmla="*/ 343572 h 371290"/>
                <a:gd name="connsiteX299" fmla="*/ 80796 w 255262"/>
                <a:gd name="connsiteY299" fmla="*/ 336804 h 371290"/>
                <a:gd name="connsiteX300" fmla="*/ 77899 w 255262"/>
                <a:gd name="connsiteY300" fmla="*/ 328746 h 371290"/>
                <a:gd name="connsiteX301" fmla="*/ 75323 w 255262"/>
                <a:gd name="connsiteY301" fmla="*/ 320367 h 371290"/>
                <a:gd name="connsiteX302" fmla="*/ 72426 w 255262"/>
                <a:gd name="connsiteY302" fmla="*/ 311020 h 371290"/>
                <a:gd name="connsiteX303" fmla="*/ 66310 w 255262"/>
                <a:gd name="connsiteY303" fmla="*/ 290393 h 371290"/>
                <a:gd name="connsiteX304" fmla="*/ 58585 w 255262"/>
                <a:gd name="connsiteY304" fmla="*/ 267509 h 371290"/>
                <a:gd name="connsiteX305" fmla="*/ 55366 w 255262"/>
                <a:gd name="connsiteY305" fmla="*/ 259130 h 371290"/>
                <a:gd name="connsiteX306" fmla="*/ 51503 w 255262"/>
                <a:gd name="connsiteY306" fmla="*/ 250750 h 371290"/>
                <a:gd name="connsiteX307" fmla="*/ 47318 w 255262"/>
                <a:gd name="connsiteY307" fmla="*/ 242370 h 371290"/>
                <a:gd name="connsiteX308" fmla="*/ 42812 w 255262"/>
                <a:gd name="connsiteY308" fmla="*/ 233668 h 371290"/>
                <a:gd name="connsiteX309" fmla="*/ 33155 w 255262"/>
                <a:gd name="connsiteY309" fmla="*/ 216264 h 371290"/>
                <a:gd name="connsiteX310" fmla="*/ 23820 w 255262"/>
                <a:gd name="connsiteY310" fmla="*/ 198859 h 371290"/>
                <a:gd name="connsiteX311" fmla="*/ 18992 w 255262"/>
                <a:gd name="connsiteY311" fmla="*/ 189835 h 371290"/>
                <a:gd name="connsiteX312" fmla="*/ 14807 w 255262"/>
                <a:gd name="connsiteY312" fmla="*/ 180811 h 371290"/>
                <a:gd name="connsiteX313" fmla="*/ 10622 w 255262"/>
                <a:gd name="connsiteY313" fmla="*/ 172109 h 371290"/>
                <a:gd name="connsiteX314" fmla="*/ 7081 w 255262"/>
                <a:gd name="connsiteY314" fmla="*/ 163084 h 371290"/>
                <a:gd name="connsiteX315" fmla="*/ 4184 w 255262"/>
                <a:gd name="connsiteY315" fmla="*/ 154382 h 371290"/>
                <a:gd name="connsiteX316" fmla="*/ 2253 w 255262"/>
                <a:gd name="connsiteY316" fmla="*/ 145358 h 371290"/>
                <a:gd name="connsiteX317" fmla="*/ 1609 w 255262"/>
                <a:gd name="connsiteY317" fmla="*/ 140845 h 371290"/>
                <a:gd name="connsiteX318" fmla="*/ 965 w 255262"/>
                <a:gd name="connsiteY318" fmla="*/ 136655 h 371290"/>
                <a:gd name="connsiteX319" fmla="*/ 644 w 255262"/>
                <a:gd name="connsiteY319" fmla="*/ 132143 h 371290"/>
                <a:gd name="connsiteX320" fmla="*/ 0 w 255262"/>
                <a:gd name="connsiteY320" fmla="*/ 127631 h 371290"/>
                <a:gd name="connsiteX321" fmla="*/ 644 w 255262"/>
                <a:gd name="connsiteY321" fmla="*/ 120863 h 371290"/>
                <a:gd name="connsiteX322" fmla="*/ 965 w 255262"/>
                <a:gd name="connsiteY322" fmla="*/ 114739 h 371290"/>
                <a:gd name="connsiteX323" fmla="*/ 1931 w 255262"/>
                <a:gd name="connsiteY323" fmla="*/ 107971 h 371290"/>
                <a:gd name="connsiteX324" fmla="*/ 2897 w 255262"/>
                <a:gd name="connsiteY324" fmla="*/ 101847 h 371290"/>
                <a:gd name="connsiteX325" fmla="*/ 4184 w 255262"/>
                <a:gd name="connsiteY325" fmla="*/ 95723 h 371290"/>
                <a:gd name="connsiteX326" fmla="*/ 6116 w 255262"/>
                <a:gd name="connsiteY326" fmla="*/ 89600 h 371290"/>
                <a:gd name="connsiteX327" fmla="*/ 8047 w 255262"/>
                <a:gd name="connsiteY327" fmla="*/ 83798 h 371290"/>
                <a:gd name="connsiteX328" fmla="*/ 10300 w 255262"/>
                <a:gd name="connsiteY328" fmla="*/ 77997 h 371290"/>
                <a:gd name="connsiteX329" fmla="*/ 12876 w 255262"/>
                <a:gd name="connsiteY329" fmla="*/ 72195 h 371290"/>
                <a:gd name="connsiteX330" fmla="*/ 15773 w 255262"/>
                <a:gd name="connsiteY330" fmla="*/ 66716 h 371290"/>
                <a:gd name="connsiteX331" fmla="*/ 18992 w 255262"/>
                <a:gd name="connsiteY331" fmla="*/ 61237 h 371290"/>
                <a:gd name="connsiteX332" fmla="*/ 22210 w 255262"/>
                <a:gd name="connsiteY332" fmla="*/ 56080 h 371290"/>
                <a:gd name="connsiteX333" fmla="*/ 25429 w 255262"/>
                <a:gd name="connsiteY333" fmla="*/ 51246 h 371290"/>
                <a:gd name="connsiteX334" fmla="*/ 29292 w 255262"/>
                <a:gd name="connsiteY334" fmla="*/ 46411 h 371290"/>
                <a:gd name="connsiteX335" fmla="*/ 33477 w 255262"/>
                <a:gd name="connsiteY335" fmla="*/ 41899 h 371290"/>
                <a:gd name="connsiteX336" fmla="*/ 37661 w 255262"/>
                <a:gd name="connsiteY336" fmla="*/ 37387 h 371290"/>
                <a:gd name="connsiteX337" fmla="*/ 42168 w 255262"/>
                <a:gd name="connsiteY337" fmla="*/ 33197 h 371290"/>
                <a:gd name="connsiteX338" fmla="*/ 46674 w 255262"/>
                <a:gd name="connsiteY338" fmla="*/ 29007 h 371290"/>
                <a:gd name="connsiteX339" fmla="*/ 51503 w 255262"/>
                <a:gd name="connsiteY339" fmla="*/ 25139 h 371290"/>
                <a:gd name="connsiteX340" fmla="*/ 56331 w 255262"/>
                <a:gd name="connsiteY340" fmla="*/ 21594 h 371290"/>
                <a:gd name="connsiteX341" fmla="*/ 61804 w 255262"/>
                <a:gd name="connsiteY341" fmla="*/ 18693 h 371290"/>
                <a:gd name="connsiteX342" fmla="*/ 66954 w 255262"/>
                <a:gd name="connsiteY342" fmla="*/ 15470 h 371290"/>
                <a:gd name="connsiteX343" fmla="*/ 72426 w 255262"/>
                <a:gd name="connsiteY343" fmla="*/ 12570 h 371290"/>
                <a:gd name="connsiteX344" fmla="*/ 77899 w 255262"/>
                <a:gd name="connsiteY344" fmla="*/ 9991 h 371290"/>
                <a:gd name="connsiteX345" fmla="*/ 84015 w 255262"/>
                <a:gd name="connsiteY345" fmla="*/ 7735 h 371290"/>
                <a:gd name="connsiteX346" fmla="*/ 89809 w 255262"/>
                <a:gd name="connsiteY346" fmla="*/ 5801 h 371290"/>
                <a:gd name="connsiteX347" fmla="*/ 96247 w 255262"/>
                <a:gd name="connsiteY347" fmla="*/ 3867 h 371290"/>
                <a:gd name="connsiteX348" fmla="*/ 102041 w 255262"/>
                <a:gd name="connsiteY348" fmla="*/ 2578 h 371290"/>
                <a:gd name="connsiteX349" fmla="*/ 108157 w 255262"/>
                <a:gd name="connsiteY349" fmla="*/ 1611 h 371290"/>
                <a:gd name="connsiteX350" fmla="*/ 114916 w 255262"/>
                <a:gd name="connsiteY350" fmla="*/ 322 h 37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55262" h="371290">
                  <a:moveTo>
                    <a:pt x="153866" y="327457"/>
                  </a:moveTo>
                  <a:lnTo>
                    <a:pt x="104938" y="333581"/>
                  </a:lnTo>
                  <a:lnTo>
                    <a:pt x="106869" y="338093"/>
                  </a:lnTo>
                  <a:lnTo>
                    <a:pt x="109122" y="341316"/>
                  </a:lnTo>
                  <a:lnTo>
                    <a:pt x="111376" y="343895"/>
                  </a:lnTo>
                  <a:lnTo>
                    <a:pt x="114273" y="345828"/>
                  </a:lnTo>
                  <a:lnTo>
                    <a:pt x="116848" y="346795"/>
                  </a:lnTo>
                  <a:lnTo>
                    <a:pt x="120067" y="347440"/>
                  </a:lnTo>
                  <a:lnTo>
                    <a:pt x="123608" y="347762"/>
                  </a:lnTo>
                  <a:lnTo>
                    <a:pt x="127792" y="348085"/>
                  </a:lnTo>
                  <a:lnTo>
                    <a:pt x="132621" y="347762"/>
                  </a:lnTo>
                  <a:lnTo>
                    <a:pt x="136805" y="347440"/>
                  </a:lnTo>
                  <a:lnTo>
                    <a:pt x="138415" y="347118"/>
                  </a:lnTo>
                  <a:lnTo>
                    <a:pt x="140346" y="346473"/>
                  </a:lnTo>
                  <a:lnTo>
                    <a:pt x="141634" y="345828"/>
                  </a:lnTo>
                  <a:lnTo>
                    <a:pt x="143243" y="345184"/>
                  </a:lnTo>
                  <a:lnTo>
                    <a:pt x="144853" y="343572"/>
                  </a:lnTo>
                  <a:lnTo>
                    <a:pt x="146140" y="342283"/>
                  </a:lnTo>
                  <a:lnTo>
                    <a:pt x="147106" y="340672"/>
                  </a:lnTo>
                  <a:lnTo>
                    <a:pt x="148715" y="338738"/>
                  </a:lnTo>
                  <a:lnTo>
                    <a:pt x="150969" y="333903"/>
                  </a:lnTo>
                  <a:close/>
                  <a:moveTo>
                    <a:pt x="164810" y="291037"/>
                  </a:moveTo>
                  <a:lnTo>
                    <a:pt x="93350" y="300062"/>
                  </a:lnTo>
                  <a:lnTo>
                    <a:pt x="93350" y="300384"/>
                  </a:lnTo>
                  <a:lnTo>
                    <a:pt x="95281" y="306830"/>
                  </a:lnTo>
                  <a:lnTo>
                    <a:pt x="97212" y="312631"/>
                  </a:lnTo>
                  <a:lnTo>
                    <a:pt x="98822" y="317788"/>
                  </a:lnTo>
                  <a:lnTo>
                    <a:pt x="100431" y="322300"/>
                  </a:lnTo>
                  <a:lnTo>
                    <a:pt x="158050" y="315210"/>
                  </a:lnTo>
                  <a:lnTo>
                    <a:pt x="158694" y="311987"/>
                  </a:lnTo>
                  <a:lnTo>
                    <a:pt x="159660" y="308764"/>
                  </a:lnTo>
                  <a:lnTo>
                    <a:pt x="160625" y="304896"/>
                  </a:lnTo>
                  <a:lnTo>
                    <a:pt x="162235" y="301673"/>
                  </a:lnTo>
                  <a:lnTo>
                    <a:pt x="163522" y="296194"/>
                  </a:lnTo>
                  <a:close/>
                  <a:moveTo>
                    <a:pt x="83049" y="266865"/>
                  </a:moveTo>
                  <a:lnTo>
                    <a:pt x="84658" y="272666"/>
                  </a:lnTo>
                  <a:lnTo>
                    <a:pt x="86590" y="278145"/>
                  </a:lnTo>
                  <a:lnTo>
                    <a:pt x="88521" y="283947"/>
                  </a:lnTo>
                  <a:lnTo>
                    <a:pt x="89809" y="289104"/>
                  </a:lnTo>
                  <a:lnTo>
                    <a:pt x="168673" y="279435"/>
                  </a:lnTo>
                  <a:lnTo>
                    <a:pt x="169960" y="276212"/>
                  </a:lnTo>
                  <a:lnTo>
                    <a:pt x="170926" y="272989"/>
                  </a:lnTo>
                  <a:lnTo>
                    <a:pt x="171892" y="269766"/>
                  </a:lnTo>
                  <a:lnTo>
                    <a:pt x="172857" y="266865"/>
                  </a:lnTo>
                  <a:close/>
                  <a:moveTo>
                    <a:pt x="128226" y="58014"/>
                  </a:moveTo>
                  <a:lnTo>
                    <a:pt x="129201" y="58339"/>
                  </a:lnTo>
                  <a:lnTo>
                    <a:pt x="130502" y="58664"/>
                  </a:lnTo>
                  <a:lnTo>
                    <a:pt x="131477" y="58989"/>
                  </a:lnTo>
                  <a:lnTo>
                    <a:pt x="132452" y="59639"/>
                  </a:lnTo>
                  <a:lnTo>
                    <a:pt x="133102" y="60615"/>
                  </a:lnTo>
                  <a:lnTo>
                    <a:pt x="133427" y="61265"/>
                  </a:lnTo>
                  <a:lnTo>
                    <a:pt x="133752" y="62890"/>
                  </a:lnTo>
                  <a:lnTo>
                    <a:pt x="134077" y="63865"/>
                  </a:lnTo>
                  <a:lnTo>
                    <a:pt x="133752" y="64840"/>
                  </a:lnTo>
                  <a:lnTo>
                    <a:pt x="133427" y="65815"/>
                  </a:lnTo>
                  <a:lnTo>
                    <a:pt x="133102" y="67116"/>
                  </a:lnTo>
                  <a:lnTo>
                    <a:pt x="132452" y="68091"/>
                  </a:lnTo>
                  <a:lnTo>
                    <a:pt x="131477" y="68741"/>
                  </a:lnTo>
                  <a:lnTo>
                    <a:pt x="130502" y="69066"/>
                  </a:lnTo>
                  <a:lnTo>
                    <a:pt x="129201" y="69391"/>
                  </a:lnTo>
                  <a:lnTo>
                    <a:pt x="128226" y="69716"/>
                  </a:lnTo>
                  <a:lnTo>
                    <a:pt x="122050" y="69716"/>
                  </a:lnTo>
                  <a:lnTo>
                    <a:pt x="116524" y="71016"/>
                  </a:lnTo>
                  <a:lnTo>
                    <a:pt x="110998" y="72317"/>
                  </a:lnTo>
                  <a:lnTo>
                    <a:pt x="105472" y="74267"/>
                  </a:lnTo>
                  <a:lnTo>
                    <a:pt x="100597" y="76867"/>
                  </a:lnTo>
                  <a:lnTo>
                    <a:pt x="95396" y="79793"/>
                  </a:lnTo>
                  <a:lnTo>
                    <a:pt x="90845" y="83043"/>
                  </a:lnTo>
                  <a:lnTo>
                    <a:pt x="86619" y="86619"/>
                  </a:lnTo>
                  <a:lnTo>
                    <a:pt x="83369" y="90845"/>
                  </a:lnTo>
                  <a:lnTo>
                    <a:pt x="79793" y="95396"/>
                  </a:lnTo>
                  <a:lnTo>
                    <a:pt x="76867" y="100271"/>
                  </a:lnTo>
                  <a:lnTo>
                    <a:pt x="74592" y="105147"/>
                  </a:lnTo>
                  <a:lnTo>
                    <a:pt x="72317" y="110998"/>
                  </a:lnTo>
                  <a:lnTo>
                    <a:pt x="71016" y="116524"/>
                  </a:lnTo>
                  <a:lnTo>
                    <a:pt x="70041" y="122050"/>
                  </a:lnTo>
                  <a:lnTo>
                    <a:pt x="69391" y="128226"/>
                  </a:lnTo>
                  <a:lnTo>
                    <a:pt x="69391" y="129526"/>
                  </a:lnTo>
                  <a:lnTo>
                    <a:pt x="69066" y="130502"/>
                  </a:lnTo>
                  <a:lnTo>
                    <a:pt x="68741" y="131477"/>
                  </a:lnTo>
                  <a:lnTo>
                    <a:pt x="68091" y="132452"/>
                  </a:lnTo>
                  <a:lnTo>
                    <a:pt x="67116" y="133102"/>
                  </a:lnTo>
                  <a:lnTo>
                    <a:pt x="66141" y="133752"/>
                  </a:lnTo>
                  <a:lnTo>
                    <a:pt x="64840" y="134077"/>
                  </a:lnTo>
                  <a:lnTo>
                    <a:pt x="63865" y="134077"/>
                  </a:lnTo>
                  <a:lnTo>
                    <a:pt x="62565" y="134077"/>
                  </a:lnTo>
                  <a:lnTo>
                    <a:pt x="61590" y="133752"/>
                  </a:lnTo>
                  <a:lnTo>
                    <a:pt x="60290" y="133102"/>
                  </a:lnTo>
                  <a:lnTo>
                    <a:pt x="59640" y="132452"/>
                  </a:lnTo>
                  <a:lnTo>
                    <a:pt x="58989" y="131477"/>
                  </a:lnTo>
                  <a:lnTo>
                    <a:pt x="58339" y="130502"/>
                  </a:lnTo>
                  <a:lnTo>
                    <a:pt x="58014" y="129526"/>
                  </a:lnTo>
                  <a:lnTo>
                    <a:pt x="58014" y="128226"/>
                  </a:lnTo>
                  <a:lnTo>
                    <a:pt x="58014" y="124651"/>
                  </a:lnTo>
                  <a:lnTo>
                    <a:pt x="58339" y="121075"/>
                  </a:lnTo>
                  <a:lnTo>
                    <a:pt x="58664" y="117499"/>
                  </a:lnTo>
                  <a:lnTo>
                    <a:pt x="59314" y="113924"/>
                  </a:lnTo>
                  <a:lnTo>
                    <a:pt x="61265" y="107423"/>
                  </a:lnTo>
                  <a:lnTo>
                    <a:pt x="63540" y="100596"/>
                  </a:lnTo>
                  <a:lnTo>
                    <a:pt x="66466" y="94745"/>
                  </a:lnTo>
                  <a:lnTo>
                    <a:pt x="70041" y="88894"/>
                  </a:lnTo>
                  <a:lnTo>
                    <a:pt x="74267" y="83368"/>
                  </a:lnTo>
                  <a:lnTo>
                    <a:pt x="78818" y="78493"/>
                  </a:lnTo>
                  <a:lnTo>
                    <a:pt x="83694" y="73942"/>
                  </a:lnTo>
                  <a:lnTo>
                    <a:pt x="88895" y="69716"/>
                  </a:lnTo>
                  <a:lnTo>
                    <a:pt x="94746" y="66466"/>
                  </a:lnTo>
                  <a:lnTo>
                    <a:pt x="100922" y="63540"/>
                  </a:lnTo>
                  <a:lnTo>
                    <a:pt x="107423" y="60940"/>
                  </a:lnTo>
                  <a:lnTo>
                    <a:pt x="114249" y="59314"/>
                  </a:lnTo>
                  <a:lnTo>
                    <a:pt x="117499" y="58989"/>
                  </a:lnTo>
                  <a:lnTo>
                    <a:pt x="121075" y="58339"/>
                  </a:lnTo>
                  <a:lnTo>
                    <a:pt x="124651" y="58339"/>
                  </a:lnTo>
                  <a:close/>
                  <a:moveTo>
                    <a:pt x="127792" y="23205"/>
                  </a:moveTo>
                  <a:lnTo>
                    <a:pt x="122642" y="23528"/>
                  </a:lnTo>
                  <a:lnTo>
                    <a:pt x="117170" y="23850"/>
                  </a:lnTo>
                  <a:lnTo>
                    <a:pt x="112019" y="24495"/>
                  </a:lnTo>
                  <a:lnTo>
                    <a:pt x="106869" y="25139"/>
                  </a:lnTo>
                  <a:lnTo>
                    <a:pt x="101719" y="26429"/>
                  </a:lnTo>
                  <a:lnTo>
                    <a:pt x="96890" y="28040"/>
                  </a:lnTo>
                  <a:lnTo>
                    <a:pt x="92062" y="29329"/>
                  </a:lnTo>
                  <a:lnTo>
                    <a:pt x="86912" y="31585"/>
                  </a:lnTo>
                  <a:lnTo>
                    <a:pt x="82405" y="33519"/>
                  </a:lnTo>
                  <a:lnTo>
                    <a:pt x="77899" y="36098"/>
                  </a:lnTo>
                  <a:lnTo>
                    <a:pt x="73714" y="38354"/>
                  </a:lnTo>
                  <a:lnTo>
                    <a:pt x="69529" y="41254"/>
                  </a:lnTo>
                  <a:lnTo>
                    <a:pt x="65667" y="43833"/>
                  </a:lnTo>
                  <a:lnTo>
                    <a:pt x="61482" y="47056"/>
                  </a:lnTo>
                  <a:lnTo>
                    <a:pt x="57941" y="50279"/>
                  </a:lnTo>
                  <a:lnTo>
                    <a:pt x="54078" y="53824"/>
                  </a:lnTo>
                  <a:lnTo>
                    <a:pt x="50537" y="57692"/>
                  </a:lnTo>
                  <a:lnTo>
                    <a:pt x="47318" y="61237"/>
                  </a:lnTo>
                  <a:lnTo>
                    <a:pt x="44421" y="65105"/>
                  </a:lnTo>
                  <a:lnTo>
                    <a:pt x="41202" y="69295"/>
                  </a:lnTo>
                  <a:lnTo>
                    <a:pt x="38627" y="73485"/>
                  </a:lnTo>
                  <a:lnTo>
                    <a:pt x="36052" y="77675"/>
                  </a:lnTo>
                  <a:lnTo>
                    <a:pt x="33799" y="82187"/>
                  </a:lnTo>
                  <a:lnTo>
                    <a:pt x="31867" y="87021"/>
                  </a:lnTo>
                  <a:lnTo>
                    <a:pt x="29614" y="91533"/>
                  </a:lnTo>
                  <a:lnTo>
                    <a:pt x="28326" y="96690"/>
                  </a:lnTo>
                  <a:lnTo>
                    <a:pt x="27039" y="101525"/>
                  </a:lnTo>
                  <a:lnTo>
                    <a:pt x="25429" y="106682"/>
                  </a:lnTo>
                  <a:lnTo>
                    <a:pt x="24786" y="111838"/>
                  </a:lnTo>
                  <a:lnTo>
                    <a:pt x="24142" y="116995"/>
                  </a:lnTo>
                  <a:lnTo>
                    <a:pt x="23820" y="122152"/>
                  </a:lnTo>
                  <a:lnTo>
                    <a:pt x="23498" y="127631"/>
                  </a:lnTo>
                  <a:lnTo>
                    <a:pt x="23820" y="132143"/>
                  </a:lnTo>
                  <a:lnTo>
                    <a:pt x="24142" y="136655"/>
                  </a:lnTo>
                  <a:lnTo>
                    <a:pt x="25107" y="141490"/>
                  </a:lnTo>
                  <a:lnTo>
                    <a:pt x="26073" y="146002"/>
                  </a:lnTo>
                  <a:lnTo>
                    <a:pt x="27683" y="150837"/>
                  </a:lnTo>
                  <a:lnTo>
                    <a:pt x="29292" y="155671"/>
                  </a:lnTo>
                  <a:lnTo>
                    <a:pt x="31223" y="160506"/>
                  </a:lnTo>
                  <a:lnTo>
                    <a:pt x="33155" y="165663"/>
                  </a:lnTo>
                  <a:lnTo>
                    <a:pt x="37661" y="175654"/>
                  </a:lnTo>
                  <a:lnTo>
                    <a:pt x="42812" y="185967"/>
                  </a:lnTo>
                  <a:lnTo>
                    <a:pt x="48606" y="195959"/>
                  </a:lnTo>
                  <a:lnTo>
                    <a:pt x="54400" y="206272"/>
                  </a:lnTo>
                  <a:lnTo>
                    <a:pt x="59229" y="215619"/>
                  </a:lnTo>
                  <a:lnTo>
                    <a:pt x="64379" y="224966"/>
                  </a:lnTo>
                  <a:lnTo>
                    <a:pt x="69207" y="234312"/>
                  </a:lnTo>
                  <a:lnTo>
                    <a:pt x="73714" y="243659"/>
                  </a:lnTo>
                  <a:lnTo>
                    <a:pt x="181870" y="243659"/>
                  </a:lnTo>
                  <a:lnTo>
                    <a:pt x="186377" y="234312"/>
                  </a:lnTo>
                  <a:lnTo>
                    <a:pt x="191205" y="224966"/>
                  </a:lnTo>
                  <a:lnTo>
                    <a:pt x="196356" y="215619"/>
                  </a:lnTo>
                  <a:lnTo>
                    <a:pt x="201506" y="206595"/>
                  </a:lnTo>
                  <a:lnTo>
                    <a:pt x="206978" y="195959"/>
                  </a:lnTo>
                  <a:lnTo>
                    <a:pt x="212450" y="185967"/>
                  </a:lnTo>
                  <a:lnTo>
                    <a:pt x="217923" y="175654"/>
                  </a:lnTo>
                  <a:lnTo>
                    <a:pt x="222429" y="165340"/>
                  </a:lnTo>
                  <a:lnTo>
                    <a:pt x="224360" y="160506"/>
                  </a:lnTo>
                  <a:lnTo>
                    <a:pt x="226614" y="155671"/>
                  </a:lnTo>
                  <a:lnTo>
                    <a:pt x="227901" y="150837"/>
                  </a:lnTo>
                  <a:lnTo>
                    <a:pt x="229189" y="146002"/>
                  </a:lnTo>
                  <a:lnTo>
                    <a:pt x="230798" y="141168"/>
                  </a:lnTo>
                  <a:lnTo>
                    <a:pt x="231442" y="136655"/>
                  </a:lnTo>
                  <a:lnTo>
                    <a:pt x="232086" y="132143"/>
                  </a:lnTo>
                  <a:lnTo>
                    <a:pt x="232086" y="127631"/>
                  </a:lnTo>
                  <a:lnTo>
                    <a:pt x="232086" y="122152"/>
                  </a:lnTo>
                  <a:lnTo>
                    <a:pt x="231764" y="116995"/>
                  </a:lnTo>
                  <a:lnTo>
                    <a:pt x="231120" y="111838"/>
                  </a:lnTo>
                  <a:lnTo>
                    <a:pt x="229833" y="106682"/>
                  </a:lnTo>
                  <a:lnTo>
                    <a:pt x="228867" y="101525"/>
                  </a:lnTo>
                  <a:lnTo>
                    <a:pt x="227579" y="96690"/>
                  </a:lnTo>
                  <a:lnTo>
                    <a:pt x="225648" y="91533"/>
                  </a:lnTo>
                  <a:lnTo>
                    <a:pt x="224039" y="87021"/>
                  </a:lnTo>
                  <a:lnTo>
                    <a:pt x="221463" y="82187"/>
                  </a:lnTo>
                  <a:lnTo>
                    <a:pt x="219532" y="77675"/>
                  </a:lnTo>
                  <a:lnTo>
                    <a:pt x="216957" y="73485"/>
                  </a:lnTo>
                  <a:lnTo>
                    <a:pt x="214382" y="69295"/>
                  </a:lnTo>
                  <a:lnTo>
                    <a:pt x="211163" y="65105"/>
                  </a:lnTo>
                  <a:lnTo>
                    <a:pt x="208266" y="61237"/>
                  </a:lnTo>
                  <a:lnTo>
                    <a:pt x="205047" y="57692"/>
                  </a:lnTo>
                  <a:lnTo>
                    <a:pt x="201506" y="53824"/>
                  </a:lnTo>
                  <a:lnTo>
                    <a:pt x="197965" y="50279"/>
                  </a:lnTo>
                  <a:lnTo>
                    <a:pt x="194102" y="47056"/>
                  </a:lnTo>
                  <a:lnTo>
                    <a:pt x="190240" y="43833"/>
                  </a:lnTo>
                  <a:lnTo>
                    <a:pt x="186055" y="41254"/>
                  </a:lnTo>
                  <a:lnTo>
                    <a:pt x="181870" y="38354"/>
                  </a:lnTo>
                  <a:lnTo>
                    <a:pt x="177364" y="36098"/>
                  </a:lnTo>
                  <a:lnTo>
                    <a:pt x="172857" y="33519"/>
                  </a:lnTo>
                  <a:lnTo>
                    <a:pt x="168351" y="31585"/>
                  </a:lnTo>
                  <a:lnTo>
                    <a:pt x="163522" y="29329"/>
                  </a:lnTo>
                  <a:lnTo>
                    <a:pt x="158694" y="28040"/>
                  </a:lnTo>
                  <a:lnTo>
                    <a:pt x="153866" y="26429"/>
                  </a:lnTo>
                  <a:lnTo>
                    <a:pt x="149037" y="25139"/>
                  </a:lnTo>
                  <a:lnTo>
                    <a:pt x="143887" y="24495"/>
                  </a:lnTo>
                  <a:lnTo>
                    <a:pt x="138415" y="23850"/>
                  </a:lnTo>
                  <a:lnTo>
                    <a:pt x="133264" y="23528"/>
                  </a:lnTo>
                  <a:close/>
                  <a:moveTo>
                    <a:pt x="121032" y="0"/>
                  </a:moveTo>
                  <a:lnTo>
                    <a:pt x="127792" y="0"/>
                  </a:lnTo>
                  <a:lnTo>
                    <a:pt x="134230" y="0"/>
                  </a:lnTo>
                  <a:lnTo>
                    <a:pt x="140990" y="322"/>
                  </a:lnTo>
                  <a:lnTo>
                    <a:pt x="147106" y="1611"/>
                  </a:lnTo>
                  <a:lnTo>
                    <a:pt x="153544" y="2578"/>
                  </a:lnTo>
                  <a:lnTo>
                    <a:pt x="159660" y="3867"/>
                  </a:lnTo>
                  <a:lnTo>
                    <a:pt x="165776" y="5801"/>
                  </a:lnTo>
                  <a:lnTo>
                    <a:pt x="171570" y="7735"/>
                  </a:lnTo>
                  <a:lnTo>
                    <a:pt x="177364" y="9991"/>
                  </a:lnTo>
                  <a:lnTo>
                    <a:pt x="183158" y="12570"/>
                  </a:lnTo>
                  <a:lnTo>
                    <a:pt x="188630" y="15470"/>
                  </a:lnTo>
                  <a:lnTo>
                    <a:pt x="193780" y="18693"/>
                  </a:lnTo>
                  <a:lnTo>
                    <a:pt x="198931" y="21594"/>
                  </a:lnTo>
                  <a:lnTo>
                    <a:pt x="203759" y="25139"/>
                  </a:lnTo>
                  <a:lnTo>
                    <a:pt x="208588" y="29007"/>
                  </a:lnTo>
                  <a:lnTo>
                    <a:pt x="213738" y="33197"/>
                  </a:lnTo>
                  <a:lnTo>
                    <a:pt x="217923" y="37387"/>
                  </a:lnTo>
                  <a:lnTo>
                    <a:pt x="222429" y="41899"/>
                  </a:lnTo>
                  <a:lnTo>
                    <a:pt x="226292" y="46411"/>
                  </a:lnTo>
                  <a:lnTo>
                    <a:pt x="229833" y="51246"/>
                  </a:lnTo>
                  <a:lnTo>
                    <a:pt x="233373" y="56080"/>
                  </a:lnTo>
                  <a:lnTo>
                    <a:pt x="236914" y="61237"/>
                  </a:lnTo>
                  <a:lnTo>
                    <a:pt x="240133" y="66716"/>
                  </a:lnTo>
                  <a:lnTo>
                    <a:pt x="242708" y="72195"/>
                  </a:lnTo>
                  <a:lnTo>
                    <a:pt x="245284" y="77997"/>
                  </a:lnTo>
                  <a:lnTo>
                    <a:pt x="247537" y="83798"/>
                  </a:lnTo>
                  <a:lnTo>
                    <a:pt x="249468" y="89600"/>
                  </a:lnTo>
                  <a:lnTo>
                    <a:pt x="251078" y="95723"/>
                  </a:lnTo>
                  <a:lnTo>
                    <a:pt x="252687" y="101847"/>
                  </a:lnTo>
                  <a:lnTo>
                    <a:pt x="253975" y="107971"/>
                  </a:lnTo>
                  <a:lnTo>
                    <a:pt x="254618" y="114739"/>
                  </a:lnTo>
                  <a:lnTo>
                    <a:pt x="254940" y="120863"/>
                  </a:lnTo>
                  <a:lnTo>
                    <a:pt x="255262" y="127631"/>
                  </a:lnTo>
                  <a:lnTo>
                    <a:pt x="254940" y="132143"/>
                  </a:lnTo>
                  <a:lnTo>
                    <a:pt x="254618" y="136333"/>
                  </a:lnTo>
                  <a:lnTo>
                    <a:pt x="254297" y="140845"/>
                  </a:lnTo>
                  <a:lnTo>
                    <a:pt x="253331" y="145358"/>
                  </a:lnTo>
                  <a:lnTo>
                    <a:pt x="251078" y="154060"/>
                  </a:lnTo>
                  <a:lnTo>
                    <a:pt x="248502" y="163084"/>
                  </a:lnTo>
                  <a:lnTo>
                    <a:pt x="244962" y="171786"/>
                  </a:lnTo>
                  <a:lnTo>
                    <a:pt x="241099" y="180811"/>
                  </a:lnTo>
                  <a:lnTo>
                    <a:pt x="236592" y="189835"/>
                  </a:lnTo>
                  <a:lnTo>
                    <a:pt x="232086" y="198859"/>
                  </a:lnTo>
                  <a:lnTo>
                    <a:pt x="222429" y="216586"/>
                  </a:lnTo>
                  <a:lnTo>
                    <a:pt x="212450" y="233990"/>
                  </a:lnTo>
                  <a:lnTo>
                    <a:pt x="207944" y="242692"/>
                  </a:lnTo>
                  <a:lnTo>
                    <a:pt x="203759" y="251072"/>
                  </a:lnTo>
                  <a:lnTo>
                    <a:pt x="199896" y="259452"/>
                  </a:lnTo>
                  <a:lnTo>
                    <a:pt x="196999" y="267832"/>
                  </a:lnTo>
                  <a:lnTo>
                    <a:pt x="192815" y="279757"/>
                  </a:lnTo>
                  <a:lnTo>
                    <a:pt x="189274" y="290715"/>
                  </a:lnTo>
                  <a:lnTo>
                    <a:pt x="186055" y="301351"/>
                  </a:lnTo>
                  <a:lnTo>
                    <a:pt x="183480" y="311342"/>
                  </a:lnTo>
                  <a:lnTo>
                    <a:pt x="180583" y="320367"/>
                  </a:lnTo>
                  <a:lnTo>
                    <a:pt x="177686" y="329069"/>
                  </a:lnTo>
                  <a:lnTo>
                    <a:pt x="175111" y="336804"/>
                  </a:lnTo>
                  <a:lnTo>
                    <a:pt x="172214" y="343572"/>
                  </a:lnTo>
                  <a:lnTo>
                    <a:pt x="170604" y="347118"/>
                  </a:lnTo>
                  <a:lnTo>
                    <a:pt x="168673" y="350018"/>
                  </a:lnTo>
                  <a:lnTo>
                    <a:pt x="167063" y="352919"/>
                  </a:lnTo>
                  <a:lnTo>
                    <a:pt x="165132" y="355497"/>
                  </a:lnTo>
                  <a:lnTo>
                    <a:pt x="163201" y="358076"/>
                  </a:lnTo>
                  <a:lnTo>
                    <a:pt x="161269" y="360332"/>
                  </a:lnTo>
                  <a:lnTo>
                    <a:pt x="158694" y="362588"/>
                  </a:lnTo>
                  <a:lnTo>
                    <a:pt x="156119" y="364200"/>
                  </a:lnTo>
                  <a:lnTo>
                    <a:pt x="153544" y="365811"/>
                  </a:lnTo>
                  <a:lnTo>
                    <a:pt x="150325" y="367423"/>
                  </a:lnTo>
                  <a:lnTo>
                    <a:pt x="147106" y="368389"/>
                  </a:lnTo>
                  <a:lnTo>
                    <a:pt x="144209" y="369356"/>
                  </a:lnTo>
                  <a:lnTo>
                    <a:pt x="140346" y="370001"/>
                  </a:lnTo>
                  <a:lnTo>
                    <a:pt x="136483" y="370968"/>
                  </a:lnTo>
                  <a:lnTo>
                    <a:pt x="132299" y="371290"/>
                  </a:lnTo>
                  <a:lnTo>
                    <a:pt x="127792" y="371290"/>
                  </a:lnTo>
                  <a:lnTo>
                    <a:pt x="123286" y="371290"/>
                  </a:lnTo>
                  <a:lnTo>
                    <a:pt x="119423" y="370968"/>
                  </a:lnTo>
                  <a:lnTo>
                    <a:pt x="115560" y="370001"/>
                  </a:lnTo>
                  <a:lnTo>
                    <a:pt x="111697" y="369356"/>
                  </a:lnTo>
                  <a:lnTo>
                    <a:pt x="108479" y="368389"/>
                  </a:lnTo>
                  <a:lnTo>
                    <a:pt x="105582" y="367423"/>
                  </a:lnTo>
                  <a:lnTo>
                    <a:pt x="102363" y="365811"/>
                  </a:lnTo>
                  <a:lnTo>
                    <a:pt x="99787" y="364200"/>
                  </a:lnTo>
                  <a:lnTo>
                    <a:pt x="97212" y="362588"/>
                  </a:lnTo>
                  <a:lnTo>
                    <a:pt x="94959" y="360332"/>
                  </a:lnTo>
                  <a:lnTo>
                    <a:pt x="92706" y="358076"/>
                  </a:lnTo>
                  <a:lnTo>
                    <a:pt x="90452" y="355497"/>
                  </a:lnTo>
                  <a:lnTo>
                    <a:pt x="88843" y="352597"/>
                  </a:lnTo>
                  <a:lnTo>
                    <a:pt x="86912" y="350018"/>
                  </a:lnTo>
                  <a:lnTo>
                    <a:pt x="85302" y="346795"/>
                  </a:lnTo>
                  <a:lnTo>
                    <a:pt x="83693" y="343572"/>
                  </a:lnTo>
                  <a:lnTo>
                    <a:pt x="80796" y="336804"/>
                  </a:lnTo>
                  <a:lnTo>
                    <a:pt x="77899" y="328746"/>
                  </a:lnTo>
                  <a:lnTo>
                    <a:pt x="75323" y="320367"/>
                  </a:lnTo>
                  <a:lnTo>
                    <a:pt x="72426" y="311020"/>
                  </a:lnTo>
                  <a:lnTo>
                    <a:pt x="66310" y="290393"/>
                  </a:lnTo>
                  <a:lnTo>
                    <a:pt x="58585" y="267509"/>
                  </a:lnTo>
                  <a:lnTo>
                    <a:pt x="55366" y="259130"/>
                  </a:lnTo>
                  <a:lnTo>
                    <a:pt x="51503" y="250750"/>
                  </a:lnTo>
                  <a:lnTo>
                    <a:pt x="47318" y="242370"/>
                  </a:lnTo>
                  <a:lnTo>
                    <a:pt x="42812" y="233668"/>
                  </a:lnTo>
                  <a:lnTo>
                    <a:pt x="33155" y="216264"/>
                  </a:lnTo>
                  <a:lnTo>
                    <a:pt x="23820" y="198859"/>
                  </a:lnTo>
                  <a:lnTo>
                    <a:pt x="18992" y="189835"/>
                  </a:lnTo>
                  <a:lnTo>
                    <a:pt x="14807" y="180811"/>
                  </a:lnTo>
                  <a:lnTo>
                    <a:pt x="10622" y="172109"/>
                  </a:lnTo>
                  <a:lnTo>
                    <a:pt x="7081" y="163084"/>
                  </a:lnTo>
                  <a:lnTo>
                    <a:pt x="4184" y="154382"/>
                  </a:lnTo>
                  <a:lnTo>
                    <a:pt x="2253" y="145358"/>
                  </a:lnTo>
                  <a:lnTo>
                    <a:pt x="1609" y="140845"/>
                  </a:lnTo>
                  <a:lnTo>
                    <a:pt x="965" y="136655"/>
                  </a:lnTo>
                  <a:lnTo>
                    <a:pt x="644" y="132143"/>
                  </a:lnTo>
                  <a:lnTo>
                    <a:pt x="0" y="127631"/>
                  </a:lnTo>
                  <a:lnTo>
                    <a:pt x="644" y="120863"/>
                  </a:lnTo>
                  <a:lnTo>
                    <a:pt x="965" y="114739"/>
                  </a:lnTo>
                  <a:lnTo>
                    <a:pt x="1931" y="107971"/>
                  </a:lnTo>
                  <a:lnTo>
                    <a:pt x="2897" y="101847"/>
                  </a:lnTo>
                  <a:lnTo>
                    <a:pt x="4184" y="95723"/>
                  </a:lnTo>
                  <a:lnTo>
                    <a:pt x="6116" y="89600"/>
                  </a:lnTo>
                  <a:lnTo>
                    <a:pt x="8047" y="83798"/>
                  </a:lnTo>
                  <a:lnTo>
                    <a:pt x="10300" y="77997"/>
                  </a:lnTo>
                  <a:lnTo>
                    <a:pt x="12876" y="72195"/>
                  </a:lnTo>
                  <a:lnTo>
                    <a:pt x="15773" y="66716"/>
                  </a:lnTo>
                  <a:lnTo>
                    <a:pt x="18992" y="61237"/>
                  </a:lnTo>
                  <a:lnTo>
                    <a:pt x="22210" y="56080"/>
                  </a:lnTo>
                  <a:lnTo>
                    <a:pt x="25429" y="51246"/>
                  </a:lnTo>
                  <a:lnTo>
                    <a:pt x="29292" y="46411"/>
                  </a:lnTo>
                  <a:lnTo>
                    <a:pt x="33477" y="41899"/>
                  </a:lnTo>
                  <a:lnTo>
                    <a:pt x="37661" y="37387"/>
                  </a:lnTo>
                  <a:lnTo>
                    <a:pt x="42168" y="33197"/>
                  </a:lnTo>
                  <a:lnTo>
                    <a:pt x="46674" y="29007"/>
                  </a:lnTo>
                  <a:lnTo>
                    <a:pt x="51503" y="25139"/>
                  </a:lnTo>
                  <a:lnTo>
                    <a:pt x="56331" y="21594"/>
                  </a:lnTo>
                  <a:lnTo>
                    <a:pt x="61804" y="18693"/>
                  </a:lnTo>
                  <a:lnTo>
                    <a:pt x="66954" y="15470"/>
                  </a:lnTo>
                  <a:lnTo>
                    <a:pt x="72426" y="12570"/>
                  </a:lnTo>
                  <a:lnTo>
                    <a:pt x="77899" y="9991"/>
                  </a:lnTo>
                  <a:lnTo>
                    <a:pt x="84015" y="7735"/>
                  </a:lnTo>
                  <a:lnTo>
                    <a:pt x="89809" y="5801"/>
                  </a:lnTo>
                  <a:lnTo>
                    <a:pt x="96247" y="3867"/>
                  </a:lnTo>
                  <a:lnTo>
                    <a:pt x="102041" y="2578"/>
                  </a:lnTo>
                  <a:lnTo>
                    <a:pt x="108157" y="1611"/>
                  </a:lnTo>
                  <a:lnTo>
                    <a:pt x="114916" y="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1" name="iSľíḑe">
              <a:extLst>
                <a:ext uri="{FF2B5EF4-FFF2-40B4-BE49-F238E27FC236}">
                  <a16:creationId xmlns="" xmlns:a16="http://schemas.microsoft.com/office/drawing/2014/main" id="{DD7040C5-CCE7-4030-93A2-A316459A8CCA}"/>
                </a:ext>
              </a:extLst>
            </p:cNvPr>
            <p:cNvGrpSpPr/>
            <p:nvPr/>
          </p:nvGrpSpPr>
          <p:grpSpPr>
            <a:xfrm>
              <a:off x="5826000" y="2590800"/>
              <a:ext cx="5694488" cy="922843"/>
              <a:chOff x="5826000" y="1759661"/>
              <a:chExt cx="5694488" cy="922843"/>
            </a:xfrm>
          </p:grpSpPr>
          <p:sp>
            <p:nvSpPr>
              <p:cNvPr id="23" name="îṡlide">
                <a:extLst>
                  <a:ext uri="{FF2B5EF4-FFF2-40B4-BE49-F238E27FC236}">
                    <a16:creationId xmlns="" xmlns:a16="http://schemas.microsoft.com/office/drawing/2014/main" id="{606BEC1D-DD5F-4299-9410-95446628576C}"/>
                  </a:ext>
                </a:extLst>
              </p:cNvPr>
              <p:cNvSpPr txBox="1"/>
              <p:nvPr/>
            </p:nvSpPr>
            <p:spPr bwMode="auto">
              <a:xfrm>
                <a:off x="5826000" y="1759661"/>
                <a:ext cx="5694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4" name="iṡlîḓè">
                <a:extLst>
                  <a:ext uri="{FF2B5EF4-FFF2-40B4-BE49-F238E27FC236}">
                    <a16:creationId xmlns="" xmlns:a16="http://schemas.microsoft.com/office/drawing/2014/main" id="{2E85F188-05D0-49AA-BA20-6D65056A241C}"/>
                  </a:ext>
                </a:extLst>
              </p:cNvPr>
              <p:cNvSpPr/>
              <p:nvPr/>
            </p:nvSpPr>
            <p:spPr bwMode="auto">
              <a:xfrm>
                <a:off x="5826000" y="2201467"/>
                <a:ext cx="5694488" cy="481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Copy paste fonts. Choose the only option to retain text.</a:t>
                </a:r>
              </a:p>
            </p:txBody>
          </p:sp>
        </p:grpSp>
        <p:sp>
          <p:nvSpPr>
            <p:cNvPr id="12" name="ïsľîḍé">
              <a:extLst>
                <a:ext uri="{FF2B5EF4-FFF2-40B4-BE49-F238E27FC236}">
                  <a16:creationId xmlns="" xmlns:a16="http://schemas.microsoft.com/office/drawing/2014/main" id="{4A50BBA1-64A5-4583-9DA7-AEC0D67E7A85}"/>
                </a:ext>
              </a:extLst>
            </p:cNvPr>
            <p:cNvSpPr/>
            <p:nvPr/>
          </p:nvSpPr>
          <p:spPr bwMode="auto">
            <a:xfrm>
              <a:off x="4900661" y="4074547"/>
              <a:ext cx="476852" cy="476850"/>
            </a:xfrm>
            <a:custGeom>
              <a:avLst/>
              <a:gdLst>
                <a:gd name="T0" fmla="*/ 795 w 1116"/>
                <a:gd name="T1" fmla="*/ 774 h 1117"/>
                <a:gd name="T2" fmla="*/ 1039 w 1116"/>
                <a:gd name="T3" fmla="*/ 623 h 1117"/>
                <a:gd name="T4" fmla="*/ 970 w 1116"/>
                <a:gd name="T5" fmla="*/ 816 h 1117"/>
                <a:gd name="T6" fmla="*/ 291 w 1116"/>
                <a:gd name="T7" fmla="*/ 610 h 1117"/>
                <a:gd name="T8" fmla="*/ 309 w 1116"/>
                <a:gd name="T9" fmla="*/ 848 h 1117"/>
                <a:gd name="T10" fmla="*/ 146 w 1116"/>
                <a:gd name="T11" fmla="*/ 816 h 1117"/>
                <a:gd name="T12" fmla="*/ 77 w 1116"/>
                <a:gd name="T13" fmla="*/ 623 h 1117"/>
                <a:gd name="T14" fmla="*/ 277 w 1116"/>
                <a:gd name="T15" fmla="*/ 290 h 1117"/>
                <a:gd name="T16" fmla="*/ 293 w 1116"/>
                <a:gd name="T17" fmla="*/ 482 h 1117"/>
                <a:gd name="T18" fmla="*/ 94 w 1116"/>
                <a:gd name="T19" fmla="*/ 415 h 1117"/>
                <a:gd name="T20" fmla="*/ 182 w 1116"/>
                <a:gd name="T21" fmla="*/ 252 h 1117"/>
                <a:gd name="T22" fmla="*/ 710 w 1116"/>
                <a:gd name="T23" fmla="*/ 340 h 1117"/>
                <a:gd name="T24" fmla="*/ 790 w 1116"/>
                <a:gd name="T25" fmla="*/ 512 h 1117"/>
                <a:gd name="T26" fmla="*/ 618 w 1116"/>
                <a:gd name="T27" fmla="*/ 796 h 1117"/>
                <a:gd name="T28" fmla="*/ 769 w 1116"/>
                <a:gd name="T29" fmla="*/ 735 h 1117"/>
                <a:gd name="T30" fmla="*/ 861 w 1116"/>
                <a:gd name="T31" fmla="*/ 938 h 1117"/>
                <a:gd name="T32" fmla="*/ 734 w 1116"/>
                <a:gd name="T33" fmla="*/ 1011 h 1117"/>
                <a:gd name="T34" fmla="*/ 689 w 1116"/>
                <a:gd name="T35" fmla="*/ 980 h 1117"/>
                <a:gd name="T36" fmla="*/ 615 w 1116"/>
                <a:gd name="T37" fmla="*/ 832 h 1117"/>
                <a:gd name="T38" fmla="*/ 678 w 1116"/>
                <a:gd name="T39" fmla="*/ 933 h 1117"/>
                <a:gd name="T40" fmla="*/ 445 w 1116"/>
                <a:gd name="T41" fmla="*/ 1031 h 1117"/>
                <a:gd name="T42" fmla="*/ 308 w 1116"/>
                <a:gd name="T43" fmla="*/ 976 h 1117"/>
                <a:gd name="T44" fmla="*/ 358 w 1116"/>
                <a:gd name="T45" fmla="*/ 866 h 1117"/>
                <a:gd name="T46" fmla="*/ 540 w 1116"/>
                <a:gd name="T47" fmla="*/ 577 h 1117"/>
                <a:gd name="T48" fmla="*/ 376 w 1116"/>
                <a:gd name="T49" fmla="*/ 821 h 1117"/>
                <a:gd name="T50" fmla="*/ 540 w 1116"/>
                <a:gd name="T51" fmla="*/ 577 h 1117"/>
                <a:gd name="T52" fmla="*/ 540 w 1116"/>
                <a:gd name="T53" fmla="*/ 360 h 1117"/>
                <a:gd name="T54" fmla="*/ 356 w 1116"/>
                <a:gd name="T55" fmla="*/ 352 h 1117"/>
                <a:gd name="T56" fmla="*/ 249 w 1116"/>
                <a:gd name="T57" fmla="*/ 230 h 1117"/>
                <a:gd name="T58" fmla="*/ 322 w 1116"/>
                <a:gd name="T59" fmla="*/ 134 h 1117"/>
                <a:gd name="T60" fmla="*/ 478 w 1116"/>
                <a:gd name="T61" fmla="*/ 80 h 1117"/>
                <a:gd name="T62" fmla="*/ 540 w 1116"/>
                <a:gd name="T63" fmla="*/ 74 h 1117"/>
                <a:gd name="T64" fmla="*/ 377 w 1116"/>
                <a:gd name="T65" fmla="*/ 294 h 1117"/>
                <a:gd name="T66" fmla="*/ 539 w 1116"/>
                <a:gd name="T67" fmla="*/ 74 h 1117"/>
                <a:gd name="T68" fmla="*/ 744 w 1116"/>
                <a:gd name="T69" fmla="*/ 110 h 1117"/>
                <a:gd name="T70" fmla="*/ 883 w 1116"/>
                <a:gd name="T71" fmla="*/ 198 h 1117"/>
                <a:gd name="T72" fmla="*/ 773 w 1116"/>
                <a:gd name="T73" fmla="*/ 282 h 1117"/>
                <a:gd name="T74" fmla="*/ 578 w 1116"/>
                <a:gd name="T75" fmla="*/ 74 h 1117"/>
                <a:gd name="T76" fmla="*/ 720 w 1116"/>
                <a:gd name="T77" fmla="*/ 301 h 1117"/>
                <a:gd name="T78" fmla="*/ 577 w 1116"/>
                <a:gd name="T79" fmla="*/ 74 h 1117"/>
                <a:gd name="T80" fmla="*/ 422 w 1116"/>
                <a:gd name="T81" fmla="*/ 909 h 1117"/>
                <a:gd name="T82" fmla="*/ 521 w 1116"/>
                <a:gd name="T83" fmla="*/ 831 h 1117"/>
                <a:gd name="T84" fmla="*/ 816 w 1116"/>
                <a:gd name="T85" fmla="*/ 424 h 1117"/>
                <a:gd name="T86" fmla="*/ 873 w 1116"/>
                <a:gd name="T87" fmla="*/ 269 h 1117"/>
                <a:gd name="T88" fmla="*/ 990 w 1116"/>
                <a:gd name="T89" fmla="*/ 337 h 1117"/>
                <a:gd name="T90" fmla="*/ 1041 w 1116"/>
                <a:gd name="T91" fmla="*/ 519 h 1117"/>
                <a:gd name="T92" fmla="*/ 392 w 1116"/>
                <a:gd name="T93" fmla="*/ 26 h 1117"/>
                <a:gd name="T94" fmla="*/ 183 w 1116"/>
                <a:gd name="T95" fmla="*/ 146 h 1117"/>
                <a:gd name="T96" fmla="*/ 44 w 1116"/>
                <a:gd name="T97" fmla="*/ 342 h 1117"/>
                <a:gd name="T98" fmla="*/ 0 w 1116"/>
                <a:gd name="T99" fmla="*/ 588 h 1117"/>
                <a:gd name="T100" fmla="*/ 67 w 1116"/>
                <a:gd name="T101" fmla="*/ 824 h 1117"/>
                <a:gd name="T102" fmla="*/ 224 w 1116"/>
                <a:gd name="T103" fmla="*/ 1006 h 1117"/>
                <a:gd name="T104" fmla="*/ 445 w 1116"/>
                <a:gd name="T105" fmla="*/ 1105 h 1117"/>
                <a:gd name="T106" fmla="*/ 697 w 1116"/>
                <a:gd name="T107" fmla="*/ 1099 h 1117"/>
                <a:gd name="T108" fmla="*/ 913 w 1116"/>
                <a:gd name="T109" fmla="*/ 990 h 1117"/>
                <a:gd name="T110" fmla="*/ 1061 w 1116"/>
                <a:gd name="T111" fmla="*/ 801 h 1117"/>
                <a:gd name="T112" fmla="*/ 1116 w 1116"/>
                <a:gd name="T113" fmla="*/ 559 h 1117"/>
                <a:gd name="T114" fmla="*/ 1061 w 1116"/>
                <a:gd name="T115" fmla="*/ 317 h 1117"/>
                <a:gd name="T116" fmla="*/ 913 w 1116"/>
                <a:gd name="T117" fmla="*/ 128 h 1117"/>
                <a:gd name="T118" fmla="*/ 697 w 1116"/>
                <a:gd name="T119" fmla="*/ 1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6" h="1117">
                  <a:moveTo>
                    <a:pt x="900" y="903"/>
                  </a:moveTo>
                  <a:lnTo>
                    <a:pt x="871" y="883"/>
                  </a:lnTo>
                  <a:lnTo>
                    <a:pt x="840" y="864"/>
                  </a:lnTo>
                  <a:lnTo>
                    <a:pt x="823" y="856"/>
                  </a:lnTo>
                  <a:lnTo>
                    <a:pt x="807" y="848"/>
                  </a:lnTo>
                  <a:lnTo>
                    <a:pt x="790" y="841"/>
                  </a:lnTo>
                  <a:lnTo>
                    <a:pt x="774" y="834"/>
                  </a:lnTo>
                  <a:lnTo>
                    <a:pt x="784" y="804"/>
                  </a:lnTo>
                  <a:lnTo>
                    <a:pt x="795" y="774"/>
                  </a:lnTo>
                  <a:lnTo>
                    <a:pt x="804" y="742"/>
                  </a:lnTo>
                  <a:lnTo>
                    <a:pt x="811" y="710"/>
                  </a:lnTo>
                  <a:lnTo>
                    <a:pt x="818" y="677"/>
                  </a:lnTo>
                  <a:lnTo>
                    <a:pt x="822" y="645"/>
                  </a:lnTo>
                  <a:lnTo>
                    <a:pt x="825" y="610"/>
                  </a:lnTo>
                  <a:lnTo>
                    <a:pt x="828" y="577"/>
                  </a:lnTo>
                  <a:lnTo>
                    <a:pt x="1043" y="577"/>
                  </a:lnTo>
                  <a:lnTo>
                    <a:pt x="1041" y="601"/>
                  </a:lnTo>
                  <a:lnTo>
                    <a:pt x="1039" y="623"/>
                  </a:lnTo>
                  <a:lnTo>
                    <a:pt x="1035" y="647"/>
                  </a:lnTo>
                  <a:lnTo>
                    <a:pt x="1031" y="670"/>
                  </a:lnTo>
                  <a:lnTo>
                    <a:pt x="1025" y="691"/>
                  </a:lnTo>
                  <a:lnTo>
                    <a:pt x="1018" y="714"/>
                  </a:lnTo>
                  <a:lnTo>
                    <a:pt x="1010" y="735"/>
                  </a:lnTo>
                  <a:lnTo>
                    <a:pt x="1002" y="756"/>
                  </a:lnTo>
                  <a:lnTo>
                    <a:pt x="992" y="777"/>
                  </a:lnTo>
                  <a:lnTo>
                    <a:pt x="981" y="796"/>
                  </a:lnTo>
                  <a:lnTo>
                    <a:pt x="970" y="816"/>
                  </a:lnTo>
                  <a:lnTo>
                    <a:pt x="957" y="834"/>
                  </a:lnTo>
                  <a:lnTo>
                    <a:pt x="944" y="852"/>
                  </a:lnTo>
                  <a:lnTo>
                    <a:pt x="930" y="870"/>
                  </a:lnTo>
                  <a:lnTo>
                    <a:pt x="916" y="887"/>
                  </a:lnTo>
                  <a:lnTo>
                    <a:pt x="900" y="903"/>
                  </a:lnTo>
                  <a:lnTo>
                    <a:pt x="900" y="903"/>
                  </a:lnTo>
                  <a:close/>
                  <a:moveTo>
                    <a:pt x="73" y="577"/>
                  </a:moveTo>
                  <a:lnTo>
                    <a:pt x="289" y="577"/>
                  </a:lnTo>
                  <a:lnTo>
                    <a:pt x="291" y="610"/>
                  </a:lnTo>
                  <a:lnTo>
                    <a:pt x="294" y="645"/>
                  </a:lnTo>
                  <a:lnTo>
                    <a:pt x="298" y="677"/>
                  </a:lnTo>
                  <a:lnTo>
                    <a:pt x="305" y="710"/>
                  </a:lnTo>
                  <a:lnTo>
                    <a:pt x="312" y="742"/>
                  </a:lnTo>
                  <a:lnTo>
                    <a:pt x="321" y="774"/>
                  </a:lnTo>
                  <a:lnTo>
                    <a:pt x="331" y="804"/>
                  </a:lnTo>
                  <a:lnTo>
                    <a:pt x="343" y="834"/>
                  </a:lnTo>
                  <a:lnTo>
                    <a:pt x="325" y="841"/>
                  </a:lnTo>
                  <a:lnTo>
                    <a:pt x="309" y="848"/>
                  </a:lnTo>
                  <a:lnTo>
                    <a:pt x="293" y="856"/>
                  </a:lnTo>
                  <a:lnTo>
                    <a:pt x="277" y="864"/>
                  </a:lnTo>
                  <a:lnTo>
                    <a:pt x="245" y="883"/>
                  </a:lnTo>
                  <a:lnTo>
                    <a:pt x="215" y="903"/>
                  </a:lnTo>
                  <a:lnTo>
                    <a:pt x="200" y="887"/>
                  </a:lnTo>
                  <a:lnTo>
                    <a:pt x="185" y="870"/>
                  </a:lnTo>
                  <a:lnTo>
                    <a:pt x="171" y="852"/>
                  </a:lnTo>
                  <a:lnTo>
                    <a:pt x="158" y="834"/>
                  </a:lnTo>
                  <a:lnTo>
                    <a:pt x="146" y="816"/>
                  </a:lnTo>
                  <a:lnTo>
                    <a:pt x="134" y="796"/>
                  </a:lnTo>
                  <a:lnTo>
                    <a:pt x="123" y="777"/>
                  </a:lnTo>
                  <a:lnTo>
                    <a:pt x="114" y="756"/>
                  </a:lnTo>
                  <a:lnTo>
                    <a:pt x="105" y="735"/>
                  </a:lnTo>
                  <a:lnTo>
                    <a:pt x="98" y="714"/>
                  </a:lnTo>
                  <a:lnTo>
                    <a:pt x="91" y="691"/>
                  </a:lnTo>
                  <a:lnTo>
                    <a:pt x="86" y="670"/>
                  </a:lnTo>
                  <a:lnTo>
                    <a:pt x="80" y="647"/>
                  </a:lnTo>
                  <a:lnTo>
                    <a:pt x="77" y="623"/>
                  </a:lnTo>
                  <a:lnTo>
                    <a:pt x="75" y="601"/>
                  </a:lnTo>
                  <a:lnTo>
                    <a:pt x="73" y="577"/>
                  </a:lnTo>
                  <a:lnTo>
                    <a:pt x="73" y="577"/>
                  </a:lnTo>
                  <a:close/>
                  <a:moveTo>
                    <a:pt x="196" y="236"/>
                  </a:moveTo>
                  <a:lnTo>
                    <a:pt x="211" y="248"/>
                  </a:lnTo>
                  <a:lnTo>
                    <a:pt x="227" y="258"/>
                  </a:lnTo>
                  <a:lnTo>
                    <a:pt x="243" y="269"/>
                  </a:lnTo>
                  <a:lnTo>
                    <a:pt x="260" y="280"/>
                  </a:lnTo>
                  <a:lnTo>
                    <a:pt x="277" y="290"/>
                  </a:lnTo>
                  <a:lnTo>
                    <a:pt x="294" y="298"/>
                  </a:lnTo>
                  <a:lnTo>
                    <a:pt x="312" y="307"/>
                  </a:lnTo>
                  <a:lnTo>
                    <a:pt x="330" y="315"/>
                  </a:lnTo>
                  <a:lnTo>
                    <a:pt x="321" y="342"/>
                  </a:lnTo>
                  <a:lnTo>
                    <a:pt x="314" y="369"/>
                  </a:lnTo>
                  <a:lnTo>
                    <a:pt x="306" y="396"/>
                  </a:lnTo>
                  <a:lnTo>
                    <a:pt x="301" y="424"/>
                  </a:lnTo>
                  <a:lnTo>
                    <a:pt x="296" y="453"/>
                  </a:lnTo>
                  <a:lnTo>
                    <a:pt x="293" y="482"/>
                  </a:lnTo>
                  <a:lnTo>
                    <a:pt x="290" y="511"/>
                  </a:lnTo>
                  <a:lnTo>
                    <a:pt x="289" y="540"/>
                  </a:lnTo>
                  <a:lnTo>
                    <a:pt x="73" y="540"/>
                  </a:lnTo>
                  <a:lnTo>
                    <a:pt x="74" y="519"/>
                  </a:lnTo>
                  <a:lnTo>
                    <a:pt x="76" y="497"/>
                  </a:lnTo>
                  <a:lnTo>
                    <a:pt x="79" y="477"/>
                  </a:lnTo>
                  <a:lnTo>
                    <a:pt x="83" y="455"/>
                  </a:lnTo>
                  <a:lnTo>
                    <a:pt x="89" y="434"/>
                  </a:lnTo>
                  <a:lnTo>
                    <a:pt x="94" y="415"/>
                  </a:lnTo>
                  <a:lnTo>
                    <a:pt x="101" y="394"/>
                  </a:lnTo>
                  <a:lnTo>
                    <a:pt x="108" y="375"/>
                  </a:lnTo>
                  <a:lnTo>
                    <a:pt x="117" y="356"/>
                  </a:lnTo>
                  <a:lnTo>
                    <a:pt x="126" y="337"/>
                  </a:lnTo>
                  <a:lnTo>
                    <a:pt x="135" y="319"/>
                  </a:lnTo>
                  <a:lnTo>
                    <a:pt x="146" y="302"/>
                  </a:lnTo>
                  <a:lnTo>
                    <a:pt x="158" y="284"/>
                  </a:lnTo>
                  <a:lnTo>
                    <a:pt x="170" y="268"/>
                  </a:lnTo>
                  <a:lnTo>
                    <a:pt x="182" y="252"/>
                  </a:lnTo>
                  <a:lnTo>
                    <a:pt x="196" y="236"/>
                  </a:lnTo>
                  <a:close/>
                  <a:moveTo>
                    <a:pt x="576" y="540"/>
                  </a:moveTo>
                  <a:lnTo>
                    <a:pt x="576" y="360"/>
                  </a:lnTo>
                  <a:lnTo>
                    <a:pt x="599" y="359"/>
                  </a:lnTo>
                  <a:lnTo>
                    <a:pt x="621" y="357"/>
                  </a:lnTo>
                  <a:lnTo>
                    <a:pt x="644" y="353"/>
                  </a:lnTo>
                  <a:lnTo>
                    <a:pt x="667" y="350"/>
                  </a:lnTo>
                  <a:lnTo>
                    <a:pt x="688" y="346"/>
                  </a:lnTo>
                  <a:lnTo>
                    <a:pt x="710" y="340"/>
                  </a:lnTo>
                  <a:lnTo>
                    <a:pt x="732" y="334"/>
                  </a:lnTo>
                  <a:lnTo>
                    <a:pt x="752" y="328"/>
                  </a:lnTo>
                  <a:lnTo>
                    <a:pt x="761" y="352"/>
                  </a:lnTo>
                  <a:lnTo>
                    <a:pt x="768" y="378"/>
                  </a:lnTo>
                  <a:lnTo>
                    <a:pt x="775" y="404"/>
                  </a:lnTo>
                  <a:lnTo>
                    <a:pt x="780" y="430"/>
                  </a:lnTo>
                  <a:lnTo>
                    <a:pt x="784" y="457"/>
                  </a:lnTo>
                  <a:lnTo>
                    <a:pt x="788" y="485"/>
                  </a:lnTo>
                  <a:lnTo>
                    <a:pt x="790" y="512"/>
                  </a:lnTo>
                  <a:lnTo>
                    <a:pt x="791" y="540"/>
                  </a:lnTo>
                  <a:lnTo>
                    <a:pt x="576" y="540"/>
                  </a:lnTo>
                  <a:close/>
                  <a:moveTo>
                    <a:pt x="739" y="821"/>
                  </a:moveTo>
                  <a:lnTo>
                    <a:pt x="720" y="816"/>
                  </a:lnTo>
                  <a:lnTo>
                    <a:pt x="700" y="810"/>
                  </a:lnTo>
                  <a:lnTo>
                    <a:pt x="680" y="806"/>
                  </a:lnTo>
                  <a:lnTo>
                    <a:pt x="659" y="802"/>
                  </a:lnTo>
                  <a:lnTo>
                    <a:pt x="639" y="798"/>
                  </a:lnTo>
                  <a:lnTo>
                    <a:pt x="618" y="796"/>
                  </a:lnTo>
                  <a:lnTo>
                    <a:pt x="598" y="794"/>
                  </a:lnTo>
                  <a:lnTo>
                    <a:pt x="576" y="794"/>
                  </a:lnTo>
                  <a:lnTo>
                    <a:pt x="576" y="577"/>
                  </a:lnTo>
                  <a:lnTo>
                    <a:pt x="791" y="577"/>
                  </a:lnTo>
                  <a:lnTo>
                    <a:pt x="790" y="609"/>
                  </a:lnTo>
                  <a:lnTo>
                    <a:pt x="787" y="642"/>
                  </a:lnTo>
                  <a:lnTo>
                    <a:pt x="782" y="673"/>
                  </a:lnTo>
                  <a:lnTo>
                    <a:pt x="776" y="704"/>
                  </a:lnTo>
                  <a:lnTo>
                    <a:pt x="769" y="735"/>
                  </a:lnTo>
                  <a:lnTo>
                    <a:pt x="761" y="764"/>
                  </a:lnTo>
                  <a:lnTo>
                    <a:pt x="751" y="793"/>
                  </a:lnTo>
                  <a:lnTo>
                    <a:pt x="739" y="821"/>
                  </a:lnTo>
                  <a:close/>
                  <a:moveTo>
                    <a:pt x="759" y="866"/>
                  </a:moveTo>
                  <a:lnTo>
                    <a:pt x="789" y="879"/>
                  </a:lnTo>
                  <a:lnTo>
                    <a:pt x="818" y="893"/>
                  </a:lnTo>
                  <a:lnTo>
                    <a:pt x="846" y="910"/>
                  </a:lnTo>
                  <a:lnTo>
                    <a:pt x="873" y="928"/>
                  </a:lnTo>
                  <a:lnTo>
                    <a:pt x="861" y="938"/>
                  </a:lnTo>
                  <a:lnTo>
                    <a:pt x="848" y="947"/>
                  </a:lnTo>
                  <a:lnTo>
                    <a:pt x="835" y="957"/>
                  </a:lnTo>
                  <a:lnTo>
                    <a:pt x="821" y="967"/>
                  </a:lnTo>
                  <a:lnTo>
                    <a:pt x="807" y="976"/>
                  </a:lnTo>
                  <a:lnTo>
                    <a:pt x="793" y="983"/>
                  </a:lnTo>
                  <a:lnTo>
                    <a:pt x="779" y="991"/>
                  </a:lnTo>
                  <a:lnTo>
                    <a:pt x="764" y="998"/>
                  </a:lnTo>
                  <a:lnTo>
                    <a:pt x="750" y="1005"/>
                  </a:lnTo>
                  <a:lnTo>
                    <a:pt x="734" y="1011"/>
                  </a:lnTo>
                  <a:lnTo>
                    <a:pt x="719" y="1017"/>
                  </a:lnTo>
                  <a:lnTo>
                    <a:pt x="703" y="1022"/>
                  </a:lnTo>
                  <a:lnTo>
                    <a:pt x="687" y="1026"/>
                  </a:lnTo>
                  <a:lnTo>
                    <a:pt x="671" y="1031"/>
                  </a:lnTo>
                  <a:lnTo>
                    <a:pt x="655" y="1035"/>
                  </a:lnTo>
                  <a:lnTo>
                    <a:pt x="638" y="1037"/>
                  </a:lnTo>
                  <a:lnTo>
                    <a:pt x="656" y="1019"/>
                  </a:lnTo>
                  <a:lnTo>
                    <a:pt x="673" y="999"/>
                  </a:lnTo>
                  <a:lnTo>
                    <a:pt x="689" y="980"/>
                  </a:lnTo>
                  <a:lnTo>
                    <a:pt x="705" y="958"/>
                  </a:lnTo>
                  <a:lnTo>
                    <a:pt x="720" y="937"/>
                  </a:lnTo>
                  <a:lnTo>
                    <a:pt x="734" y="914"/>
                  </a:lnTo>
                  <a:lnTo>
                    <a:pt x="747" y="890"/>
                  </a:lnTo>
                  <a:lnTo>
                    <a:pt x="759" y="866"/>
                  </a:lnTo>
                  <a:close/>
                  <a:moveTo>
                    <a:pt x="576" y="1044"/>
                  </a:moveTo>
                  <a:lnTo>
                    <a:pt x="576" y="830"/>
                  </a:lnTo>
                  <a:lnTo>
                    <a:pt x="595" y="831"/>
                  </a:lnTo>
                  <a:lnTo>
                    <a:pt x="615" y="832"/>
                  </a:lnTo>
                  <a:lnTo>
                    <a:pt x="633" y="834"/>
                  </a:lnTo>
                  <a:lnTo>
                    <a:pt x="652" y="837"/>
                  </a:lnTo>
                  <a:lnTo>
                    <a:pt x="671" y="841"/>
                  </a:lnTo>
                  <a:lnTo>
                    <a:pt x="688" y="844"/>
                  </a:lnTo>
                  <a:lnTo>
                    <a:pt x="707" y="849"/>
                  </a:lnTo>
                  <a:lnTo>
                    <a:pt x="725" y="855"/>
                  </a:lnTo>
                  <a:lnTo>
                    <a:pt x="710" y="882"/>
                  </a:lnTo>
                  <a:lnTo>
                    <a:pt x="695" y="909"/>
                  </a:lnTo>
                  <a:lnTo>
                    <a:pt x="678" y="933"/>
                  </a:lnTo>
                  <a:lnTo>
                    <a:pt x="660" y="958"/>
                  </a:lnTo>
                  <a:lnTo>
                    <a:pt x="641" y="982"/>
                  </a:lnTo>
                  <a:lnTo>
                    <a:pt x="621" y="1004"/>
                  </a:lnTo>
                  <a:lnTo>
                    <a:pt x="600" y="1024"/>
                  </a:lnTo>
                  <a:lnTo>
                    <a:pt x="578" y="1044"/>
                  </a:lnTo>
                  <a:lnTo>
                    <a:pt x="576" y="1044"/>
                  </a:lnTo>
                  <a:close/>
                  <a:moveTo>
                    <a:pt x="478" y="1037"/>
                  </a:moveTo>
                  <a:lnTo>
                    <a:pt x="462" y="1035"/>
                  </a:lnTo>
                  <a:lnTo>
                    <a:pt x="445" y="1031"/>
                  </a:lnTo>
                  <a:lnTo>
                    <a:pt x="429" y="1026"/>
                  </a:lnTo>
                  <a:lnTo>
                    <a:pt x="413" y="1022"/>
                  </a:lnTo>
                  <a:lnTo>
                    <a:pt x="398" y="1017"/>
                  </a:lnTo>
                  <a:lnTo>
                    <a:pt x="382" y="1011"/>
                  </a:lnTo>
                  <a:lnTo>
                    <a:pt x="366" y="1005"/>
                  </a:lnTo>
                  <a:lnTo>
                    <a:pt x="351" y="998"/>
                  </a:lnTo>
                  <a:lnTo>
                    <a:pt x="337" y="991"/>
                  </a:lnTo>
                  <a:lnTo>
                    <a:pt x="322" y="983"/>
                  </a:lnTo>
                  <a:lnTo>
                    <a:pt x="308" y="976"/>
                  </a:lnTo>
                  <a:lnTo>
                    <a:pt x="294" y="967"/>
                  </a:lnTo>
                  <a:lnTo>
                    <a:pt x="281" y="957"/>
                  </a:lnTo>
                  <a:lnTo>
                    <a:pt x="268" y="947"/>
                  </a:lnTo>
                  <a:lnTo>
                    <a:pt x="255" y="938"/>
                  </a:lnTo>
                  <a:lnTo>
                    <a:pt x="242" y="928"/>
                  </a:lnTo>
                  <a:lnTo>
                    <a:pt x="269" y="910"/>
                  </a:lnTo>
                  <a:lnTo>
                    <a:pt x="298" y="893"/>
                  </a:lnTo>
                  <a:lnTo>
                    <a:pt x="328" y="879"/>
                  </a:lnTo>
                  <a:lnTo>
                    <a:pt x="358" y="866"/>
                  </a:lnTo>
                  <a:lnTo>
                    <a:pt x="370" y="890"/>
                  </a:lnTo>
                  <a:lnTo>
                    <a:pt x="383" y="914"/>
                  </a:lnTo>
                  <a:lnTo>
                    <a:pt x="397" y="937"/>
                  </a:lnTo>
                  <a:lnTo>
                    <a:pt x="412" y="958"/>
                  </a:lnTo>
                  <a:lnTo>
                    <a:pt x="427" y="980"/>
                  </a:lnTo>
                  <a:lnTo>
                    <a:pt x="443" y="999"/>
                  </a:lnTo>
                  <a:lnTo>
                    <a:pt x="460" y="1019"/>
                  </a:lnTo>
                  <a:lnTo>
                    <a:pt x="478" y="1037"/>
                  </a:lnTo>
                  <a:close/>
                  <a:moveTo>
                    <a:pt x="540" y="577"/>
                  </a:moveTo>
                  <a:lnTo>
                    <a:pt x="540" y="794"/>
                  </a:lnTo>
                  <a:lnTo>
                    <a:pt x="519" y="794"/>
                  </a:lnTo>
                  <a:lnTo>
                    <a:pt x="498" y="796"/>
                  </a:lnTo>
                  <a:lnTo>
                    <a:pt x="477" y="798"/>
                  </a:lnTo>
                  <a:lnTo>
                    <a:pt x="456" y="802"/>
                  </a:lnTo>
                  <a:lnTo>
                    <a:pt x="436" y="806"/>
                  </a:lnTo>
                  <a:lnTo>
                    <a:pt x="416" y="810"/>
                  </a:lnTo>
                  <a:lnTo>
                    <a:pt x="396" y="816"/>
                  </a:lnTo>
                  <a:lnTo>
                    <a:pt x="376" y="821"/>
                  </a:lnTo>
                  <a:lnTo>
                    <a:pt x="365" y="793"/>
                  </a:lnTo>
                  <a:lnTo>
                    <a:pt x="356" y="764"/>
                  </a:lnTo>
                  <a:lnTo>
                    <a:pt x="347" y="735"/>
                  </a:lnTo>
                  <a:lnTo>
                    <a:pt x="339" y="704"/>
                  </a:lnTo>
                  <a:lnTo>
                    <a:pt x="334" y="673"/>
                  </a:lnTo>
                  <a:lnTo>
                    <a:pt x="330" y="642"/>
                  </a:lnTo>
                  <a:lnTo>
                    <a:pt x="326" y="609"/>
                  </a:lnTo>
                  <a:lnTo>
                    <a:pt x="324" y="577"/>
                  </a:lnTo>
                  <a:lnTo>
                    <a:pt x="540" y="577"/>
                  </a:lnTo>
                  <a:close/>
                  <a:moveTo>
                    <a:pt x="364" y="328"/>
                  </a:moveTo>
                  <a:lnTo>
                    <a:pt x="385" y="334"/>
                  </a:lnTo>
                  <a:lnTo>
                    <a:pt x="406" y="340"/>
                  </a:lnTo>
                  <a:lnTo>
                    <a:pt x="428" y="346"/>
                  </a:lnTo>
                  <a:lnTo>
                    <a:pt x="450" y="350"/>
                  </a:lnTo>
                  <a:lnTo>
                    <a:pt x="472" y="353"/>
                  </a:lnTo>
                  <a:lnTo>
                    <a:pt x="494" y="357"/>
                  </a:lnTo>
                  <a:lnTo>
                    <a:pt x="517" y="359"/>
                  </a:lnTo>
                  <a:lnTo>
                    <a:pt x="540" y="360"/>
                  </a:lnTo>
                  <a:lnTo>
                    <a:pt x="540" y="540"/>
                  </a:lnTo>
                  <a:lnTo>
                    <a:pt x="324" y="540"/>
                  </a:lnTo>
                  <a:lnTo>
                    <a:pt x="326" y="512"/>
                  </a:lnTo>
                  <a:lnTo>
                    <a:pt x="329" y="485"/>
                  </a:lnTo>
                  <a:lnTo>
                    <a:pt x="332" y="457"/>
                  </a:lnTo>
                  <a:lnTo>
                    <a:pt x="336" y="430"/>
                  </a:lnTo>
                  <a:lnTo>
                    <a:pt x="342" y="404"/>
                  </a:lnTo>
                  <a:lnTo>
                    <a:pt x="348" y="378"/>
                  </a:lnTo>
                  <a:lnTo>
                    <a:pt x="356" y="352"/>
                  </a:lnTo>
                  <a:lnTo>
                    <a:pt x="364" y="328"/>
                  </a:lnTo>
                  <a:lnTo>
                    <a:pt x="364" y="328"/>
                  </a:lnTo>
                  <a:close/>
                  <a:moveTo>
                    <a:pt x="344" y="282"/>
                  </a:moveTo>
                  <a:lnTo>
                    <a:pt x="328" y="275"/>
                  </a:lnTo>
                  <a:lnTo>
                    <a:pt x="311" y="267"/>
                  </a:lnTo>
                  <a:lnTo>
                    <a:pt x="295" y="258"/>
                  </a:lnTo>
                  <a:lnTo>
                    <a:pt x="279" y="250"/>
                  </a:lnTo>
                  <a:lnTo>
                    <a:pt x="264" y="240"/>
                  </a:lnTo>
                  <a:lnTo>
                    <a:pt x="249" y="230"/>
                  </a:lnTo>
                  <a:lnTo>
                    <a:pt x="235" y="221"/>
                  </a:lnTo>
                  <a:lnTo>
                    <a:pt x="221" y="210"/>
                  </a:lnTo>
                  <a:lnTo>
                    <a:pt x="234" y="198"/>
                  </a:lnTo>
                  <a:lnTo>
                    <a:pt x="248" y="186"/>
                  </a:lnTo>
                  <a:lnTo>
                    <a:pt x="262" y="174"/>
                  </a:lnTo>
                  <a:lnTo>
                    <a:pt x="276" y="163"/>
                  </a:lnTo>
                  <a:lnTo>
                    <a:pt x="291" y="154"/>
                  </a:lnTo>
                  <a:lnTo>
                    <a:pt x="306" y="144"/>
                  </a:lnTo>
                  <a:lnTo>
                    <a:pt x="322" y="134"/>
                  </a:lnTo>
                  <a:lnTo>
                    <a:pt x="338" y="126"/>
                  </a:lnTo>
                  <a:lnTo>
                    <a:pt x="355" y="118"/>
                  </a:lnTo>
                  <a:lnTo>
                    <a:pt x="371" y="110"/>
                  </a:lnTo>
                  <a:lnTo>
                    <a:pt x="388" y="104"/>
                  </a:lnTo>
                  <a:lnTo>
                    <a:pt x="405" y="97"/>
                  </a:lnTo>
                  <a:lnTo>
                    <a:pt x="424" y="92"/>
                  </a:lnTo>
                  <a:lnTo>
                    <a:pt x="441" y="88"/>
                  </a:lnTo>
                  <a:lnTo>
                    <a:pt x="459" y="83"/>
                  </a:lnTo>
                  <a:lnTo>
                    <a:pt x="478" y="80"/>
                  </a:lnTo>
                  <a:lnTo>
                    <a:pt x="458" y="102"/>
                  </a:lnTo>
                  <a:lnTo>
                    <a:pt x="438" y="124"/>
                  </a:lnTo>
                  <a:lnTo>
                    <a:pt x="419" y="148"/>
                  </a:lnTo>
                  <a:lnTo>
                    <a:pt x="402" y="173"/>
                  </a:lnTo>
                  <a:lnTo>
                    <a:pt x="386" y="199"/>
                  </a:lnTo>
                  <a:lnTo>
                    <a:pt x="371" y="225"/>
                  </a:lnTo>
                  <a:lnTo>
                    <a:pt x="357" y="253"/>
                  </a:lnTo>
                  <a:lnTo>
                    <a:pt x="344" y="282"/>
                  </a:lnTo>
                  <a:close/>
                  <a:moveTo>
                    <a:pt x="540" y="74"/>
                  </a:moveTo>
                  <a:lnTo>
                    <a:pt x="540" y="324"/>
                  </a:lnTo>
                  <a:lnTo>
                    <a:pt x="519" y="323"/>
                  </a:lnTo>
                  <a:lnTo>
                    <a:pt x="498" y="321"/>
                  </a:lnTo>
                  <a:lnTo>
                    <a:pt x="477" y="318"/>
                  </a:lnTo>
                  <a:lnTo>
                    <a:pt x="456" y="315"/>
                  </a:lnTo>
                  <a:lnTo>
                    <a:pt x="437" y="311"/>
                  </a:lnTo>
                  <a:lnTo>
                    <a:pt x="416" y="306"/>
                  </a:lnTo>
                  <a:lnTo>
                    <a:pt x="397" y="301"/>
                  </a:lnTo>
                  <a:lnTo>
                    <a:pt x="377" y="294"/>
                  </a:lnTo>
                  <a:lnTo>
                    <a:pt x="392" y="262"/>
                  </a:lnTo>
                  <a:lnTo>
                    <a:pt x="409" y="230"/>
                  </a:lnTo>
                  <a:lnTo>
                    <a:pt x="427" y="200"/>
                  </a:lnTo>
                  <a:lnTo>
                    <a:pt x="446" y="172"/>
                  </a:lnTo>
                  <a:lnTo>
                    <a:pt x="467" y="145"/>
                  </a:lnTo>
                  <a:lnTo>
                    <a:pt x="490" y="119"/>
                  </a:lnTo>
                  <a:lnTo>
                    <a:pt x="513" y="95"/>
                  </a:lnTo>
                  <a:lnTo>
                    <a:pt x="538" y="74"/>
                  </a:lnTo>
                  <a:lnTo>
                    <a:pt x="539" y="74"/>
                  </a:lnTo>
                  <a:lnTo>
                    <a:pt x="540" y="74"/>
                  </a:lnTo>
                  <a:lnTo>
                    <a:pt x="540" y="74"/>
                  </a:lnTo>
                  <a:close/>
                  <a:moveTo>
                    <a:pt x="638" y="80"/>
                  </a:moveTo>
                  <a:lnTo>
                    <a:pt x="656" y="83"/>
                  </a:lnTo>
                  <a:lnTo>
                    <a:pt x="674" y="88"/>
                  </a:lnTo>
                  <a:lnTo>
                    <a:pt x="693" y="92"/>
                  </a:lnTo>
                  <a:lnTo>
                    <a:pt x="710" y="97"/>
                  </a:lnTo>
                  <a:lnTo>
                    <a:pt x="727" y="104"/>
                  </a:lnTo>
                  <a:lnTo>
                    <a:pt x="744" y="110"/>
                  </a:lnTo>
                  <a:lnTo>
                    <a:pt x="762" y="118"/>
                  </a:lnTo>
                  <a:lnTo>
                    <a:pt x="778" y="126"/>
                  </a:lnTo>
                  <a:lnTo>
                    <a:pt x="794" y="134"/>
                  </a:lnTo>
                  <a:lnTo>
                    <a:pt x="809" y="144"/>
                  </a:lnTo>
                  <a:lnTo>
                    <a:pt x="825" y="154"/>
                  </a:lnTo>
                  <a:lnTo>
                    <a:pt x="841" y="163"/>
                  </a:lnTo>
                  <a:lnTo>
                    <a:pt x="855" y="174"/>
                  </a:lnTo>
                  <a:lnTo>
                    <a:pt x="869" y="186"/>
                  </a:lnTo>
                  <a:lnTo>
                    <a:pt x="883" y="198"/>
                  </a:lnTo>
                  <a:lnTo>
                    <a:pt x="896" y="210"/>
                  </a:lnTo>
                  <a:lnTo>
                    <a:pt x="882" y="221"/>
                  </a:lnTo>
                  <a:lnTo>
                    <a:pt x="867" y="230"/>
                  </a:lnTo>
                  <a:lnTo>
                    <a:pt x="851" y="240"/>
                  </a:lnTo>
                  <a:lnTo>
                    <a:pt x="836" y="250"/>
                  </a:lnTo>
                  <a:lnTo>
                    <a:pt x="821" y="258"/>
                  </a:lnTo>
                  <a:lnTo>
                    <a:pt x="805" y="267"/>
                  </a:lnTo>
                  <a:lnTo>
                    <a:pt x="789" y="275"/>
                  </a:lnTo>
                  <a:lnTo>
                    <a:pt x="773" y="282"/>
                  </a:lnTo>
                  <a:lnTo>
                    <a:pt x="760" y="253"/>
                  </a:lnTo>
                  <a:lnTo>
                    <a:pt x="746" y="225"/>
                  </a:lnTo>
                  <a:lnTo>
                    <a:pt x="730" y="199"/>
                  </a:lnTo>
                  <a:lnTo>
                    <a:pt x="714" y="173"/>
                  </a:lnTo>
                  <a:lnTo>
                    <a:pt x="696" y="148"/>
                  </a:lnTo>
                  <a:lnTo>
                    <a:pt x="678" y="124"/>
                  </a:lnTo>
                  <a:lnTo>
                    <a:pt x="658" y="102"/>
                  </a:lnTo>
                  <a:lnTo>
                    <a:pt x="638" y="80"/>
                  </a:lnTo>
                  <a:close/>
                  <a:moveTo>
                    <a:pt x="578" y="74"/>
                  </a:moveTo>
                  <a:lnTo>
                    <a:pt x="603" y="95"/>
                  </a:lnTo>
                  <a:lnTo>
                    <a:pt x="627" y="119"/>
                  </a:lnTo>
                  <a:lnTo>
                    <a:pt x="648" y="145"/>
                  </a:lnTo>
                  <a:lnTo>
                    <a:pt x="670" y="172"/>
                  </a:lnTo>
                  <a:lnTo>
                    <a:pt x="689" y="200"/>
                  </a:lnTo>
                  <a:lnTo>
                    <a:pt x="708" y="230"/>
                  </a:lnTo>
                  <a:lnTo>
                    <a:pt x="724" y="262"/>
                  </a:lnTo>
                  <a:lnTo>
                    <a:pt x="739" y="294"/>
                  </a:lnTo>
                  <a:lnTo>
                    <a:pt x="720" y="301"/>
                  </a:lnTo>
                  <a:lnTo>
                    <a:pt x="699" y="306"/>
                  </a:lnTo>
                  <a:lnTo>
                    <a:pt x="680" y="311"/>
                  </a:lnTo>
                  <a:lnTo>
                    <a:pt x="659" y="315"/>
                  </a:lnTo>
                  <a:lnTo>
                    <a:pt x="639" y="318"/>
                  </a:lnTo>
                  <a:lnTo>
                    <a:pt x="618" y="321"/>
                  </a:lnTo>
                  <a:lnTo>
                    <a:pt x="598" y="323"/>
                  </a:lnTo>
                  <a:lnTo>
                    <a:pt x="576" y="324"/>
                  </a:lnTo>
                  <a:lnTo>
                    <a:pt x="576" y="74"/>
                  </a:lnTo>
                  <a:lnTo>
                    <a:pt x="577" y="74"/>
                  </a:lnTo>
                  <a:lnTo>
                    <a:pt x="578" y="74"/>
                  </a:lnTo>
                  <a:lnTo>
                    <a:pt x="578" y="74"/>
                  </a:lnTo>
                  <a:close/>
                  <a:moveTo>
                    <a:pt x="538" y="1044"/>
                  </a:moveTo>
                  <a:lnTo>
                    <a:pt x="517" y="1024"/>
                  </a:lnTo>
                  <a:lnTo>
                    <a:pt x="495" y="1004"/>
                  </a:lnTo>
                  <a:lnTo>
                    <a:pt x="476" y="982"/>
                  </a:lnTo>
                  <a:lnTo>
                    <a:pt x="456" y="958"/>
                  </a:lnTo>
                  <a:lnTo>
                    <a:pt x="438" y="933"/>
                  </a:lnTo>
                  <a:lnTo>
                    <a:pt x="422" y="909"/>
                  </a:lnTo>
                  <a:lnTo>
                    <a:pt x="405" y="882"/>
                  </a:lnTo>
                  <a:lnTo>
                    <a:pt x="391" y="855"/>
                  </a:lnTo>
                  <a:lnTo>
                    <a:pt x="410" y="849"/>
                  </a:lnTo>
                  <a:lnTo>
                    <a:pt x="427" y="844"/>
                  </a:lnTo>
                  <a:lnTo>
                    <a:pt x="445" y="841"/>
                  </a:lnTo>
                  <a:lnTo>
                    <a:pt x="464" y="837"/>
                  </a:lnTo>
                  <a:lnTo>
                    <a:pt x="483" y="834"/>
                  </a:lnTo>
                  <a:lnTo>
                    <a:pt x="501" y="832"/>
                  </a:lnTo>
                  <a:lnTo>
                    <a:pt x="521" y="831"/>
                  </a:lnTo>
                  <a:lnTo>
                    <a:pt x="540" y="830"/>
                  </a:lnTo>
                  <a:lnTo>
                    <a:pt x="540" y="1044"/>
                  </a:lnTo>
                  <a:lnTo>
                    <a:pt x="538" y="1044"/>
                  </a:lnTo>
                  <a:close/>
                  <a:moveTo>
                    <a:pt x="1043" y="540"/>
                  </a:moveTo>
                  <a:lnTo>
                    <a:pt x="828" y="540"/>
                  </a:lnTo>
                  <a:lnTo>
                    <a:pt x="825" y="511"/>
                  </a:lnTo>
                  <a:lnTo>
                    <a:pt x="823" y="482"/>
                  </a:lnTo>
                  <a:lnTo>
                    <a:pt x="820" y="453"/>
                  </a:lnTo>
                  <a:lnTo>
                    <a:pt x="816" y="424"/>
                  </a:lnTo>
                  <a:lnTo>
                    <a:pt x="809" y="396"/>
                  </a:lnTo>
                  <a:lnTo>
                    <a:pt x="803" y="369"/>
                  </a:lnTo>
                  <a:lnTo>
                    <a:pt x="795" y="342"/>
                  </a:lnTo>
                  <a:lnTo>
                    <a:pt x="786" y="315"/>
                  </a:lnTo>
                  <a:lnTo>
                    <a:pt x="804" y="307"/>
                  </a:lnTo>
                  <a:lnTo>
                    <a:pt x="821" y="298"/>
                  </a:lnTo>
                  <a:lnTo>
                    <a:pt x="840" y="290"/>
                  </a:lnTo>
                  <a:lnTo>
                    <a:pt x="856" y="280"/>
                  </a:lnTo>
                  <a:lnTo>
                    <a:pt x="873" y="269"/>
                  </a:lnTo>
                  <a:lnTo>
                    <a:pt x="889" y="258"/>
                  </a:lnTo>
                  <a:lnTo>
                    <a:pt x="904" y="248"/>
                  </a:lnTo>
                  <a:lnTo>
                    <a:pt x="921" y="236"/>
                  </a:lnTo>
                  <a:lnTo>
                    <a:pt x="933" y="252"/>
                  </a:lnTo>
                  <a:lnTo>
                    <a:pt x="946" y="268"/>
                  </a:lnTo>
                  <a:lnTo>
                    <a:pt x="958" y="284"/>
                  </a:lnTo>
                  <a:lnTo>
                    <a:pt x="970" y="302"/>
                  </a:lnTo>
                  <a:lnTo>
                    <a:pt x="980" y="319"/>
                  </a:lnTo>
                  <a:lnTo>
                    <a:pt x="990" y="337"/>
                  </a:lnTo>
                  <a:lnTo>
                    <a:pt x="999" y="356"/>
                  </a:lnTo>
                  <a:lnTo>
                    <a:pt x="1007" y="375"/>
                  </a:lnTo>
                  <a:lnTo>
                    <a:pt x="1014" y="394"/>
                  </a:lnTo>
                  <a:lnTo>
                    <a:pt x="1022" y="415"/>
                  </a:lnTo>
                  <a:lnTo>
                    <a:pt x="1027" y="434"/>
                  </a:lnTo>
                  <a:lnTo>
                    <a:pt x="1033" y="455"/>
                  </a:lnTo>
                  <a:lnTo>
                    <a:pt x="1036" y="477"/>
                  </a:lnTo>
                  <a:lnTo>
                    <a:pt x="1039" y="497"/>
                  </a:lnTo>
                  <a:lnTo>
                    <a:pt x="1041" y="519"/>
                  </a:lnTo>
                  <a:lnTo>
                    <a:pt x="1043" y="540"/>
                  </a:lnTo>
                  <a:lnTo>
                    <a:pt x="1043" y="540"/>
                  </a:lnTo>
                  <a:close/>
                  <a:moveTo>
                    <a:pt x="558" y="0"/>
                  </a:moveTo>
                  <a:lnTo>
                    <a:pt x="530" y="1"/>
                  </a:lnTo>
                  <a:lnTo>
                    <a:pt x="501" y="4"/>
                  </a:lnTo>
                  <a:lnTo>
                    <a:pt x="473" y="7"/>
                  </a:lnTo>
                  <a:lnTo>
                    <a:pt x="445" y="12"/>
                  </a:lnTo>
                  <a:lnTo>
                    <a:pt x="418" y="19"/>
                  </a:lnTo>
                  <a:lnTo>
                    <a:pt x="392" y="26"/>
                  </a:lnTo>
                  <a:lnTo>
                    <a:pt x="366" y="35"/>
                  </a:lnTo>
                  <a:lnTo>
                    <a:pt x="341" y="45"/>
                  </a:lnTo>
                  <a:lnTo>
                    <a:pt x="316" y="55"/>
                  </a:lnTo>
                  <a:lnTo>
                    <a:pt x="292" y="68"/>
                  </a:lnTo>
                  <a:lnTo>
                    <a:pt x="268" y="81"/>
                  </a:lnTo>
                  <a:lnTo>
                    <a:pt x="245" y="96"/>
                  </a:lnTo>
                  <a:lnTo>
                    <a:pt x="224" y="112"/>
                  </a:lnTo>
                  <a:lnTo>
                    <a:pt x="203" y="128"/>
                  </a:lnTo>
                  <a:lnTo>
                    <a:pt x="183" y="146"/>
                  </a:lnTo>
                  <a:lnTo>
                    <a:pt x="163" y="164"/>
                  </a:lnTo>
                  <a:lnTo>
                    <a:pt x="145" y="184"/>
                  </a:lnTo>
                  <a:lnTo>
                    <a:pt x="128" y="203"/>
                  </a:lnTo>
                  <a:lnTo>
                    <a:pt x="110" y="225"/>
                  </a:lnTo>
                  <a:lnTo>
                    <a:pt x="95" y="247"/>
                  </a:lnTo>
                  <a:lnTo>
                    <a:pt x="80" y="269"/>
                  </a:lnTo>
                  <a:lnTo>
                    <a:pt x="67" y="293"/>
                  </a:lnTo>
                  <a:lnTo>
                    <a:pt x="55" y="317"/>
                  </a:lnTo>
                  <a:lnTo>
                    <a:pt x="44" y="342"/>
                  </a:lnTo>
                  <a:lnTo>
                    <a:pt x="34" y="366"/>
                  </a:lnTo>
                  <a:lnTo>
                    <a:pt x="25" y="392"/>
                  </a:lnTo>
                  <a:lnTo>
                    <a:pt x="18" y="419"/>
                  </a:lnTo>
                  <a:lnTo>
                    <a:pt x="11" y="446"/>
                  </a:lnTo>
                  <a:lnTo>
                    <a:pt x="7" y="473"/>
                  </a:lnTo>
                  <a:lnTo>
                    <a:pt x="2" y="501"/>
                  </a:lnTo>
                  <a:lnTo>
                    <a:pt x="0" y="529"/>
                  </a:lnTo>
                  <a:lnTo>
                    <a:pt x="0" y="559"/>
                  </a:lnTo>
                  <a:lnTo>
                    <a:pt x="0" y="588"/>
                  </a:lnTo>
                  <a:lnTo>
                    <a:pt x="2" y="616"/>
                  </a:lnTo>
                  <a:lnTo>
                    <a:pt x="7" y="644"/>
                  </a:lnTo>
                  <a:lnTo>
                    <a:pt x="11" y="671"/>
                  </a:lnTo>
                  <a:lnTo>
                    <a:pt x="18" y="698"/>
                  </a:lnTo>
                  <a:lnTo>
                    <a:pt x="25" y="725"/>
                  </a:lnTo>
                  <a:lnTo>
                    <a:pt x="34" y="751"/>
                  </a:lnTo>
                  <a:lnTo>
                    <a:pt x="44" y="776"/>
                  </a:lnTo>
                  <a:lnTo>
                    <a:pt x="55" y="801"/>
                  </a:lnTo>
                  <a:lnTo>
                    <a:pt x="67" y="824"/>
                  </a:lnTo>
                  <a:lnTo>
                    <a:pt x="80" y="848"/>
                  </a:lnTo>
                  <a:lnTo>
                    <a:pt x="95" y="871"/>
                  </a:lnTo>
                  <a:lnTo>
                    <a:pt x="110" y="892"/>
                  </a:lnTo>
                  <a:lnTo>
                    <a:pt x="128" y="914"/>
                  </a:lnTo>
                  <a:lnTo>
                    <a:pt x="145" y="933"/>
                  </a:lnTo>
                  <a:lnTo>
                    <a:pt x="163" y="953"/>
                  </a:lnTo>
                  <a:lnTo>
                    <a:pt x="183" y="972"/>
                  </a:lnTo>
                  <a:lnTo>
                    <a:pt x="203" y="990"/>
                  </a:lnTo>
                  <a:lnTo>
                    <a:pt x="224" y="1006"/>
                  </a:lnTo>
                  <a:lnTo>
                    <a:pt x="245" y="1021"/>
                  </a:lnTo>
                  <a:lnTo>
                    <a:pt x="268" y="1036"/>
                  </a:lnTo>
                  <a:lnTo>
                    <a:pt x="292" y="1049"/>
                  </a:lnTo>
                  <a:lnTo>
                    <a:pt x="316" y="1062"/>
                  </a:lnTo>
                  <a:lnTo>
                    <a:pt x="341" y="1073"/>
                  </a:lnTo>
                  <a:lnTo>
                    <a:pt x="366" y="1082"/>
                  </a:lnTo>
                  <a:lnTo>
                    <a:pt x="392" y="1091"/>
                  </a:lnTo>
                  <a:lnTo>
                    <a:pt x="418" y="1099"/>
                  </a:lnTo>
                  <a:lnTo>
                    <a:pt x="445" y="1105"/>
                  </a:lnTo>
                  <a:lnTo>
                    <a:pt x="473" y="1111"/>
                  </a:lnTo>
                  <a:lnTo>
                    <a:pt x="501" y="1114"/>
                  </a:lnTo>
                  <a:lnTo>
                    <a:pt x="530" y="1116"/>
                  </a:lnTo>
                  <a:lnTo>
                    <a:pt x="558" y="1117"/>
                  </a:lnTo>
                  <a:lnTo>
                    <a:pt x="587" y="1116"/>
                  </a:lnTo>
                  <a:lnTo>
                    <a:pt x="615" y="1114"/>
                  </a:lnTo>
                  <a:lnTo>
                    <a:pt x="643" y="1111"/>
                  </a:lnTo>
                  <a:lnTo>
                    <a:pt x="670" y="1105"/>
                  </a:lnTo>
                  <a:lnTo>
                    <a:pt x="697" y="1099"/>
                  </a:lnTo>
                  <a:lnTo>
                    <a:pt x="724" y="1091"/>
                  </a:lnTo>
                  <a:lnTo>
                    <a:pt x="750" y="1082"/>
                  </a:lnTo>
                  <a:lnTo>
                    <a:pt x="775" y="1073"/>
                  </a:lnTo>
                  <a:lnTo>
                    <a:pt x="800" y="1062"/>
                  </a:lnTo>
                  <a:lnTo>
                    <a:pt x="824" y="1049"/>
                  </a:lnTo>
                  <a:lnTo>
                    <a:pt x="847" y="1036"/>
                  </a:lnTo>
                  <a:lnTo>
                    <a:pt x="870" y="1021"/>
                  </a:lnTo>
                  <a:lnTo>
                    <a:pt x="891" y="1006"/>
                  </a:lnTo>
                  <a:lnTo>
                    <a:pt x="913" y="990"/>
                  </a:lnTo>
                  <a:lnTo>
                    <a:pt x="933" y="972"/>
                  </a:lnTo>
                  <a:lnTo>
                    <a:pt x="953" y="953"/>
                  </a:lnTo>
                  <a:lnTo>
                    <a:pt x="971" y="933"/>
                  </a:lnTo>
                  <a:lnTo>
                    <a:pt x="989" y="914"/>
                  </a:lnTo>
                  <a:lnTo>
                    <a:pt x="1005" y="892"/>
                  </a:lnTo>
                  <a:lnTo>
                    <a:pt x="1021" y="871"/>
                  </a:lnTo>
                  <a:lnTo>
                    <a:pt x="1035" y="848"/>
                  </a:lnTo>
                  <a:lnTo>
                    <a:pt x="1049" y="824"/>
                  </a:lnTo>
                  <a:lnTo>
                    <a:pt x="1061" y="801"/>
                  </a:lnTo>
                  <a:lnTo>
                    <a:pt x="1072" y="776"/>
                  </a:lnTo>
                  <a:lnTo>
                    <a:pt x="1083" y="751"/>
                  </a:lnTo>
                  <a:lnTo>
                    <a:pt x="1091" y="725"/>
                  </a:lnTo>
                  <a:lnTo>
                    <a:pt x="1099" y="698"/>
                  </a:lnTo>
                  <a:lnTo>
                    <a:pt x="1104" y="671"/>
                  </a:lnTo>
                  <a:lnTo>
                    <a:pt x="1110" y="644"/>
                  </a:lnTo>
                  <a:lnTo>
                    <a:pt x="1113" y="616"/>
                  </a:lnTo>
                  <a:lnTo>
                    <a:pt x="1115" y="588"/>
                  </a:lnTo>
                  <a:lnTo>
                    <a:pt x="1116" y="559"/>
                  </a:lnTo>
                  <a:lnTo>
                    <a:pt x="1115" y="529"/>
                  </a:lnTo>
                  <a:lnTo>
                    <a:pt x="1113" y="501"/>
                  </a:lnTo>
                  <a:lnTo>
                    <a:pt x="1110" y="473"/>
                  </a:lnTo>
                  <a:lnTo>
                    <a:pt x="1104" y="446"/>
                  </a:lnTo>
                  <a:lnTo>
                    <a:pt x="1099" y="419"/>
                  </a:lnTo>
                  <a:lnTo>
                    <a:pt x="1091" y="392"/>
                  </a:lnTo>
                  <a:lnTo>
                    <a:pt x="1083" y="366"/>
                  </a:lnTo>
                  <a:lnTo>
                    <a:pt x="1072" y="342"/>
                  </a:lnTo>
                  <a:lnTo>
                    <a:pt x="1061" y="317"/>
                  </a:lnTo>
                  <a:lnTo>
                    <a:pt x="1049" y="293"/>
                  </a:lnTo>
                  <a:lnTo>
                    <a:pt x="1035" y="269"/>
                  </a:lnTo>
                  <a:lnTo>
                    <a:pt x="1021" y="247"/>
                  </a:lnTo>
                  <a:lnTo>
                    <a:pt x="1005" y="225"/>
                  </a:lnTo>
                  <a:lnTo>
                    <a:pt x="989" y="203"/>
                  </a:lnTo>
                  <a:lnTo>
                    <a:pt x="971" y="184"/>
                  </a:lnTo>
                  <a:lnTo>
                    <a:pt x="953" y="164"/>
                  </a:lnTo>
                  <a:lnTo>
                    <a:pt x="933" y="146"/>
                  </a:lnTo>
                  <a:lnTo>
                    <a:pt x="913" y="128"/>
                  </a:lnTo>
                  <a:lnTo>
                    <a:pt x="891" y="112"/>
                  </a:lnTo>
                  <a:lnTo>
                    <a:pt x="870" y="96"/>
                  </a:lnTo>
                  <a:lnTo>
                    <a:pt x="847" y="81"/>
                  </a:lnTo>
                  <a:lnTo>
                    <a:pt x="824" y="68"/>
                  </a:lnTo>
                  <a:lnTo>
                    <a:pt x="800" y="55"/>
                  </a:lnTo>
                  <a:lnTo>
                    <a:pt x="775" y="45"/>
                  </a:lnTo>
                  <a:lnTo>
                    <a:pt x="750" y="35"/>
                  </a:lnTo>
                  <a:lnTo>
                    <a:pt x="724" y="26"/>
                  </a:lnTo>
                  <a:lnTo>
                    <a:pt x="697" y="19"/>
                  </a:lnTo>
                  <a:lnTo>
                    <a:pt x="670" y="12"/>
                  </a:lnTo>
                  <a:lnTo>
                    <a:pt x="643" y="7"/>
                  </a:lnTo>
                  <a:lnTo>
                    <a:pt x="615" y="4"/>
                  </a:lnTo>
                  <a:lnTo>
                    <a:pt x="587" y="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iṡḻïḍé">
              <a:extLst>
                <a:ext uri="{FF2B5EF4-FFF2-40B4-BE49-F238E27FC236}">
                  <a16:creationId xmlns="" xmlns:a16="http://schemas.microsoft.com/office/drawing/2014/main" id="{A8FD51D7-BE87-443E-B751-DDF998232C58}"/>
                </a:ext>
              </a:extLst>
            </p:cNvPr>
            <p:cNvGrpSpPr/>
            <p:nvPr/>
          </p:nvGrpSpPr>
          <p:grpSpPr>
            <a:xfrm>
              <a:off x="5826000" y="3851550"/>
              <a:ext cx="5694488" cy="922843"/>
              <a:chOff x="5826000" y="1759661"/>
              <a:chExt cx="5694488" cy="922843"/>
            </a:xfrm>
          </p:grpSpPr>
          <p:sp>
            <p:nvSpPr>
              <p:cNvPr id="21" name="îšľîḋê">
                <a:extLst>
                  <a:ext uri="{FF2B5EF4-FFF2-40B4-BE49-F238E27FC236}">
                    <a16:creationId xmlns="" xmlns:a16="http://schemas.microsoft.com/office/drawing/2014/main" id="{F82CD194-EF5B-4994-9F2F-106A8BDABDC6}"/>
                  </a:ext>
                </a:extLst>
              </p:cNvPr>
              <p:cNvSpPr txBox="1"/>
              <p:nvPr/>
            </p:nvSpPr>
            <p:spPr bwMode="auto">
              <a:xfrm>
                <a:off x="5826000" y="1759661"/>
                <a:ext cx="5694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2" name="îSḻidê">
                <a:extLst>
                  <a:ext uri="{FF2B5EF4-FFF2-40B4-BE49-F238E27FC236}">
                    <a16:creationId xmlns="" xmlns:a16="http://schemas.microsoft.com/office/drawing/2014/main" id="{6BB99D86-F2BD-4F30-97FF-0ACAEF4AE1D7}"/>
                  </a:ext>
                </a:extLst>
              </p:cNvPr>
              <p:cNvSpPr/>
              <p:nvPr/>
            </p:nvSpPr>
            <p:spPr bwMode="auto">
              <a:xfrm>
                <a:off x="5826000" y="2201467"/>
                <a:ext cx="5694488" cy="481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Copy paste fonts. Choose the only option to retain text.</a:t>
                </a:r>
              </a:p>
            </p:txBody>
          </p:sp>
        </p:grpSp>
        <p:sp>
          <p:nvSpPr>
            <p:cNvPr id="14" name="iŝlíḋé">
              <a:extLst>
                <a:ext uri="{FF2B5EF4-FFF2-40B4-BE49-F238E27FC236}">
                  <a16:creationId xmlns="" xmlns:a16="http://schemas.microsoft.com/office/drawing/2014/main" id="{A49CA5AA-E6A4-41AF-A43A-335591D6CE87}"/>
                </a:ext>
              </a:extLst>
            </p:cNvPr>
            <p:cNvSpPr/>
            <p:nvPr/>
          </p:nvSpPr>
          <p:spPr bwMode="auto">
            <a:xfrm>
              <a:off x="4867973" y="5339458"/>
              <a:ext cx="542228" cy="468526"/>
            </a:xfrm>
            <a:custGeom>
              <a:avLst/>
              <a:gdLst>
                <a:gd name="connsiteX0" fmla="*/ 247879 w 371819"/>
                <a:gd name="connsiteY0" fmla="*/ 108297 h 321281"/>
                <a:gd name="connsiteX1" fmla="*/ 251088 w 371819"/>
                <a:gd name="connsiteY1" fmla="*/ 108704 h 321281"/>
                <a:gd name="connsiteX2" fmla="*/ 254297 w 371819"/>
                <a:gd name="connsiteY2" fmla="*/ 109110 h 321281"/>
                <a:gd name="connsiteX3" fmla="*/ 256302 w 371819"/>
                <a:gd name="connsiteY3" fmla="*/ 111141 h 321281"/>
                <a:gd name="connsiteX4" fmla="*/ 258709 w 371819"/>
                <a:gd name="connsiteY4" fmla="*/ 112767 h 321281"/>
                <a:gd name="connsiteX5" fmla="*/ 260313 w 371819"/>
                <a:gd name="connsiteY5" fmla="*/ 115205 h 321281"/>
                <a:gd name="connsiteX6" fmla="*/ 262319 w 371819"/>
                <a:gd name="connsiteY6" fmla="*/ 118049 h 321281"/>
                <a:gd name="connsiteX7" fmla="*/ 262720 w 371819"/>
                <a:gd name="connsiteY7" fmla="*/ 120893 h 321281"/>
                <a:gd name="connsiteX8" fmla="*/ 263522 w 371819"/>
                <a:gd name="connsiteY8" fmla="*/ 123737 h 321281"/>
                <a:gd name="connsiteX9" fmla="*/ 262720 w 371819"/>
                <a:gd name="connsiteY9" fmla="*/ 126988 h 321281"/>
                <a:gd name="connsiteX10" fmla="*/ 262319 w 371819"/>
                <a:gd name="connsiteY10" fmla="*/ 129832 h 321281"/>
                <a:gd name="connsiteX11" fmla="*/ 260313 w 371819"/>
                <a:gd name="connsiteY11" fmla="*/ 132676 h 321281"/>
                <a:gd name="connsiteX12" fmla="*/ 258709 w 371819"/>
                <a:gd name="connsiteY12" fmla="*/ 135114 h 321281"/>
                <a:gd name="connsiteX13" fmla="*/ 256302 w 371819"/>
                <a:gd name="connsiteY13" fmla="*/ 136739 h 321281"/>
                <a:gd name="connsiteX14" fmla="*/ 254297 w 371819"/>
                <a:gd name="connsiteY14" fmla="*/ 138364 h 321281"/>
                <a:gd name="connsiteX15" fmla="*/ 251088 w 371819"/>
                <a:gd name="connsiteY15" fmla="*/ 139177 h 321281"/>
                <a:gd name="connsiteX16" fmla="*/ 247879 w 371819"/>
                <a:gd name="connsiteY16" fmla="*/ 139583 h 321281"/>
                <a:gd name="connsiteX17" fmla="*/ 245072 w 371819"/>
                <a:gd name="connsiteY17" fmla="*/ 139177 h 321281"/>
                <a:gd name="connsiteX18" fmla="*/ 241863 w 371819"/>
                <a:gd name="connsiteY18" fmla="*/ 138364 h 321281"/>
                <a:gd name="connsiteX19" fmla="*/ 239055 w 371819"/>
                <a:gd name="connsiteY19" fmla="*/ 136739 h 321281"/>
                <a:gd name="connsiteX20" fmla="*/ 236648 w 371819"/>
                <a:gd name="connsiteY20" fmla="*/ 135114 h 321281"/>
                <a:gd name="connsiteX21" fmla="*/ 235044 w 371819"/>
                <a:gd name="connsiteY21" fmla="*/ 132676 h 321281"/>
                <a:gd name="connsiteX22" fmla="*/ 233440 w 371819"/>
                <a:gd name="connsiteY22" fmla="*/ 129832 h 321281"/>
                <a:gd name="connsiteX23" fmla="*/ 232637 w 371819"/>
                <a:gd name="connsiteY23" fmla="*/ 126988 h 321281"/>
                <a:gd name="connsiteX24" fmla="*/ 232236 w 371819"/>
                <a:gd name="connsiteY24" fmla="*/ 123737 h 321281"/>
                <a:gd name="connsiteX25" fmla="*/ 232637 w 371819"/>
                <a:gd name="connsiteY25" fmla="*/ 120893 h 321281"/>
                <a:gd name="connsiteX26" fmla="*/ 233440 w 371819"/>
                <a:gd name="connsiteY26" fmla="*/ 118049 h 321281"/>
                <a:gd name="connsiteX27" fmla="*/ 235044 w 371819"/>
                <a:gd name="connsiteY27" fmla="*/ 115205 h 321281"/>
                <a:gd name="connsiteX28" fmla="*/ 236648 w 371819"/>
                <a:gd name="connsiteY28" fmla="*/ 112767 h 321281"/>
                <a:gd name="connsiteX29" fmla="*/ 239055 w 371819"/>
                <a:gd name="connsiteY29" fmla="*/ 111141 h 321281"/>
                <a:gd name="connsiteX30" fmla="*/ 241863 w 371819"/>
                <a:gd name="connsiteY30" fmla="*/ 109110 h 321281"/>
                <a:gd name="connsiteX31" fmla="*/ 245072 w 371819"/>
                <a:gd name="connsiteY31" fmla="*/ 108704 h 321281"/>
                <a:gd name="connsiteX32" fmla="*/ 186512 w 371819"/>
                <a:gd name="connsiteY32" fmla="*/ 108297 h 321281"/>
                <a:gd name="connsiteX33" fmla="*/ 189320 w 371819"/>
                <a:gd name="connsiteY33" fmla="*/ 108704 h 321281"/>
                <a:gd name="connsiteX34" fmla="*/ 192128 w 371819"/>
                <a:gd name="connsiteY34" fmla="*/ 109110 h 321281"/>
                <a:gd name="connsiteX35" fmla="*/ 194935 w 371819"/>
                <a:gd name="connsiteY35" fmla="*/ 111141 h 321281"/>
                <a:gd name="connsiteX36" fmla="*/ 197342 w 371819"/>
                <a:gd name="connsiteY36" fmla="*/ 112767 h 321281"/>
                <a:gd name="connsiteX37" fmla="*/ 198946 w 371819"/>
                <a:gd name="connsiteY37" fmla="*/ 115205 h 321281"/>
                <a:gd name="connsiteX38" fmla="*/ 200952 w 371819"/>
                <a:gd name="connsiteY38" fmla="*/ 118049 h 321281"/>
                <a:gd name="connsiteX39" fmla="*/ 201353 w 371819"/>
                <a:gd name="connsiteY39" fmla="*/ 120893 h 321281"/>
                <a:gd name="connsiteX40" fmla="*/ 202155 w 371819"/>
                <a:gd name="connsiteY40" fmla="*/ 123737 h 321281"/>
                <a:gd name="connsiteX41" fmla="*/ 201353 w 371819"/>
                <a:gd name="connsiteY41" fmla="*/ 126988 h 321281"/>
                <a:gd name="connsiteX42" fmla="*/ 200952 w 371819"/>
                <a:gd name="connsiteY42" fmla="*/ 129832 h 321281"/>
                <a:gd name="connsiteX43" fmla="*/ 198946 w 371819"/>
                <a:gd name="connsiteY43" fmla="*/ 132676 h 321281"/>
                <a:gd name="connsiteX44" fmla="*/ 197342 w 371819"/>
                <a:gd name="connsiteY44" fmla="*/ 135114 h 321281"/>
                <a:gd name="connsiteX45" fmla="*/ 194935 w 371819"/>
                <a:gd name="connsiteY45" fmla="*/ 136739 h 321281"/>
                <a:gd name="connsiteX46" fmla="*/ 192128 w 371819"/>
                <a:gd name="connsiteY46" fmla="*/ 138364 h 321281"/>
                <a:gd name="connsiteX47" fmla="*/ 189320 w 371819"/>
                <a:gd name="connsiteY47" fmla="*/ 139177 h 321281"/>
                <a:gd name="connsiteX48" fmla="*/ 186512 w 371819"/>
                <a:gd name="connsiteY48" fmla="*/ 139583 h 321281"/>
                <a:gd name="connsiteX49" fmla="*/ 182902 w 371819"/>
                <a:gd name="connsiteY49" fmla="*/ 139177 h 321281"/>
                <a:gd name="connsiteX50" fmla="*/ 180095 w 371819"/>
                <a:gd name="connsiteY50" fmla="*/ 138364 h 321281"/>
                <a:gd name="connsiteX51" fmla="*/ 177688 w 371819"/>
                <a:gd name="connsiteY51" fmla="*/ 136739 h 321281"/>
                <a:gd name="connsiteX52" fmla="*/ 175281 w 371819"/>
                <a:gd name="connsiteY52" fmla="*/ 135114 h 321281"/>
                <a:gd name="connsiteX53" fmla="*/ 173677 w 371819"/>
                <a:gd name="connsiteY53" fmla="*/ 132676 h 321281"/>
                <a:gd name="connsiteX54" fmla="*/ 172073 w 371819"/>
                <a:gd name="connsiteY54" fmla="*/ 129832 h 321281"/>
                <a:gd name="connsiteX55" fmla="*/ 171270 w 371819"/>
                <a:gd name="connsiteY55" fmla="*/ 126988 h 321281"/>
                <a:gd name="connsiteX56" fmla="*/ 170869 w 371819"/>
                <a:gd name="connsiteY56" fmla="*/ 123737 h 321281"/>
                <a:gd name="connsiteX57" fmla="*/ 171270 w 371819"/>
                <a:gd name="connsiteY57" fmla="*/ 120893 h 321281"/>
                <a:gd name="connsiteX58" fmla="*/ 172073 w 371819"/>
                <a:gd name="connsiteY58" fmla="*/ 118049 h 321281"/>
                <a:gd name="connsiteX59" fmla="*/ 173677 w 371819"/>
                <a:gd name="connsiteY59" fmla="*/ 115205 h 321281"/>
                <a:gd name="connsiteX60" fmla="*/ 175281 w 371819"/>
                <a:gd name="connsiteY60" fmla="*/ 112767 h 321281"/>
                <a:gd name="connsiteX61" fmla="*/ 177688 w 371819"/>
                <a:gd name="connsiteY61" fmla="*/ 111141 h 321281"/>
                <a:gd name="connsiteX62" fmla="*/ 180095 w 371819"/>
                <a:gd name="connsiteY62" fmla="*/ 109110 h 321281"/>
                <a:gd name="connsiteX63" fmla="*/ 182902 w 371819"/>
                <a:gd name="connsiteY63" fmla="*/ 108704 h 321281"/>
                <a:gd name="connsiteX64" fmla="*/ 124351 w 371819"/>
                <a:gd name="connsiteY64" fmla="*/ 108297 h 321281"/>
                <a:gd name="connsiteX65" fmla="*/ 127233 w 371819"/>
                <a:gd name="connsiteY65" fmla="*/ 108704 h 321281"/>
                <a:gd name="connsiteX66" fmla="*/ 130115 w 371819"/>
                <a:gd name="connsiteY66" fmla="*/ 109110 h 321281"/>
                <a:gd name="connsiteX67" fmla="*/ 132996 w 371819"/>
                <a:gd name="connsiteY67" fmla="*/ 111141 h 321281"/>
                <a:gd name="connsiteX68" fmla="*/ 135466 w 371819"/>
                <a:gd name="connsiteY68" fmla="*/ 112767 h 321281"/>
                <a:gd name="connsiteX69" fmla="*/ 137113 w 371819"/>
                <a:gd name="connsiteY69" fmla="*/ 115205 h 321281"/>
                <a:gd name="connsiteX70" fmla="*/ 138348 w 371819"/>
                <a:gd name="connsiteY70" fmla="*/ 118049 h 321281"/>
                <a:gd name="connsiteX71" fmla="*/ 139583 w 371819"/>
                <a:gd name="connsiteY71" fmla="*/ 120893 h 321281"/>
                <a:gd name="connsiteX72" fmla="*/ 139583 w 371819"/>
                <a:gd name="connsiteY72" fmla="*/ 123737 h 321281"/>
                <a:gd name="connsiteX73" fmla="*/ 139583 w 371819"/>
                <a:gd name="connsiteY73" fmla="*/ 126988 h 321281"/>
                <a:gd name="connsiteX74" fmla="*/ 138348 w 371819"/>
                <a:gd name="connsiteY74" fmla="*/ 129832 h 321281"/>
                <a:gd name="connsiteX75" fmla="*/ 137113 w 371819"/>
                <a:gd name="connsiteY75" fmla="*/ 132676 h 321281"/>
                <a:gd name="connsiteX76" fmla="*/ 135466 w 371819"/>
                <a:gd name="connsiteY76" fmla="*/ 135114 h 321281"/>
                <a:gd name="connsiteX77" fmla="*/ 132996 w 371819"/>
                <a:gd name="connsiteY77" fmla="*/ 136739 h 321281"/>
                <a:gd name="connsiteX78" fmla="*/ 130115 w 371819"/>
                <a:gd name="connsiteY78" fmla="*/ 138364 h 321281"/>
                <a:gd name="connsiteX79" fmla="*/ 127233 w 371819"/>
                <a:gd name="connsiteY79" fmla="*/ 139177 h 321281"/>
                <a:gd name="connsiteX80" fmla="*/ 124351 w 371819"/>
                <a:gd name="connsiteY80" fmla="*/ 139583 h 321281"/>
                <a:gd name="connsiteX81" fmla="*/ 120646 w 371819"/>
                <a:gd name="connsiteY81" fmla="*/ 139177 h 321281"/>
                <a:gd name="connsiteX82" fmla="*/ 117765 w 371819"/>
                <a:gd name="connsiteY82" fmla="*/ 138364 h 321281"/>
                <a:gd name="connsiteX83" fmla="*/ 115295 w 371819"/>
                <a:gd name="connsiteY83" fmla="*/ 136739 h 321281"/>
                <a:gd name="connsiteX84" fmla="*/ 112825 w 371819"/>
                <a:gd name="connsiteY84" fmla="*/ 135114 h 321281"/>
                <a:gd name="connsiteX85" fmla="*/ 110355 w 371819"/>
                <a:gd name="connsiteY85" fmla="*/ 132676 h 321281"/>
                <a:gd name="connsiteX86" fmla="*/ 109532 w 371819"/>
                <a:gd name="connsiteY86" fmla="*/ 129832 h 321281"/>
                <a:gd name="connsiteX87" fmla="*/ 108297 w 371819"/>
                <a:gd name="connsiteY87" fmla="*/ 126988 h 321281"/>
                <a:gd name="connsiteX88" fmla="*/ 108297 w 371819"/>
                <a:gd name="connsiteY88" fmla="*/ 123737 h 321281"/>
                <a:gd name="connsiteX89" fmla="*/ 108297 w 371819"/>
                <a:gd name="connsiteY89" fmla="*/ 120893 h 321281"/>
                <a:gd name="connsiteX90" fmla="*/ 109532 w 371819"/>
                <a:gd name="connsiteY90" fmla="*/ 118049 h 321281"/>
                <a:gd name="connsiteX91" fmla="*/ 110355 w 371819"/>
                <a:gd name="connsiteY91" fmla="*/ 115205 h 321281"/>
                <a:gd name="connsiteX92" fmla="*/ 112825 w 371819"/>
                <a:gd name="connsiteY92" fmla="*/ 112767 h 321281"/>
                <a:gd name="connsiteX93" fmla="*/ 115295 w 371819"/>
                <a:gd name="connsiteY93" fmla="*/ 111141 h 321281"/>
                <a:gd name="connsiteX94" fmla="*/ 117765 w 371819"/>
                <a:gd name="connsiteY94" fmla="*/ 109110 h 321281"/>
                <a:gd name="connsiteX95" fmla="*/ 120646 w 371819"/>
                <a:gd name="connsiteY95" fmla="*/ 108704 h 321281"/>
                <a:gd name="connsiteX96" fmla="*/ 23264 w 371819"/>
                <a:gd name="connsiteY96" fmla="*/ 15261 h 321281"/>
                <a:gd name="connsiteX97" fmla="*/ 22060 w 371819"/>
                <a:gd name="connsiteY97" fmla="*/ 15662 h 321281"/>
                <a:gd name="connsiteX98" fmla="*/ 20055 w 371819"/>
                <a:gd name="connsiteY98" fmla="*/ 15662 h 321281"/>
                <a:gd name="connsiteX99" fmla="*/ 19253 w 371819"/>
                <a:gd name="connsiteY99" fmla="*/ 16867 h 321281"/>
                <a:gd name="connsiteX100" fmla="*/ 18049 w 371819"/>
                <a:gd name="connsiteY100" fmla="*/ 17269 h 321281"/>
                <a:gd name="connsiteX101" fmla="*/ 16846 w 371819"/>
                <a:gd name="connsiteY101" fmla="*/ 18473 h 321281"/>
                <a:gd name="connsiteX102" fmla="*/ 16044 w 371819"/>
                <a:gd name="connsiteY102" fmla="*/ 20481 h 321281"/>
                <a:gd name="connsiteX103" fmla="*/ 15643 w 371819"/>
                <a:gd name="connsiteY103" fmla="*/ 21686 h 321281"/>
                <a:gd name="connsiteX104" fmla="*/ 15643 w 371819"/>
                <a:gd name="connsiteY104" fmla="*/ 23293 h 321281"/>
                <a:gd name="connsiteX105" fmla="*/ 15643 w 371819"/>
                <a:gd name="connsiteY105" fmla="*/ 224495 h 321281"/>
                <a:gd name="connsiteX106" fmla="*/ 15643 w 371819"/>
                <a:gd name="connsiteY106" fmla="*/ 226102 h 321281"/>
                <a:gd name="connsiteX107" fmla="*/ 16044 w 371819"/>
                <a:gd name="connsiteY107" fmla="*/ 228110 h 321281"/>
                <a:gd name="connsiteX108" fmla="*/ 16846 w 371819"/>
                <a:gd name="connsiteY108" fmla="*/ 229315 h 321281"/>
                <a:gd name="connsiteX109" fmla="*/ 18049 w 371819"/>
                <a:gd name="connsiteY109" fmla="*/ 230118 h 321281"/>
                <a:gd name="connsiteX110" fmla="*/ 19253 w 371819"/>
                <a:gd name="connsiteY110" fmla="*/ 230921 h 321281"/>
                <a:gd name="connsiteX111" fmla="*/ 20055 w 371819"/>
                <a:gd name="connsiteY111" fmla="*/ 232126 h 321281"/>
                <a:gd name="connsiteX112" fmla="*/ 22060 w 371819"/>
                <a:gd name="connsiteY112" fmla="*/ 232527 h 321281"/>
                <a:gd name="connsiteX113" fmla="*/ 23264 w 371819"/>
                <a:gd name="connsiteY113" fmla="*/ 232527 h 321281"/>
                <a:gd name="connsiteX114" fmla="*/ 61769 w 371819"/>
                <a:gd name="connsiteY114" fmla="*/ 232527 h 321281"/>
                <a:gd name="connsiteX115" fmla="*/ 61769 w 371819"/>
                <a:gd name="connsiteY115" fmla="*/ 283531 h 321281"/>
                <a:gd name="connsiteX116" fmla="*/ 113110 w 371819"/>
                <a:gd name="connsiteY116" fmla="*/ 232527 h 321281"/>
                <a:gd name="connsiteX117" fmla="*/ 348154 w 371819"/>
                <a:gd name="connsiteY117" fmla="*/ 232527 h 321281"/>
                <a:gd name="connsiteX118" fmla="*/ 350160 w 371819"/>
                <a:gd name="connsiteY118" fmla="*/ 232527 h 321281"/>
                <a:gd name="connsiteX119" fmla="*/ 351764 w 371819"/>
                <a:gd name="connsiteY119" fmla="*/ 232126 h 321281"/>
                <a:gd name="connsiteX120" fmla="*/ 352968 w 371819"/>
                <a:gd name="connsiteY120" fmla="*/ 230921 h 321281"/>
                <a:gd name="connsiteX121" fmla="*/ 354171 w 371819"/>
                <a:gd name="connsiteY121" fmla="*/ 230118 h 321281"/>
                <a:gd name="connsiteX122" fmla="*/ 355374 w 371819"/>
                <a:gd name="connsiteY122" fmla="*/ 229315 h 321281"/>
                <a:gd name="connsiteX123" fmla="*/ 355775 w 371819"/>
                <a:gd name="connsiteY123" fmla="*/ 228110 h 321281"/>
                <a:gd name="connsiteX124" fmla="*/ 356176 w 371819"/>
                <a:gd name="connsiteY124" fmla="*/ 226102 h 321281"/>
                <a:gd name="connsiteX125" fmla="*/ 356176 w 371819"/>
                <a:gd name="connsiteY125" fmla="*/ 224495 h 321281"/>
                <a:gd name="connsiteX126" fmla="*/ 356176 w 371819"/>
                <a:gd name="connsiteY126" fmla="*/ 23293 h 321281"/>
                <a:gd name="connsiteX127" fmla="*/ 356176 w 371819"/>
                <a:gd name="connsiteY127" fmla="*/ 21686 h 321281"/>
                <a:gd name="connsiteX128" fmla="*/ 355775 w 371819"/>
                <a:gd name="connsiteY128" fmla="*/ 20481 h 321281"/>
                <a:gd name="connsiteX129" fmla="*/ 355374 w 371819"/>
                <a:gd name="connsiteY129" fmla="*/ 18473 h 321281"/>
                <a:gd name="connsiteX130" fmla="*/ 354171 w 371819"/>
                <a:gd name="connsiteY130" fmla="*/ 17269 h 321281"/>
                <a:gd name="connsiteX131" fmla="*/ 352968 w 371819"/>
                <a:gd name="connsiteY131" fmla="*/ 16867 h 321281"/>
                <a:gd name="connsiteX132" fmla="*/ 351764 w 371819"/>
                <a:gd name="connsiteY132" fmla="*/ 15662 h 321281"/>
                <a:gd name="connsiteX133" fmla="*/ 350160 w 371819"/>
                <a:gd name="connsiteY133" fmla="*/ 15662 h 321281"/>
                <a:gd name="connsiteX134" fmla="*/ 348154 w 371819"/>
                <a:gd name="connsiteY134" fmla="*/ 15261 h 321281"/>
                <a:gd name="connsiteX135" fmla="*/ 18450 w 371819"/>
                <a:gd name="connsiteY135" fmla="*/ 0 h 321281"/>
                <a:gd name="connsiteX136" fmla="*/ 23264 w 371819"/>
                <a:gd name="connsiteY136" fmla="*/ 0 h 321281"/>
                <a:gd name="connsiteX137" fmla="*/ 348154 w 371819"/>
                <a:gd name="connsiteY137" fmla="*/ 0 h 321281"/>
                <a:gd name="connsiteX138" fmla="*/ 353369 w 371819"/>
                <a:gd name="connsiteY138" fmla="*/ 0 h 321281"/>
                <a:gd name="connsiteX139" fmla="*/ 357380 w 371819"/>
                <a:gd name="connsiteY139" fmla="*/ 2008 h 321281"/>
                <a:gd name="connsiteX140" fmla="*/ 361391 w 371819"/>
                <a:gd name="connsiteY140" fmla="*/ 3614 h 321281"/>
                <a:gd name="connsiteX141" fmla="*/ 365001 w 371819"/>
                <a:gd name="connsiteY141" fmla="*/ 6425 h 321281"/>
                <a:gd name="connsiteX142" fmla="*/ 367808 w 371819"/>
                <a:gd name="connsiteY142" fmla="*/ 10040 h 321281"/>
                <a:gd name="connsiteX143" fmla="*/ 369814 w 371819"/>
                <a:gd name="connsiteY143" fmla="*/ 14056 h 321281"/>
                <a:gd name="connsiteX144" fmla="*/ 371418 w 371819"/>
                <a:gd name="connsiteY144" fmla="*/ 18473 h 321281"/>
                <a:gd name="connsiteX145" fmla="*/ 371819 w 371819"/>
                <a:gd name="connsiteY145" fmla="*/ 23293 h 321281"/>
                <a:gd name="connsiteX146" fmla="*/ 371819 w 371819"/>
                <a:gd name="connsiteY146" fmla="*/ 224495 h 321281"/>
                <a:gd name="connsiteX147" fmla="*/ 371418 w 371819"/>
                <a:gd name="connsiteY147" fmla="*/ 229315 h 321281"/>
                <a:gd name="connsiteX148" fmla="*/ 369814 w 371819"/>
                <a:gd name="connsiteY148" fmla="*/ 233732 h 321281"/>
                <a:gd name="connsiteX149" fmla="*/ 367808 w 371819"/>
                <a:gd name="connsiteY149" fmla="*/ 237748 h 321281"/>
                <a:gd name="connsiteX150" fmla="*/ 365001 w 371819"/>
                <a:gd name="connsiteY150" fmla="*/ 241363 h 321281"/>
                <a:gd name="connsiteX151" fmla="*/ 361391 w 371819"/>
                <a:gd name="connsiteY151" fmla="*/ 244174 h 321281"/>
                <a:gd name="connsiteX152" fmla="*/ 357380 w 371819"/>
                <a:gd name="connsiteY152" fmla="*/ 245780 h 321281"/>
                <a:gd name="connsiteX153" fmla="*/ 353369 w 371819"/>
                <a:gd name="connsiteY153" fmla="*/ 247788 h 321281"/>
                <a:gd name="connsiteX154" fmla="*/ 348154 w 371819"/>
                <a:gd name="connsiteY154" fmla="*/ 248190 h 321281"/>
                <a:gd name="connsiteX155" fmla="*/ 119527 w 371819"/>
                <a:gd name="connsiteY155" fmla="*/ 248190 h 321281"/>
                <a:gd name="connsiteX156" fmla="*/ 46126 w 371819"/>
                <a:gd name="connsiteY156" fmla="*/ 321281 h 321281"/>
                <a:gd name="connsiteX157" fmla="*/ 46126 w 371819"/>
                <a:gd name="connsiteY157" fmla="*/ 248190 h 321281"/>
                <a:gd name="connsiteX158" fmla="*/ 23264 w 371819"/>
                <a:gd name="connsiteY158" fmla="*/ 248190 h 321281"/>
                <a:gd name="connsiteX159" fmla="*/ 18450 w 371819"/>
                <a:gd name="connsiteY159" fmla="*/ 247788 h 321281"/>
                <a:gd name="connsiteX160" fmla="*/ 14439 w 371819"/>
                <a:gd name="connsiteY160" fmla="*/ 245780 h 321281"/>
                <a:gd name="connsiteX161" fmla="*/ 10428 w 371819"/>
                <a:gd name="connsiteY161" fmla="*/ 244174 h 321281"/>
                <a:gd name="connsiteX162" fmla="*/ 6818 w 371819"/>
                <a:gd name="connsiteY162" fmla="*/ 241363 h 321281"/>
                <a:gd name="connsiteX163" fmla="*/ 4011 w 371819"/>
                <a:gd name="connsiteY163" fmla="*/ 237748 h 321281"/>
                <a:gd name="connsiteX164" fmla="*/ 1604 w 371819"/>
                <a:gd name="connsiteY164" fmla="*/ 233732 h 321281"/>
                <a:gd name="connsiteX165" fmla="*/ 401 w 371819"/>
                <a:gd name="connsiteY165" fmla="*/ 229315 h 321281"/>
                <a:gd name="connsiteX166" fmla="*/ 0 w 371819"/>
                <a:gd name="connsiteY166" fmla="*/ 224495 h 321281"/>
                <a:gd name="connsiteX167" fmla="*/ 0 w 371819"/>
                <a:gd name="connsiteY167" fmla="*/ 23293 h 321281"/>
                <a:gd name="connsiteX168" fmla="*/ 401 w 371819"/>
                <a:gd name="connsiteY168" fmla="*/ 18473 h 321281"/>
                <a:gd name="connsiteX169" fmla="*/ 1604 w 371819"/>
                <a:gd name="connsiteY169" fmla="*/ 14056 h 321281"/>
                <a:gd name="connsiteX170" fmla="*/ 4011 w 371819"/>
                <a:gd name="connsiteY170" fmla="*/ 10040 h 321281"/>
                <a:gd name="connsiteX171" fmla="*/ 6818 w 371819"/>
                <a:gd name="connsiteY171" fmla="*/ 6425 h 321281"/>
                <a:gd name="connsiteX172" fmla="*/ 10428 w 371819"/>
                <a:gd name="connsiteY172" fmla="*/ 3614 h 321281"/>
                <a:gd name="connsiteX173" fmla="*/ 14439 w 371819"/>
                <a:gd name="connsiteY173" fmla="*/ 2008 h 32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371819" h="321281">
                  <a:moveTo>
                    <a:pt x="247879" y="108297"/>
                  </a:moveTo>
                  <a:lnTo>
                    <a:pt x="251088" y="108704"/>
                  </a:lnTo>
                  <a:lnTo>
                    <a:pt x="254297" y="109110"/>
                  </a:lnTo>
                  <a:lnTo>
                    <a:pt x="256302" y="111141"/>
                  </a:lnTo>
                  <a:lnTo>
                    <a:pt x="258709" y="112767"/>
                  </a:lnTo>
                  <a:lnTo>
                    <a:pt x="260313" y="115205"/>
                  </a:lnTo>
                  <a:lnTo>
                    <a:pt x="262319" y="118049"/>
                  </a:lnTo>
                  <a:lnTo>
                    <a:pt x="262720" y="120893"/>
                  </a:lnTo>
                  <a:lnTo>
                    <a:pt x="263522" y="123737"/>
                  </a:lnTo>
                  <a:lnTo>
                    <a:pt x="262720" y="126988"/>
                  </a:lnTo>
                  <a:lnTo>
                    <a:pt x="262319" y="129832"/>
                  </a:lnTo>
                  <a:lnTo>
                    <a:pt x="260313" y="132676"/>
                  </a:lnTo>
                  <a:lnTo>
                    <a:pt x="258709" y="135114"/>
                  </a:lnTo>
                  <a:lnTo>
                    <a:pt x="256302" y="136739"/>
                  </a:lnTo>
                  <a:lnTo>
                    <a:pt x="254297" y="138364"/>
                  </a:lnTo>
                  <a:lnTo>
                    <a:pt x="251088" y="139177"/>
                  </a:lnTo>
                  <a:lnTo>
                    <a:pt x="247879" y="139583"/>
                  </a:lnTo>
                  <a:lnTo>
                    <a:pt x="245072" y="139177"/>
                  </a:lnTo>
                  <a:lnTo>
                    <a:pt x="241863" y="138364"/>
                  </a:lnTo>
                  <a:lnTo>
                    <a:pt x="239055" y="136739"/>
                  </a:lnTo>
                  <a:lnTo>
                    <a:pt x="236648" y="135114"/>
                  </a:lnTo>
                  <a:lnTo>
                    <a:pt x="235044" y="132676"/>
                  </a:lnTo>
                  <a:lnTo>
                    <a:pt x="233440" y="129832"/>
                  </a:lnTo>
                  <a:lnTo>
                    <a:pt x="232637" y="126988"/>
                  </a:lnTo>
                  <a:lnTo>
                    <a:pt x="232236" y="123737"/>
                  </a:lnTo>
                  <a:lnTo>
                    <a:pt x="232637" y="120893"/>
                  </a:lnTo>
                  <a:lnTo>
                    <a:pt x="233440" y="118049"/>
                  </a:lnTo>
                  <a:lnTo>
                    <a:pt x="235044" y="115205"/>
                  </a:lnTo>
                  <a:lnTo>
                    <a:pt x="236648" y="112767"/>
                  </a:lnTo>
                  <a:lnTo>
                    <a:pt x="239055" y="111141"/>
                  </a:lnTo>
                  <a:lnTo>
                    <a:pt x="241863" y="109110"/>
                  </a:lnTo>
                  <a:lnTo>
                    <a:pt x="245072" y="108704"/>
                  </a:lnTo>
                  <a:close/>
                  <a:moveTo>
                    <a:pt x="186512" y="108297"/>
                  </a:moveTo>
                  <a:lnTo>
                    <a:pt x="189320" y="108704"/>
                  </a:lnTo>
                  <a:lnTo>
                    <a:pt x="192128" y="109110"/>
                  </a:lnTo>
                  <a:lnTo>
                    <a:pt x="194935" y="111141"/>
                  </a:lnTo>
                  <a:lnTo>
                    <a:pt x="197342" y="112767"/>
                  </a:lnTo>
                  <a:lnTo>
                    <a:pt x="198946" y="115205"/>
                  </a:lnTo>
                  <a:lnTo>
                    <a:pt x="200952" y="118049"/>
                  </a:lnTo>
                  <a:lnTo>
                    <a:pt x="201353" y="120893"/>
                  </a:lnTo>
                  <a:lnTo>
                    <a:pt x="202155" y="123737"/>
                  </a:lnTo>
                  <a:lnTo>
                    <a:pt x="201353" y="126988"/>
                  </a:lnTo>
                  <a:lnTo>
                    <a:pt x="200952" y="129832"/>
                  </a:lnTo>
                  <a:lnTo>
                    <a:pt x="198946" y="132676"/>
                  </a:lnTo>
                  <a:lnTo>
                    <a:pt x="197342" y="135114"/>
                  </a:lnTo>
                  <a:lnTo>
                    <a:pt x="194935" y="136739"/>
                  </a:lnTo>
                  <a:lnTo>
                    <a:pt x="192128" y="138364"/>
                  </a:lnTo>
                  <a:lnTo>
                    <a:pt x="189320" y="139177"/>
                  </a:lnTo>
                  <a:lnTo>
                    <a:pt x="186512" y="139583"/>
                  </a:lnTo>
                  <a:lnTo>
                    <a:pt x="182902" y="139177"/>
                  </a:lnTo>
                  <a:lnTo>
                    <a:pt x="180095" y="138364"/>
                  </a:lnTo>
                  <a:lnTo>
                    <a:pt x="177688" y="136739"/>
                  </a:lnTo>
                  <a:lnTo>
                    <a:pt x="175281" y="135114"/>
                  </a:lnTo>
                  <a:lnTo>
                    <a:pt x="173677" y="132676"/>
                  </a:lnTo>
                  <a:lnTo>
                    <a:pt x="172073" y="129832"/>
                  </a:lnTo>
                  <a:lnTo>
                    <a:pt x="171270" y="126988"/>
                  </a:lnTo>
                  <a:lnTo>
                    <a:pt x="170869" y="123737"/>
                  </a:lnTo>
                  <a:lnTo>
                    <a:pt x="171270" y="120893"/>
                  </a:lnTo>
                  <a:lnTo>
                    <a:pt x="172073" y="118049"/>
                  </a:lnTo>
                  <a:lnTo>
                    <a:pt x="173677" y="115205"/>
                  </a:lnTo>
                  <a:lnTo>
                    <a:pt x="175281" y="112767"/>
                  </a:lnTo>
                  <a:lnTo>
                    <a:pt x="177688" y="111141"/>
                  </a:lnTo>
                  <a:lnTo>
                    <a:pt x="180095" y="109110"/>
                  </a:lnTo>
                  <a:lnTo>
                    <a:pt x="182902" y="108704"/>
                  </a:lnTo>
                  <a:close/>
                  <a:moveTo>
                    <a:pt x="124351" y="108297"/>
                  </a:moveTo>
                  <a:lnTo>
                    <a:pt x="127233" y="108704"/>
                  </a:lnTo>
                  <a:lnTo>
                    <a:pt x="130115" y="109110"/>
                  </a:lnTo>
                  <a:lnTo>
                    <a:pt x="132996" y="111141"/>
                  </a:lnTo>
                  <a:lnTo>
                    <a:pt x="135466" y="112767"/>
                  </a:lnTo>
                  <a:lnTo>
                    <a:pt x="137113" y="115205"/>
                  </a:lnTo>
                  <a:lnTo>
                    <a:pt x="138348" y="118049"/>
                  </a:lnTo>
                  <a:lnTo>
                    <a:pt x="139583" y="120893"/>
                  </a:lnTo>
                  <a:lnTo>
                    <a:pt x="139583" y="123737"/>
                  </a:lnTo>
                  <a:lnTo>
                    <a:pt x="139583" y="126988"/>
                  </a:lnTo>
                  <a:lnTo>
                    <a:pt x="138348" y="129832"/>
                  </a:lnTo>
                  <a:lnTo>
                    <a:pt x="137113" y="132676"/>
                  </a:lnTo>
                  <a:lnTo>
                    <a:pt x="135466" y="135114"/>
                  </a:lnTo>
                  <a:lnTo>
                    <a:pt x="132996" y="136739"/>
                  </a:lnTo>
                  <a:lnTo>
                    <a:pt x="130115" y="138364"/>
                  </a:lnTo>
                  <a:lnTo>
                    <a:pt x="127233" y="139177"/>
                  </a:lnTo>
                  <a:lnTo>
                    <a:pt x="124351" y="139583"/>
                  </a:lnTo>
                  <a:lnTo>
                    <a:pt x="120646" y="139177"/>
                  </a:lnTo>
                  <a:lnTo>
                    <a:pt x="117765" y="138364"/>
                  </a:lnTo>
                  <a:lnTo>
                    <a:pt x="115295" y="136739"/>
                  </a:lnTo>
                  <a:lnTo>
                    <a:pt x="112825" y="135114"/>
                  </a:lnTo>
                  <a:lnTo>
                    <a:pt x="110355" y="132676"/>
                  </a:lnTo>
                  <a:lnTo>
                    <a:pt x="109532" y="129832"/>
                  </a:lnTo>
                  <a:lnTo>
                    <a:pt x="108297" y="126988"/>
                  </a:lnTo>
                  <a:lnTo>
                    <a:pt x="108297" y="123737"/>
                  </a:lnTo>
                  <a:lnTo>
                    <a:pt x="108297" y="120893"/>
                  </a:lnTo>
                  <a:lnTo>
                    <a:pt x="109532" y="118049"/>
                  </a:lnTo>
                  <a:lnTo>
                    <a:pt x="110355" y="115205"/>
                  </a:lnTo>
                  <a:lnTo>
                    <a:pt x="112825" y="112767"/>
                  </a:lnTo>
                  <a:lnTo>
                    <a:pt x="115295" y="111141"/>
                  </a:lnTo>
                  <a:lnTo>
                    <a:pt x="117765" y="109110"/>
                  </a:lnTo>
                  <a:lnTo>
                    <a:pt x="120646" y="108704"/>
                  </a:lnTo>
                  <a:close/>
                  <a:moveTo>
                    <a:pt x="23264" y="15261"/>
                  </a:moveTo>
                  <a:lnTo>
                    <a:pt x="22060" y="15662"/>
                  </a:lnTo>
                  <a:lnTo>
                    <a:pt x="20055" y="15662"/>
                  </a:lnTo>
                  <a:lnTo>
                    <a:pt x="19253" y="16867"/>
                  </a:lnTo>
                  <a:lnTo>
                    <a:pt x="18049" y="17269"/>
                  </a:lnTo>
                  <a:lnTo>
                    <a:pt x="16846" y="18473"/>
                  </a:lnTo>
                  <a:lnTo>
                    <a:pt x="16044" y="20481"/>
                  </a:lnTo>
                  <a:lnTo>
                    <a:pt x="15643" y="21686"/>
                  </a:lnTo>
                  <a:lnTo>
                    <a:pt x="15643" y="23293"/>
                  </a:lnTo>
                  <a:lnTo>
                    <a:pt x="15643" y="224495"/>
                  </a:lnTo>
                  <a:lnTo>
                    <a:pt x="15643" y="226102"/>
                  </a:lnTo>
                  <a:lnTo>
                    <a:pt x="16044" y="228110"/>
                  </a:lnTo>
                  <a:lnTo>
                    <a:pt x="16846" y="229315"/>
                  </a:lnTo>
                  <a:lnTo>
                    <a:pt x="18049" y="230118"/>
                  </a:lnTo>
                  <a:lnTo>
                    <a:pt x="19253" y="230921"/>
                  </a:lnTo>
                  <a:lnTo>
                    <a:pt x="20055" y="232126"/>
                  </a:lnTo>
                  <a:lnTo>
                    <a:pt x="22060" y="232527"/>
                  </a:lnTo>
                  <a:lnTo>
                    <a:pt x="23264" y="232527"/>
                  </a:lnTo>
                  <a:lnTo>
                    <a:pt x="61769" y="232527"/>
                  </a:lnTo>
                  <a:lnTo>
                    <a:pt x="61769" y="283531"/>
                  </a:lnTo>
                  <a:lnTo>
                    <a:pt x="113110" y="232527"/>
                  </a:lnTo>
                  <a:lnTo>
                    <a:pt x="348154" y="232527"/>
                  </a:lnTo>
                  <a:lnTo>
                    <a:pt x="350160" y="232527"/>
                  </a:lnTo>
                  <a:lnTo>
                    <a:pt x="351764" y="232126"/>
                  </a:lnTo>
                  <a:lnTo>
                    <a:pt x="352968" y="230921"/>
                  </a:lnTo>
                  <a:lnTo>
                    <a:pt x="354171" y="230118"/>
                  </a:lnTo>
                  <a:lnTo>
                    <a:pt x="355374" y="229315"/>
                  </a:lnTo>
                  <a:lnTo>
                    <a:pt x="355775" y="228110"/>
                  </a:lnTo>
                  <a:lnTo>
                    <a:pt x="356176" y="226102"/>
                  </a:lnTo>
                  <a:lnTo>
                    <a:pt x="356176" y="224495"/>
                  </a:lnTo>
                  <a:lnTo>
                    <a:pt x="356176" y="23293"/>
                  </a:lnTo>
                  <a:lnTo>
                    <a:pt x="356176" y="21686"/>
                  </a:lnTo>
                  <a:lnTo>
                    <a:pt x="355775" y="20481"/>
                  </a:lnTo>
                  <a:lnTo>
                    <a:pt x="355374" y="18473"/>
                  </a:lnTo>
                  <a:lnTo>
                    <a:pt x="354171" y="17269"/>
                  </a:lnTo>
                  <a:lnTo>
                    <a:pt x="352968" y="16867"/>
                  </a:lnTo>
                  <a:lnTo>
                    <a:pt x="351764" y="15662"/>
                  </a:lnTo>
                  <a:lnTo>
                    <a:pt x="350160" y="15662"/>
                  </a:lnTo>
                  <a:lnTo>
                    <a:pt x="348154" y="15261"/>
                  </a:lnTo>
                  <a:close/>
                  <a:moveTo>
                    <a:pt x="18450" y="0"/>
                  </a:moveTo>
                  <a:lnTo>
                    <a:pt x="23264" y="0"/>
                  </a:lnTo>
                  <a:lnTo>
                    <a:pt x="348154" y="0"/>
                  </a:lnTo>
                  <a:lnTo>
                    <a:pt x="353369" y="0"/>
                  </a:lnTo>
                  <a:lnTo>
                    <a:pt x="357380" y="2008"/>
                  </a:lnTo>
                  <a:lnTo>
                    <a:pt x="361391" y="3614"/>
                  </a:lnTo>
                  <a:lnTo>
                    <a:pt x="365001" y="6425"/>
                  </a:lnTo>
                  <a:lnTo>
                    <a:pt x="367808" y="10040"/>
                  </a:lnTo>
                  <a:lnTo>
                    <a:pt x="369814" y="14056"/>
                  </a:lnTo>
                  <a:lnTo>
                    <a:pt x="371418" y="18473"/>
                  </a:lnTo>
                  <a:lnTo>
                    <a:pt x="371819" y="23293"/>
                  </a:lnTo>
                  <a:lnTo>
                    <a:pt x="371819" y="224495"/>
                  </a:lnTo>
                  <a:lnTo>
                    <a:pt x="371418" y="229315"/>
                  </a:lnTo>
                  <a:lnTo>
                    <a:pt x="369814" y="233732"/>
                  </a:lnTo>
                  <a:lnTo>
                    <a:pt x="367808" y="237748"/>
                  </a:lnTo>
                  <a:lnTo>
                    <a:pt x="365001" y="241363"/>
                  </a:lnTo>
                  <a:lnTo>
                    <a:pt x="361391" y="244174"/>
                  </a:lnTo>
                  <a:lnTo>
                    <a:pt x="357380" y="245780"/>
                  </a:lnTo>
                  <a:lnTo>
                    <a:pt x="353369" y="247788"/>
                  </a:lnTo>
                  <a:lnTo>
                    <a:pt x="348154" y="248190"/>
                  </a:lnTo>
                  <a:lnTo>
                    <a:pt x="119527" y="248190"/>
                  </a:lnTo>
                  <a:lnTo>
                    <a:pt x="46126" y="321281"/>
                  </a:lnTo>
                  <a:lnTo>
                    <a:pt x="46126" y="248190"/>
                  </a:lnTo>
                  <a:lnTo>
                    <a:pt x="23264" y="248190"/>
                  </a:lnTo>
                  <a:lnTo>
                    <a:pt x="18450" y="247788"/>
                  </a:lnTo>
                  <a:lnTo>
                    <a:pt x="14439" y="245780"/>
                  </a:lnTo>
                  <a:lnTo>
                    <a:pt x="10428" y="244174"/>
                  </a:lnTo>
                  <a:lnTo>
                    <a:pt x="6818" y="241363"/>
                  </a:lnTo>
                  <a:lnTo>
                    <a:pt x="4011" y="237748"/>
                  </a:lnTo>
                  <a:lnTo>
                    <a:pt x="1604" y="233732"/>
                  </a:lnTo>
                  <a:lnTo>
                    <a:pt x="401" y="229315"/>
                  </a:lnTo>
                  <a:lnTo>
                    <a:pt x="0" y="224495"/>
                  </a:lnTo>
                  <a:lnTo>
                    <a:pt x="0" y="23293"/>
                  </a:lnTo>
                  <a:lnTo>
                    <a:pt x="401" y="18473"/>
                  </a:lnTo>
                  <a:lnTo>
                    <a:pt x="1604" y="14056"/>
                  </a:lnTo>
                  <a:lnTo>
                    <a:pt x="4011" y="10040"/>
                  </a:lnTo>
                  <a:lnTo>
                    <a:pt x="6818" y="6425"/>
                  </a:lnTo>
                  <a:lnTo>
                    <a:pt x="10428" y="3614"/>
                  </a:lnTo>
                  <a:lnTo>
                    <a:pt x="14439" y="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5" name="íšḻiḑé">
              <a:extLst>
                <a:ext uri="{FF2B5EF4-FFF2-40B4-BE49-F238E27FC236}">
                  <a16:creationId xmlns="" xmlns:a16="http://schemas.microsoft.com/office/drawing/2014/main" id="{B64DE3D0-3A75-40CD-9156-32A93ABEBC35}"/>
                </a:ext>
              </a:extLst>
            </p:cNvPr>
            <p:cNvGrpSpPr/>
            <p:nvPr/>
          </p:nvGrpSpPr>
          <p:grpSpPr>
            <a:xfrm>
              <a:off x="5826000" y="5112299"/>
              <a:ext cx="5694488" cy="922843"/>
              <a:chOff x="5826000" y="1759661"/>
              <a:chExt cx="5694488" cy="922843"/>
            </a:xfrm>
          </p:grpSpPr>
          <p:sp>
            <p:nvSpPr>
              <p:cNvPr id="19" name="íšľîďe">
                <a:extLst>
                  <a:ext uri="{FF2B5EF4-FFF2-40B4-BE49-F238E27FC236}">
                    <a16:creationId xmlns="" xmlns:a16="http://schemas.microsoft.com/office/drawing/2014/main" id="{8D44C369-8463-4577-82C2-0DA163274BB5}"/>
                  </a:ext>
                </a:extLst>
              </p:cNvPr>
              <p:cNvSpPr txBox="1"/>
              <p:nvPr/>
            </p:nvSpPr>
            <p:spPr bwMode="auto">
              <a:xfrm>
                <a:off x="5826000" y="1759661"/>
                <a:ext cx="5694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0" name="iŝ1îḋè">
                <a:extLst>
                  <a:ext uri="{FF2B5EF4-FFF2-40B4-BE49-F238E27FC236}">
                    <a16:creationId xmlns="" xmlns:a16="http://schemas.microsoft.com/office/drawing/2014/main" id="{F814AE53-7251-4A08-BC44-83B6C558301C}"/>
                  </a:ext>
                </a:extLst>
              </p:cNvPr>
              <p:cNvSpPr/>
              <p:nvPr/>
            </p:nvSpPr>
            <p:spPr bwMode="auto">
              <a:xfrm>
                <a:off x="5826000" y="2201467"/>
                <a:ext cx="5694488" cy="481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Copy paste fonts. Choose the only option to retain text.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74053351-6588-4E70-85CC-0A5A70B779F4}"/>
                </a:ext>
              </a:extLst>
            </p:cNvPr>
            <p:cNvCxnSpPr/>
            <p:nvPr/>
          </p:nvCxnSpPr>
          <p:spPr>
            <a:xfrm>
              <a:off x="5961000" y="2440848"/>
              <a:ext cx="555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BB5B5BEB-D67A-4A89-BED1-7FDE2BC12C47}"/>
                </a:ext>
              </a:extLst>
            </p:cNvPr>
            <p:cNvCxnSpPr/>
            <p:nvPr/>
          </p:nvCxnSpPr>
          <p:spPr>
            <a:xfrm>
              <a:off x="5961000" y="3660048"/>
              <a:ext cx="555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F2D262C6-F094-4D57-8AEF-432735EC1FF9}"/>
                </a:ext>
              </a:extLst>
            </p:cNvPr>
            <p:cNvCxnSpPr/>
            <p:nvPr/>
          </p:nvCxnSpPr>
          <p:spPr>
            <a:xfrm>
              <a:off x="5961000" y="4913477"/>
              <a:ext cx="555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2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325631-75A8-4CC3-8938-CC28D99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AC33103-E80D-462E-97E5-ADD217C7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C46F6F0-B17F-495C-A410-15B08F06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833516f8-fd74-43aa-ac49-19a636746e6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3465E9B-752C-46E4-8C98-8095DAF487F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7" y="1132394"/>
            <a:ext cx="10845167" cy="5011231"/>
            <a:chOff x="669927" y="1132394"/>
            <a:chExt cx="10845167" cy="5011231"/>
          </a:xfrm>
        </p:grpSpPr>
        <p:sp>
          <p:nvSpPr>
            <p:cNvPr id="6" name="îšḻiḓé">
              <a:extLst>
                <a:ext uri="{FF2B5EF4-FFF2-40B4-BE49-F238E27FC236}">
                  <a16:creationId xmlns="" xmlns:a16="http://schemas.microsoft.com/office/drawing/2014/main" id="{D35811C1-1709-4F1A-865A-885603C42819}"/>
                </a:ext>
              </a:extLst>
            </p:cNvPr>
            <p:cNvSpPr/>
            <p:nvPr/>
          </p:nvSpPr>
          <p:spPr bwMode="auto">
            <a:xfrm>
              <a:off x="5100868" y="3249788"/>
              <a:ext cx="2000915" cy="2893837"/>
            </a:xfrm>
            <a:custGeom>
              <a:avLst/>
              <a:gdLst>
                <a:gd name="connsiteX0" fmla="*/ 685800 w 1654175"/>
                <a:gd name="connsiteY0" fmla="*/ 2306637 h 2392362"/>
                <a:gd name="connsiteX1" fmla="*/ 966788 w 1654175"/>
                <a:gd name="connsiteY1" fmla="*/ 2306637 h 2392362"/>
                <a:gd name="connsiteX2" fmla="*/ 826294 w 1654175"/>
                <a:gd name="connsiteY2" fmla="*/ 2392362 h 2392362"/>
                <a:gd name="connsiteX3" fmla="*/ 685800 w 1654175"/>
                <a:gd name="connsiteY3" fmla="*/ 2306637 h 2392362"/>
                <a:gd name="connsiteX4" fmla="*/ 634266 w 1654175"/>
                <a:gd name="connsiteY4" fmla="*/ 2209800 h 2392362"/>
                <a:gd name="connsiteX5" fmla="*/ 1021496 w 1654175"/>
                <a:gd name="connsiteY5" fmla="*/ 2209800 h 2392362"/>
                <a:gd name="connsiteX6" fmla="*/ 1076325 w 1654175"/>
                <a:gd name="connsiteY6" fmla="*/ 2250948 h 2392362"/>
                <a:gd name="connsiteX7" fmla="*/ 1021496 w 1654175"/>
                <a:gd name="connsiteY7" fmla="*/ 2295525 h 2392362"/>
                <a:gd name="connsiteX8" fmla="*/ 634266 w 1654175"/>
                <a:gd name="connsiteY8" fmla="*/ 2295525 h 2392362"/>
                <a:gd name="connsiteX9" fmla="*/ 579437 w 1654175"/>
                <a:gd name="connsiteY9" fmla="*/ 2250948 h 2392362"/>
                <a:gd name="connsiteX10" fmla="*/ 634266 w 1654175"/>
                <a:gd name="connsiteY10" fmla="*/ 2209800 h 2392362"/>
                <a:gd name="connsiteX11" fmla="*/ 634266 w 1654175"/>
                <a:gd name="connsiteY11" fmla="*/ 2111375 h 2392362"/>
                <a:gd name="connsiteX12" fmla="*/ 1021496 w 1654175"/>
                <a:gd name="connsiteY12" fmla="*/ 2111375 h 2392362"/>
                <a:gd name="connsiteX13" fmla="*/ 1076325 w 1654175"/>
                <a:gd name="connsiteY13" fmla="*/ 2155952 h 2392362"/>
                <a:gd name="connsiteX14" fmla="*/ 1021496 w 1654175"/>
                <a:gd name="connsiteY14" fmla="*/ 2197100 h 2392362"/>
                <a:gd name="connsiteX15" fmla="*/ 634266 w 1654175"/>
                <a:gd name="connsiteY15" fmla="*/ 2197100 h 2392362"/>
                <a:gd name="connsiteX16" fmla="*/ 579437 w 1654175"/>
                <a:gd name="connsiteY16" fmla="*/ 2155952 h 2392362"/>
                <a:gd name="connsiteX17" fmla="*/ 634266 w 1654175"/>
                <a:gd name="connsiteY17" fmla="*/ 2111375 h 2392362"/>
                <a:gd name="connsiteX18" fmla="*/ 634266 w 1654175"/>
                <a:gd name="connsiteY18" fmla="*/ 2014537 h 2392362"/>
                <a:gd name="connsiteX19" fmla="*/ 1021496 w 1654175"/>
                <a:gd name="connsiteY19" fmla="*/ 2014537 h 2392362"/>
                <a:gd name="connsiteX20" fmla="*/ 1076325 w 1654175"/>
                <a:gd name="connsiteY20" fmla="*/ 2055685 h 2392362"/>
                <a:gd name="connsiteX21" fmla="*/ 1021496 w 1654175"/>
                <a:gd name="connsiteY21" fmla="*/ 2100262 h 2392362"/>
                <a:gd name="connsiteX22" fmla="*/ 634266 w 1654175"/>
                <a:gd name="connsiteY22" fmla="*/ 2100262 h 2392362"/>
                <a:gd name="connsiteX23" fmla="*/ 579437 w 1654175"/>
                <a:gd name="connsiteY23" fmla="*/ 2055685 h 2392362"/>
                <a:gd name="connsiteX24" fmla="*/ 634266 w 1654175"/>
                <a:gd name="connsiteY24" fmla="*/ 2014537 h 2392362"/>
                <a:gd name="connsiteX25" fmla="*/ 825375 w 1654175"/>
                <a:gd name="connsiteY25" fmla="*/ 373522 h 2392362"/>
                <a:gd name="connsiteX26" fmla="*/ 380152 w 1654175"/>
                <a:gd name="connsiteY26" fmla="*/ 849849 h 2392362"/>
                <a:gd name="connsiteX27" fmla="*/ 493170 w 1654175"/>
                <a:gd name="connsiteY27" fmla="*/ 1168543 h 2392362"/>
                <a:gd name="connsiteX28" fmla="*/ 496595 w 1654175"/>
                <a:gd name="connsiteY28" fmla="*/ 1168543 h 2392362"/>
                <a:gd name="connsiteX29" fmla="*/ 513719 w 1654175"/>
                <a:gd name="connsiteY29" fmla="*/ 1192530 h 2392362"/>
                <a:gd name="connsiteX30" fmla="*/ 619888 w 1654175"/>
                <a:gd name="connsiteY30" fmla="*/ 1329603 h 2392362"/>
                <a:gd name="connsiteX31" fmla="*/ 746605 w 1654175"/>
                <a:gd name="connsiteY31" fmla="*/ 1518077 h 2392362"/>
                <a:gd name="connsiteX32" fmla="*/ 815101 w 1654175"/>
                <a:gd name="connsiteY32" fmla="*/ 1518077 h 2392362"/>
                <a:gd name="connsiteX33" fmla="*/ 839074 w 1654175"/>
                <a:gd name="connsiteY33" fmla="*/ 1518077 h 2392362"/>
                <a:gd name="connsiteX34" fmla="*/ 904146 w 1654175"/>
                <a:gd name="connsiteY34" fmla="*/ 1518077 h 2392362"/>
                <a:gd name="connsiteX35" fmla="*/ 1034288 w 1654175"/>
                <a:gd name="connsiteY35" fmla="*/ 1329603 h 2392362"/>
                <a:gd name="connsiteX36" fmla="*/ 1133607 w 1654175"/>
                <a:gd name="connsiteY36" fmla="*/ 1195957 h 2392362"/>
                <a:gd name="connsiteX37" fmla="*/ 1274023 w 1654175"/>
                <a:gd name="connsiteY37" fmla="*/ 849849 h 2392362"/>
                <a:gd name="connsiteX38" fmla="*/ 825375 w 1654175"/>
                <a:gd name="connsiteY38" fmla="*/ 373522 h 2392362"/>
                <a:gd name="connsiteX39" fmla="*/ 825375 w 1654175"/>
                <a:gd name="connsiteY39" fmla="*/ 0 h 2392362"/>
                <a:gd name="connsiteX40" fmla="*/ 1654175 w 1654175"/>
                <a:gd name="connsiteY40" fmla="*/ 825861 h 2392362"/>
                <a:gd name="connsiteX41" fmla="*/ 1393891 w 1654175"/>
                <a:gd name="connsiteY41" fmla="*/ 1425553 h 2392362"/>
                <a:gd name="connsiteX42" fmla="*/ 1208952 w 1654175"/>
                <a:gd name="connsiteY42" fmla="*/ 1655150 h 2392362"/>
                <a:gd name="connsiteX43" fmla="*/ 972641 w 1654175"/>
                <a:gd name="connsiteY43" fmla="*/ 1987550 h 2392362"/>
                <a:gd name="connsiteX44" fmla="*/ 845924 w 1654175"/>
                <a:gd name="connsiteY44" fmla="*/ 1987550 h 2392362"/>
                <a:gd name="connsiteX45" fmla="*/ 804827 w 1654175"/>
                <a:gd name="connsiteY45" fmla="*/ 1987550 h 2392362"/>
                <a:gd name="connsiteX46" fmla="*/ 681534 w 1654175"/>
                <a:gd name="connsiteY46" fmla="*/ 1987550 h 2392362"/>
                <a:gd name="connsiteX47" fmla="*/ 441799 w 1654175"/>
                <a:gd name="connsiteY47" fmla="*/ 1655150 h 2392362"/>
                <a:gd name="connsiteX48" fmla="*/ 250010 w 1654175"/>
                <a:gd name="connsiteY48" fmla="*/ 1418700 h 2392362"/>
                <a:gd name="connsiteX49" fmla="*/ 215762 w 1654175"/>
                <a:gd name="connsiteY49" fmla="*/ 1381005 h 2392362"/>
                <a:gd name="connsiteX50" fmla="*/ 212337 w 1654175"/>
                <a:gd name="connsiteY50" fmla="*/ 1377578 h 2392362"/>
                <a:gd name="connsiteX51" fmla="*/ 0 w 1654175"/>
                <a:gd name="connsiteY51" fmla="*/ 825861 h 2392362"/>
                <a:gd name="connsiteX52" fmla="*/ 825375 w 1654175"/>
                <a:gd name="connsiteY52" fmla="*/ 0 h 239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654175" h="2392362">
                  <a:moveTo>
                    <a:pt x="685800" y="2306637"/>
                  </a:moveTo>
                  <a:lnTo>
                    <a:pt x="966788" y="2306637"/>
                  </a:lnTo>
                  <a:cubicBezTo>
                    <a:pt x="966788" y="2354643"/>
                    <a:pt x="905108" y="2392362"/>
                    <a:pt x="826294" y="2392362"/>
                  </a:cubicBezTo>
                  <a:cubicBezTo>
                    <a:pt x="747481" y="2392362"/>
                    <a:pt x="685800" y="2354643"/>
                    <a:pt x="685800" y="2306637"/>
                  </a:cubicBezTo>
                  <a:close/>
                  <a:moveTo>
                    <a:pt x="634266" y="2209800"/>
                  </a:moveTo>
                  <a:cubicBezTo>
                    <a:pt x="1021496" y="2209800"/>
                    <a:pt x="1021496" y="2209800"/>
                    <a:pt x="1021496" y="2209800"/>
                  </a:cubicBezTo>
                  <a:cubicBezTo>
                    <a:pt x="1052338" y="2209800"/>
                    <a:pt x="1076325" y="2226945"/>
                    <a:pt x="1076325" y="2250948"/>
                  </a:cubicBezTo>
                  <a:cubicBezTo>
                    <a:pt x="1076325" y="2274951"/>
                    <a:pt x="1052338" y="2295525"/>
                    <a:pt x="1021496" y="2295525"/>
                  </a:cubicBezTo>
                  <a:cubicBezTo>
                    <a:pt x="634266" y="2295525"/>
                    <a:pt x="634266" y="2295525"/>
                    <a:pt x="634266" y="2295525"/>
                  </a:cubicBezTo>
                  <a:cubicBezTo>
                    <a:pt x="603425" y="2295525"/>
                    <a:pt x="579437" y="2274951"/>
                    <a:pt x="579437" y="2250948"/>
                  </a:cubicBezTo>
                  <a:cubicBezTo>
                    <a:pt x="579437" y="2226945"/>
                    <a:pt x="603425" y="2209800"/>
                    <a:pt x="634266" y="2209800"/>
                  </a:cubicBezTo>
                  <a:close/>
                  <a:moveTo>
                    <a:pt x="634266" y="2111375"/>
                  </a:moveTo>
                  <a:cubicBezTo>
                    <a:pt x="1021496" y="2111375"/>
                    <a:pt x="1021496" y="2111375"/>
                    <a:pt x="1021496" y="2111375"/>
                  </a:cubicBezTo>
                  <a:cubicBezTo>
                    <a:pt x="1052338" y="2111375"/>
                    <a:pt x="1076325" y="2131949"/>
                    <a:pt x="1076325" y="2155952"/>
                  </a:cubicBezTo>
                  <a:cubicBezTo>
                    <a:pt x="1076325" y="2179955"/>
                    <a:pt x="1052338" y="2197100"/>
                    <a:pt x="1021496" y="2197100"/>
                  </a:cubicBezTo>
                  <a:cubicBezTo>
                    <a:pt x="634266" y="2197100"/>
                    <a:pt x="634266" y="2197100"/>
                    <a:pt x="634266" y="2197100"/>
                  </a:cubicBezTo>
                  <a:cubicBezTo>
                    <a:pt x="603425" y="2197100"/>
                    <a:pt x="579437" y="2179955"/>
                    <a:pt x="579437" y="2155952"/>
                  </a:cubicBezTo>
                  <a:cubicBezTo>
                    <a:pt x="579437" y="2131949"/>
                    <a:pt x="603425" y="2111375"/>
                    <a:pt x="634266" y="2111375"/>
                  </a:cubicBezTo>
                  <a:close/>
                  <a:moveTo>
                    <a:pt x="634266" y="2014537"/>
                  </a:moveTo>
                  <a:cubicBezTo>
                    <a:pt x="1021496" y="2014537"/>
                    <a:pt x="1021496" y="2014537"/>
                    <a:pt x="1021496" y="2014537"/>
                  </a:cubicBezTo>
                  <a:cubicBezTo>
                    <a:pt x="1052338" y="2014537"/>
                    <a:pt x="1076325" y="2035111"/>
                    <a:pt x="1076325" y="2055685"/>
                  </a:cubicBezTo>
                  <a:cubicBezTo>
                    <a:pt x="1076325" y="2079688"/>
                    <a:pt x="1052338" y="2100262"/>
                    <a:pt x="1021496" y="2100262"/>
                  </a:cubicBezTo>
                  <a:cubicBezTo>
                    <a:pt x="634266" y="2100262"/>
                    <a:pt x="634266" y="2100262"/>
                    <a:pt x="634266" y="2100262"/>
                  </a:cubicBezTo>
                  <a:cubicBezTo>
                    <a:pt x="603425" y="2100262"/>
                    <a:pt x="579437" y="2079688"/>
                    <a:pt x="579437" y="2055685"/>
                  </a:cubicBezTo>
                  <a:cubicBezTo>
                    <a:pt x="579437" y="2035111"/>
                    <a:pt x="603425" y="2014537"/>
                    <a:pt x="634266" y="2014537"/>
                  </a:cubicBezTo>
                  <a:close/>
                  <a:moveTo>
                    <a:pt x="825375" y="373522"/>
                  </a:moveTo>
                  <a:cubicBezTo>
                    <a:pt x="578790" y="373522"/>
                    <a:pt x="380152" y="585985"/>
                    <a:pt x="380152" y="849849"/>
                  </a:cubicBezTo>
                  <a:cubicBezTo>
                    <a:pt x="380152" y="973214"/>
                    <a:pt x="421250" y="1082872"/>
                    <a:pt x="493170" y="1168543"/>
                  </a:cubicBezTo>
                  <a:cubicBezTo>
                    <a:pt x="493170" y="1168543"/>
                    <a:pt x="493170" y="1168543"/>
                    <a:pt x="496595" y="1168543"/>
                  </a:cubicBezTo>
                  <a:cubicBezTo>
                    <a:pt x="500020" y="1175396"/>
                    <a:pt x="506870" y="1182250"/>
                    <a:pt x="513719" y="1192530"/>
                  </a:cubicBezTo>
                  <a:cubicBezTo>
                    <a:pt x="541118" y="1219945"/>
                    <a:pt x="589065" y="1274774"/>
                    <a:pt x="619888" y="1329603"/>
                  </a:cubicBezTo>
                  <a:cubicBezTo>
                    <a:pt x="664410" y="1408419"/>
                    <a:pt x="640437" y="1518077"/>
                    <a:pt x="746605" y="1518077"/>
                  </a:cubicBezTo>
                  <a:cubicBezTo>
                    <a:pt x="746605" y="1518077"/>
                    <a:pt x="746605" y="1518077"/>
                    <a:pt x="815101" y="1518077"/>
                  </a:cubicBezTo>
                  <a:cubicBezTo>
                    <a:pt x="815101" y="1518077"/>
                    <a:pt x="815101" y="1518077"/>
                    <a:pt x="839074" y="1518077"/>
                  </a:cubicBezTo>
                  <a:cubicBezTo>
                    <a:pt x="839074" y="1518077"/>
                    <a:pt x="839074" y="1518077"/>
                    <a:pt x="904146" y="1518077"/>
                  </a:cubicBezTo>
                  <a:cubicBezTo>
                    <a:pt x="1010314" y="1518077"/>
                    <a:pt x="989765" y="1408419"/>
                    <a:pt x="1034288" y="1329603"/>
                  </a:cubicBezTo>
                  <a:cubicBezTo>
                    <a:pt x="1065111" y="1278200"/>
                    <a:pt x="1106208" y="1226798"/>
                    <a:pt x="1133607" y="1195957"/>
                  </a:cubicBezTo>
                  <a:cubicBezTo>
                    <a:pt x="1219226" y="1106860"/>
                    <a:pt x="1274023" y="986922"/>
                    <a:pt x="1274023" y="849849"/>
                  </a:cubicBezTo>
                  <a:cubicBezTo>
                    <a:pt x="1274023" y="585985"/>
                    <a:pt x="1075385" y="373522"/>
                    <a:pt x="825375" y="373522"/>
                  </a:cubicBezTo>
                  <a:close/>
                  <a:moveTo>
                    <a:pt x="825375" y="0"/>
                  </a:moveTo>
                  <a:cubicBezTo>
                    <a:pt x="1284298" y="0"/>
                    <a:pt x="1654175" y="370096"/>
                    <a:pt x="1654175" y="825861"/>
                  </a:cubicBezTo>
                  <a:cubicBezTo>
                    <a:pt x="1654175" y="1062311"/>
                    <a:pt x="1554856" y="1274774"/>
                    <a:pt x="1393891" y="1425553"/>
                  </a:cubicBezTo>
                  <a:cubicBezTo>
                    <a:pt x="1345944" y="1476955"/>
                    <a:pt x="1263749" y="1569479"/>
                    <a:pt x="1208952" y="1655150"/>
                  </a:cubicBezTo>
                  <a:cubicBezTo>
                    <a:pt x="1126757" y="1792222"/>
                    <a:pt x="1167855" y="1987550"/>
                    <a:pt x="972641" y="1987550"/>
                  </a:cubicBezTo>
                  <a:cubicBezTo>
                    <a:pt x="972641" y="1987550"/>
                    <a:pt x="972641" y="1987550"/>
                    <a:pt x="845924" y="1987550"/>
                  </a:cubicBezTo>
                  <a:cubicBezTo>
                    <a:pt x="845924" y="1987550"/>
                    <a:pt x="845924" y="1987550"/>
                    <a:pt x="804827" y="1987550"/>
                  </a:cubicBezTo>
                  <a:cubicBezTo>
                    <a:pt x="804827" y="1987550"/>
                    <a:pt x="804827" y="1987550"/>
                    <a:pt x="681534" y="1987550"/>
                  </a:cubicBezTo>
                  <a:cubicBezTo>
                    <a:pt x="482896" y="1987550"/>
                    <a:pt x="527418" y="1792222"/>
                    <a:pt x="441799" y="1655150"/>
                  </a:cubicBezTo>
                  <a:cubicBezTo>
                    <a:pt x="383577" y="1566053"/>
                    <a:pt x="301382" y="1470102"/>
                    <a:pt x="250010" y="1418700"/>
                  </a:cubicBezTo>
                  <a:cubicBezTo>
                    <a:pt x="239736" y="1404992"/>
                    <a:pt x="226037" y="1394712"/>
                    <a:pt x="215762" y="1381005"/>
                  </a:cubicBezTo>
                  <a:cubicBezTo>
                    <a:pt x="212337" y="1377578"/>
                    <a:pt x="212337" y="1377578"/>
                    <a:pt x="212337" y="1377578"/>
                  </a:cubicBezTo>
                  <a:cubicBezTo>
                    <a:pt x="78770" y="1230225"/>
                    <a:pt x="0" y="1038324"/>
                    <a:pt x="0" y="825861"/>
                  </a:cubicBezTo>
                  <a:cubicBezTo>
                    <a:pt x="0" y="370096"/>
                    <a:pt x="369878" y="0"/>
                    <a:pt x="825375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7" name="ïşlîdê">
              <a:extLst>
                <a:ext uri="{FF2B5EF4-FFF2-40B4-BE49-F238E27FC236}">
                  <a16:creationId xmlns="" xmlns:a16="http://schemas.microsoft.com/office/drawing/2014/main" id="{88154A1F-FCD6-4501-A70F-1B46DCBBB69A}"/>
                </a:ext>
              </a:extLst>
            </p:cNvPr>
            <p:cNvSpPr/>
            <p:nvPr/>
          </p:nvSpPr>
          <p:spPr>
            <a:xfrm rot="8100000">
              <a:off x="5675984" y="1988202"/>
              <a:ext cx="950531" cy="950531"/>
            </a:xfrm>
            <a:prstGeom prst="round2DiagRect">
              <a:avLst>
                <a:gd name="adj1" fmla="val 326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ŝlîḑê">
              <a:extLst>
                <a:ext uri="{FF2B5EF4-FFF2-40B4-BE49-F238E27FC236}">
                  <a16:creationId xmlns="" xmlns:a16="http://schemas.microsoft.com/office/drawing/2014/main" id="{E131010F-E099-496A-B9B1-E758E9412B5B}"/>
                </a:ext>
              </a:extLst>
            </p:cNvPr>
            <p:cNvSpPr/>
            <p:nvPr/>
          </p:nvSpPr>
          <p:spPr>
            <a:xfrm flipH="1">
              <a:off x="4303810" y="2524020"/>
              <a:ext cx="950531" cy="950531"/>
            </a:xfrm>
            <a:prstGeom prst="round2DiagRect">
              <a:avLst>
                <a:gd name="adj1" fmla="val 326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lîďé">
              <a:extLst>
                <a:ext uri="{FF2B5EF4-FFF2-40B4-BE49-F238E27FC236}">
                  <a16:creationId xmlns="" xmlns:a16="http://schemas.microsoft.com/office/drawing/2014/main" id="{2B18A981-4E9A-46CF-84D4-B8D7A954CE2E}"/>
                </a:ext>
              </a:extLst>
            </p:cNvPr>
            <p:cNvSpPr/>
            <p:nvPr/>
          </p:nvSpPr>
          <p:spPr>
            <a:xfrm>
              <a:off x="4303809" y="5035976"/>
              <a:ext cx="950531" cy="950531"/>
            </a:xfrm>
            <a:prstGeom prst="round2DiagRect">
              <a:avLst>
                <a:gd name="adj1" fmla="val 326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ṣḻiḍè">
              <a:extLst>
                <a:ext uri="{FF2B5EF4-FFF2-40B4-BE49-F238E27FC236}">
                  <a16:creationId xmlns="" xmlns:a16="http://schemas.microsoft.com/office/drawing/2014/main" id="{170FF384-E0DC-4BF7-9A81-6D1AEED56173}"/>
                </a:ext>
              </a:extLst>
            </p:cNvPr>
            <p:cNvSpPr/>
            <p:nvPr/>
          </p:nvSpPr>
          <p:spPr>
            <a:xfrm rot="13500000">
              <a:off x="3828545" y="3817224"/>
              <a:ext cx="950531" cy="950531"/>
            </a:xfrm>
            <a:prstGeom prst="round2DiagRect">
              <a:avLst>
                <a:gd name="adj1" fmla="val 326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ísľïḍé">
              <a:extLst>
                <a:ext uri="{FF2B5EF4-FFF2-40B4-BE49-F238E27FC236}">
                  <a16:creationId xmlns="" xmlns:a16="http://schemas.microsoft.com/office/drawing/2014/main" id="{5EA02E87-E368-4CD8-824A-73A249569C12}"/>
                </a:ext>
              </a:extLst>
            </p:cNvPr>
            <p:cNvSpPr/>
            <p:nvPr/>
          </p:nvSpPr>
          <p:spPr>
            <a:xfrm rot="13500000">
              <a:off x="7423576" y="3817224"/>
              <a:ext cx="950531" cy="950531"/>
            </a:xfrm>
            <a:prstGeom prst="round2DiagRect">
              <a:avLst>
                <a:gd name="adj1" fmla="val 326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îṥḷíḍê">
              <a:extLst>
                <a:ext uri="{FF2B5EF4-FFF2-40B4-BE49-F238E27FC236}">
                  <a16:creationId xmlns="" xmlns:a16="http://schemas.microsoft.com/office/drawing/2014/main" id="{294B72BF-B7F2-4771-882E-133B50A5EA55}"/>
                </a:ext>
              </a:extLst>
            </p:cNvPr>
            <p:cNvSpPr/>
            <p:nvPr/>
          </p:nvSpPr>
          <p:spPr>
            <a:xfrm flipH="1" flipV="1">
              <a:off x="6958961" y="2524234"/>
              <a:ext cx="950531" cy="950531"/>
            </a:xfrm>
            <a:prstGeom prst="round2DiagRect">
              <a:avLst>
                <a:gd name="adj1" fmla="val 326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ṡľíďè">
              <a:extLst>
                <a:ext uri="{FF2B5EF4-FFF2-40B4-BE49-F238E27FC236}">
                  <a16:creationId xmlns="" xmlns:a16="http://schemas.microsoft.com/office/drawing/2014/main" id="{88171040-9843-46F6-951D-72090FC421E9}"/>
                </a:ext>
              </a:extLst>
            </p:cNvPr>
            <p:cNvSpPr/>
            <p:nvPr/>
          </p:nvSpPr>
          <p:spPr>
            <a:xfrm flipV="1">
              <a:off x="6958961" y="5035976"/>
              <a:ext cx="950531" cy="950531"/>
            </a:xfrm>
            <a:prstGeom prst="round2DiagRect">
              <a:avLst>
                <a:gd name="adj1" fmla="val 326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ïṣlîďé">
              <a:extLst>
                <a:ext uri="{FF2B5EF4-FFF2-40B4-BE49-F238E27FC236}">
                  <a16:creationId xmlns="" xmlns:a16="http://schemas.microsoft.com/office/drawing/2014/main" id="{445CD726-D611-44B4-8B4A-B6C71AB741FF}"/>
                </a:ext>
              </a:extLst>
            </p:cNvPr>
            <p:cNvSpPr txBox="1"/>
            <p:nvPr/>
          </p:nvSpPr>
          <p:spPr bwMode="auto">
            <a:xfrm>
              <a:off x="4303808" y="5304801"/>
              <a:ext cx="95053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/>
                <a:t>01</a:t>
              </a:r>
            </a:p>
          </p:txBody>
        </p:sp>
        <p:sp>
          <p:nvSpPr>
            <p:cNvPr id="15" name="îşḻíďe">
              <a:extLst>
                <a:ext uri="{FF2B5EF4-FFF2-40B4-BE49-F238E27FC236}">
                  <a16:creationId xmlns="" xmlns:a16="http://schemas.microsoft.com/office/drawing/2014/main" id="{1D6F047E-2203-4058-842D-EF94AE1C4FD7}"/>
                </a:ext>
              </a:extLst>
            </p:cNvPr>
            <p:cNvSpPr txBox="1"/>
            <p:nvPr/>
          </p:nvSpPr>
          <p:spPr bwMode="auto">
            <a:xfrm>
              <a:off x="3817893" y="4086049"/>
              <a:ext cx="95053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/>
                <a:t>02</a:t>
              </a:r>
            </a:p>
          </p:txBody>
        </p:sp>
        <p:sp>
          <p:nvSpPr>
            <p:cNvPr id="16" name="îšļiḋê">
              <a:extLst>
                <a:ext uri="{FF2B5EF4-FFF2-40B4-BE49-F238E27FC236}">
                  <a16:creationId xmlns="" xmlns:a16="http://schemas.microsoft.com/office/drawing/2014/main" id="{E2943339-02D5-4D86-82CC-BCEF5D3464AF}"/>
                </a:ext>
              </a:extLst>
            </p:cNvPr>
            <p:cNvSpPr txBox="1"/>
            <p:nvPr/>
          </p:nvSpPr>
          <p:spPr bwMode="auto">
            <a:xfrm>
              <a:off x="4303808" y="2793059"/>
              <a:ext cx="95053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/>
                <a:t>03</a:t>
              </a:r>
            </a:p>
          </p:txBody>
        </p:sp>
        <p:sp>
          <p:nvSpPr>
            <p:cNvPr id="17" name="îśľîde">
              <a:extLst>
                <a:ext uri="{FF2B5EF4-FFF2-40B4-BE49-F238E27FC236}">
                  <a16:creationId xmlns="" xmlns:a16="http://schemas.microsoft.com/office/drawing/2014/main" id="{F69725CB-B1E3-4843-8F0C-293E3BDC79AE}"/>
                </a:ext>
              </a:extLst>
            </p:cNvPr>
            <p:cNvSpPr txBox="1"/>
            <p:nvPr/>
          </p:nvSpPr>
          <p:spPr bwMode="auto">
            <a:xfrm>
              <a:off x="6958961" y="5304801"/>
              <a:ext cx="95053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/>
                <a:t>07</a:t>
              </a:r>
            </a:p>
          </p:txBody>
        </p:sp>
        <p:sp>
          <p:nvSpPr>
            <p:cNvPr id="18" name="iŝḷîḑè">
              <a:extLst>
                <a:ext uri="{FF2B5EF4-FFF2-40B4-BE49-F238E27FC236}">
                  <a16:creationId xmlns="" xmlns:a16="http://schemas.microsoft.com/office/drawing/2014/main" id="{17D8236A-F24E-48EC-9286-E18A7546E21C}"/>
                </a:ext>
              </a:extLst>
            </p:cNvPr>
            <p:cNvSpPr txBox="1"/>
            <p:nvPr/>
          </p:nvSpPr>
          <p:spPr bwMode="auto">
            <a:xfrm>
              <a:off x="7423575" y="4086049"/>
              <a:ext cx="95053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/>
                <a:t>06</a:t>
              </a:r>
            </a:p>
          </p:txBody>
        </p:sp>
        <p:sp>
          <p:nvSpPr>
            <p:cNvPr id="19" name="íṧḷîḋê">
              <a:extLst>
                <a:ext uri="{FF2B5EF4-FFF2-40B4-BE49-F238E27FC236}">
                  <a16:creationId xmlns="" xmlns:a16="http://schemas.microsoft.com/office/drawing/2014/main" id="{18318FBD-FE58-487A-8485-DBC1199B5D59}"/>
                </a:ext>
              </a:extLst>
            </p:cNvPr>
            <p:cNvSpPr txBox="1"/>
            <p:nvPr/>
          </p:nvSpPr>
          <p:spPr bwMode="auto">
            <a:xfrm>
              <a:off x="6948308" y="2793059"/>
              <a:ext cx="95053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/>
                <a:t>05</a:t>
              </a:r>
            </a:p>
          </p:txBody>
        </p:sp>
        <p:sp>
          <p:nvSpPr>
            <p:cNvPr id="20" name="iṧlïḋè">
              <a:extLst>
                <a:ext uri="{FF2B5EF4-FFF2-40B4-BE49-F238E27FC236}">
                  <a16:creationId xmlns="" xmlns:a16="http://schemas.microsoft.com/office/drawing/2014/main" id="{BF84E685-5BA6-4B41-AD20-F3977ED9DFA7}"/>
                </a:ext>
              </a:extLst>
            </p:cNvPr>
            <p:cNvSpPr txBox="1"/>
            <p:nvPr/>
          </p:nvSpPr>
          <p:spPr bwMode="auto">
            <a:xfrm>
              <a:off x="5675983" y="2255594"/>
              <a:ext cx="95053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/>
                <a:t>04</a:t>
              </a:r>
            </a:p>
          </p:txBody>
        </p:sp>
        <p:sp>
          <p:nvSpPr>
            <p:cNvPr id="21" name="îśḷîḓè">
              <a:extLst>
                <a:ext uri="{FF2B5EF4-FFF2-40B4-BE49-F238E27FC236}">
                  <a16:creationId xmlns="" xmlns:a16="http://schemas.microsoft.com/office/drawing/2014/main" id="{7E117925-7B39-4E1D-A261-3E443FFC486A}"/>
                </a:ext>
              </a:extLst>
            </p:cNvPr>
            <p:cNvSpPr/>
            <p:nvPr/>
          </p:nvSpPr>
          <p:spPr bwMode="auto">
            <a:xfrm>
              <a:off x="669927" y="5066568"/>
              <a:ext cx="3221074" cy="88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íş1íḓé">
              <a:extLst>
                <a:ext uri="{FF2B5EF4-FFF2-40B4-BE49-F238E27FC236}">
                  <a16:creationId xmlns="" xmlns:a16="http://schemas.microsoft.com/office/drawing/2014/main" id="{F94B8F06-9607-4253-96B2-3C8E17A596FD}"/>
                </a:ext>
              </a:extLst>
            </p:cNvPr>
            <p:cNvSpPr/>
            <p:nvPr/>
          </p:nvSpPr>
          <p:spPr bwMode="auto">
            <a:xfrm>
              <a:off x="669927" y="3847816"/>
              <a:ext cx="3221074" cy="88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3" name="i$ļiḑe">
              <a:extLst>
                <a:ext uri="{FF2B5EF4-FFF2-40B4-BE49-F238E27FC236}">
                  <a16:creationId xmlns="" xmlns:a16="http://schemas.microsoft.com/office/drawing/2014/main" id="{63516487-935E-42F8-8316-3D66D8463E3C}"/>
                </a:ext>
              </a:extLst>
            </p:cNvPr>
            <p:cNvSpPr/>
            <p:nvPr/>
          </p:nvSpPr>
          <p:spPr bwMode="auto">
            <a:xfrm>
              <a:off x="669927" y="2554613"/>
              <a:ext cx="3221074" cy="88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ï$lîde">
              <a:extLst>
                <a:ext uri="{FF2B5EF4-FFF2-40B4-BE49-F238E27FC236}">
                  <a16:creationId xmlns="" xmlns:a16="http://schemas.microsoft.com/office/drawing/2014/main" id="{1608EFDD-3FE2-46B7-9736-1BEA8AFB9D22}"/>
                </a:ext>
              </a:extLst>
            </p:cNvPr>
            <p:cNvSpPr/>
            <p:nvPr/>
          </p:nvSpPr>
          <p:spPr bwMode="auto">
            <a:xfrm>
              <a:off x="8294020" y="5066568"/>
              <a:ext cx="3221074" cy="88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5" name="ísļîďè">
              <a:extLst>
                <a:ext uri="{FF2B5EF4-FFF2-40B4-BE49-F238E27FC236}">
                  <a16:creationId xmlns="" xmlns:a16="http://schemas.microsoft.com/office/drawing/2014/main" id="{2BA4ECAD-5F4F-45B3-929A-15B3C7401923}"/>
                </a:ext>
              </a:extLst>
            </p:cNvPr>
            <p:cNvSpPr/>
            <p:nvPr/>
          </p:nvSpPr>
          <p:spPr bwMode="auto">
            <a:xfrm>
              <a:off x="8294020" y="3847816"/>
              <a:ext cx="3221074" cy="88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6" name="ïṧ1ïďê">
              <a:extLst>
                <a:ext uri="{FF2B5EF4-FFF2-40B4-BE49-F238E27FC236}">
                  <a16:creationId xmlns="" xmlns:a16="http://schemas.microsoft.com/office/drawing/2014/main" id="{BE2ED4D8-1FEA-45B6-A551-3904FD0EC906}"/>
                </a:ext>
              </a:extLst>
            </p:cNvPr>
            <p:cNvSpPr/>
            <p:nvPr/>
          </p:nvSpPr>
          <p:spPr bwMode="auto">
            <a:xfrm>
              <a:off x="8294020" y="2554613"/>
              <a:ext cx="3221074" cy="88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97FB32B6-3F5D-4DD4-8067-8B02ADE57D2D}"/>
                </a:ext>
              </a:extLst>
            </p:cNvPr>
            <p:cNvCxnSpPr/>
            <p:nvPr/>
          </p:nvCxnSpPr>
          <p:spPr>
            <a:xfrm>
              <a:off x="669927" y="3620362"/>
              <a:ext cx="363388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FF19FA1E-5B42-4541-8127-7858A6D32109}"/>
                </a:ext>
              </a:extLst>
            </p:cNvPr>
            <p:cNvCxnSpPr/>
            <p:nvPr/>
          </p:nvCxnSpPr>
          <p:spPr>
            <a:xfrm>
              <a:off x="669927" y="4964617"/>
              <a:ext cx="363388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AF531914-2B96-4F3E-8AC2-3C5DDFC6DE06}"/>
                </a:ext>
              </a:extLst>
            </p:cNvPr>
            <p:cNvCxnSpPr/>
            <p:nvPr/>
          </p:nvCxnSpPr>
          <p:spPr>
            <a:xfrm>
              <a:off x="7881213" y="3620362"/>
              <a:ext cx="363388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E165FA59-54AD-4CF8-ACEF-A88ADCFF653D}"/>
                </a:ext>
              </a:extLst>
            </p:cNvPr>
            <p:cNvCxnSpPr/>
            <p:nvPr/>
          </p:nvCxnSpPr>
          <p:spPr>
            <a:xfrm>
              <a:off x="7881213" y="4964617"/>
              <a:ext cx="363388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íṡ1iḋé">
              <a:extLst>
                <a:ext uri="{FF2B5EF4-FFF2-40B4-BE49-F238E27FC236}">
                  <a16:creationId xmlns="" xmlns:a16="http://schemas.microsoft.com/office/drawing/2014/main" id="{29289066-62A0-4C1F-9B24-8FE27781376D}"/>
                </a:ext>
              </a:extLst>
            </p:cNvPr>
            <p:cNvSpPr/>
            <p:nvPr/>
          </p:nvSpPr>
          <p:spPr bwMode="auto">
            <a:xfrm>
              <a:off x="4540712" y="1132394"/>
              <a:ext cx="3221074" cy="70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C6077D-AC05-4187-BF5F-87DACA68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447075C-B61A-452A-B244-D9781C76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CD003C6-006A-46E5-B6F8-22F61C31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50dec440-781f-4258-8461-b76cdda91c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70A86B5C-D4A3-4EED-91A7-8786807A833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617" y="1176281"/>
            <a:ext cx="10848766" cy="4967344"/>
            <a:chOff x="671617" y="1176281"/>
            <a:chExt cx="10848766" cy="4967344"/>
          </a:xfrm>
        </p:grpSpPr>
        <p:sp>
          <p:nvSpPr>
            <p:cNvPr id="6" name="ïṡľiďe">
              <a:extLst>
                <a:ext uri="{FF2B5EF4-FFF2-40B4-BE49-F238E27FC236}">
                  <a16:creationId xmlns="" xmlns:a16="http://schemas.microsoft.com/office/drawing/2014/main" id="{E5B485D2-7601-489B-8F93-F0C9F4F5F733}"/>
                </a:ext>
              </a:extLst>
            </p:cNvPr>
            <p:cNvSpPr/>
            <p:nvPr/>
          </p:nvSpPr>
          <p:spPr bwMode="auto">
            <a:xfrm>
              <a:off x="671617" y="2664903"/>
              <a:ext cx="1990102" cy="199010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gradFill>
                <a:gsLst>
                  <a:gs pos="89000">
                    <a:srgbClr val="D5D5D5"/>
                  </a:gs>
                  <a:gs pos="0">
                    <a:srgbClr val="F8F8F8"/>
                  </a:gs>
                </a:gsLst>
                <a:lin ang="7200000" scaled="0"/>
              </a:gradFill>
              <a:prstDash val="solid"/>
            </a:ln>
            <a:effectLst/>
          </p:spPr>
          <p:txBody>
            <a:bodyPr wrap="none" rtlCol="0" anchor="ctr">
              <a:normAutofit/>
            </a:bodyPr>
            <a:lstStyle/>
            <a:p>
              <a:pPr algn="ctr" defTabSz="1218804">
                <a:defRPr/>
              </a:pPr>
              <a:r>
                <a:rPr lang="en-US" altLang="zh-CN" sz="2399" b="1" kern="0" dirty="0">
                  <a:solidFill>
                    <a:prstClr val="white"/>
                  </a:solidFill>
                </a:rPr>
                <a:t>Text here</a:t>
              </a:r>
              <a:endParaRPr lang="zh-CN" altLang="en-US" sz="2399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7" name="îṧliḋe">
              <a:extLst>
                <a:ext uri="{FF2B5EF4-FFF2-40B4-BE49-F238E27FC236}">
                  <a16:creationId xmlns="" xmlns:a16="http://schemas.microsoft.com/office/drawing/2014/main" id="{5B39DDA8-4948-4FBF-93C9-03F3F569F430}"/>
                </a:ext>
              </a:extLst>
            </p:cNvPr>
            <p:cNvSpPr/>
            <p:nvPr/>
          </p:nvSpPr>
          <p:spPr bwMode="auto">
            <a:xfrm>
              <a:off x="3021182" y="1176281"/>
              <a:ext cx="1542575" cy="15425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gradFill>
                <a:gsLst>
                  <a:gs pos="89000">
                    <a:srgbClr val="D5D5D5"/>
                  </a:gs>
                  <a:gs pos="0">
                    <a:srgbClr val="F8F8F8"/>
                  </a:gs>
                </a:gsLst>
                <a:lin ang="7200000" scaled="0"/>
              </a:gradFill>
              <a:prstDash val="solid"/>
            </a:ln>
            <a:effectLst/>
          </p:spPr>
          <p:txBody>
            <a:bodyPr wrap="none" rtlCol="0" anchor="ctr">
              <a:normAutofit/>
            </a:bodyPr>
            <a:lstStyle/>
            <a:p>
              <a:pPr algn="ctr" defTabSz="1218804">
                <a:defRPr/>
              </a:pPr>
              <a:r>
                <a:rPr lang="en-US" altLang="zh-CN" sz="1600" b="1" kern="0" dirty="0"/>
                <a:t>Text</a:t>
              </a:r>
              <a:endParaRPr lang="zh-CN" altLang="en-US" sz="1600" b="1" kern="0" dirty="0"/>
            </a:p>
          </p:txBody>
        </p:sp>
        <p:sp>
          <p:nvSpPr>
            <p:cNvPr id="8" name="íSḻïḋè">
              <a:extLst>
                <a:ext uri="{FF2B5EF4-FFF2-40B4-BE49-F238E27FC236}">
                  <a16:creationId xmlns="" xmlns:a16="http://schemas.microsoft.com/office/drawing/2014/main" id="{758D88EB-7924-474C-88CB-54F830F16C1B}"/>
                </a:ext>
              </a:extLst>
            </p:cNvPr>
            <p:cNvSpPr/>
            <p:nvPr/>
          </p:nvSpPr>
          <p:spPr bwMode="auto">
            <a:xfrm>
              <a:off x="3305257" y="3172740"/>
              <a:ext cx="974425" cy="97442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gradFill>
                <a:gsLst>
                  <a:gs pos="89000">
                    <a:srgbClr val="D5D5D5"/>
                  </a:gs>
                  <a:gs pos="0">
                    <a:srgbClr val="F8F8F8"/>
                  </a:gs>
                </a:gsLst>
                <a:lin ang="7200000" scaled="0"/>
              </a:gradFill>
              <a:prstDash val="solid"/>
            </a:ln>
            <a:effectLst/>
          </p:spPr>
          <p:txBody>
            <a:bodyPr wrap="none" rtlCol="0" anchor="ctr">
              <a:normAutofit/>
            </a:bodyPr>
            <a:lstStyle/>
            <a:p>
              <a:pPr algn="ctr" defTabSz="1218804">
                <a:defRPr/>
              </a:pPr>
              <a:r>
                <a:rPr lang="en-US" altLang="zh-CN" sz="1600" b="1" kern="0">
                  <a:solidFill>
                    <a:schemeClr val="bg1"/>
                  </a:solidFill>
                </a:rPr>
                <a:t>Text</a:t>
              </a:r>
              <a:endParaRPr lang="zh-CN" altLang="en-US" sz="16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9" name="ïSlïdê">
              <a:extLst>
                <a:ext uri="{FF2B5EF4-FFF2-40B4-BE49-F238E27FC236}">
                  <a16:creationId xmlns="" xmlns:a16="http://schemas.microsoft.com/office/drawing/2014/main" id="{1934C2A3-4991-422C-9BCE-9DA19FD3AE4E}"/>
                </a:ext>
              </a:extLst>
            </p:cNvPr>
            <p:cNvSpPr/>
            <p:nvPr/>
          </p:nvSpPr>
          <p:spPr bwMode="auto">
            <a:xfrm>
              <a:off x="4800220" y="3172741"/>
              <a:ext cx="972838" cy="97442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gradFill>
                <a:gsLst>
                  <a:gs pos="89000">
                    <a:srgbClr val="D5D5D5"/>
                  </a:gs>
                  <a:gs pos="0">
                    <a:srgbClr val="F8F8F8"/>
                  </a:gs>
                </a:gsLst>
                <a:lin ang="7200000" scaled="0"/>
              </a:gradFill>
              <a:prstDash val="solid"/>
            </a:ln>
            <a:effectLst/>
          </p:spPr>
          <p:txBody>
            <a:bodyPr wrap="none" rtlCol="0" anchor="ctr">
              <a:normAutofit/>
            </a:bodyPr>
            <a:lstStyle/>
            <a:p>
              <a:pPr algn="ctr" defTabSz="1218804">
                <a:defRPr/>
              </a:pPr>
              <a:r>
                <a:rPr lang="en-US" altLang="zh-CN" sz="1600" b="1" kern="0">
                  <a:solidFill>
                    <a:schemeClr val="bg1"/>
                  </a:solidFill>
                </a:rPr>
                <a:t>Text</a:t>
              </a:r>
              <a:endParaRPr lang="zh-CN" altLang="en-US" sz="16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10" name="işḻïḑé">
              <a:extLst>
                <a:ext uri="{FF2B5EF4-FFF2-40B4-BE49-F238E27FC236}">
                  <a16:creationId xmlns="" xmlns:a16="http://schemas.microsoft.com/office/drawing/2014/main" id="{FF7206E3-05BA-46EB-80FE-A37BAF338D17}"/>
                </a:ext>
              </a:extLst>
            </p:cNvPr>
            <p:cNvSpPr/>
            <p:nvPr/>
          </p:nvSpPr>
          <p:spPr bwMode="auto">
            <a:xfrm>
              <a:off x="3021182" y="4601050"/>
              <a:ext cx="1542575" cy="15425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gradFill>
                <a:gsLst>
                  <a:gs pos="89000">
                    <a:srgbClr val="D5D5D5"/>
                  </a:gs>
                  <a:gs pos="0">
                    <a:srgbClr val="F8F8F8"/>
                  </a:gs>
                </a:gsLst>
                <a:lin ang="7200000" scaled="0"/>
              </a:gradFill>
              <a:prstDash val="solid"/>
            </a:ln>
            <a:effectLst/>
          </p:spPr>
          <p:txBody>
            <a:bodyPr wrap="none" rtlCol="0" anchor="ctr">
              <a:normAutofit/>
            </a:bodyPr>
            <a:lstStyle/>
            <a:p>
              <a:pPr algn="ctr" defTabSz="1218804"/>
              <a:r>
                <a:rPr lang="en-US" altLang="zh-CN" sz="1600" b="1" kern="0"/>
                <a:t>Text</a:t>
              </a:r>
              <a:endParaRPr lang="zh-CN" altLang="en-US" sz="1600" b="1" kern="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4AE352A4-AE25-4E20-AC92-894A7360AC30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661719" y="3659953"/>
              <a:ext cx="643538" cy="1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="" xmlns:a16="http://schemas.microsoft.com/office/drawing/2014/main" id="{FB29F3A2-BE73-46A6-965F-15AFB8BB63E3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279682" y="3659953"/>
              <a:ext cx="520538" cy="1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="" xmlns:a16="http://schemas.microsoft.com/office/drawing/2014/main" id="{58F24E1F-CC66-4021-90C9-EC016057BB0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>
            <a:xfrm flipV="1">
              <a:off x="2661719" y="2492951"/>
              <a:ext cx="585368" cy="1167003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1C4E9CD0-B88B-466F-8B44-8007DF296F27}"/>
                </a:ext>
              </a:extLst>
            </p:cNvPr>
            <p:cNvCxnSpPr>
              <a:cxnSpLocks/>
              <a:stCxn id="6" idx="6"/>
              <a:endCxn id="10" idx="1"/>
            </p:cNvCxnSpPr>
            <p:nvPr/>
          </p:nvCxnSpPr>
          <p:spPr>
            <a:xfrm>
              <a:off x="2661719" y="3659954"/>
              <a:ext cx="585368" cy="1167001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ṩḻíḓè">
              <a:extLst>
                <a:ext uri="{FF2B5EF4-FFF2-40B4-BE49-F238E27FC236}">
                  <a16:creationId xmlns="" xmlns:a16="http://schemas.microsoft.com/office/drawing/2014/main" id="{166874BD-F092-44A4-92EB-18C9626DF96D}"/>
                </a:ext>
              </a:extLst>
            </p:cNvPr>
            <p:cNvSpPr/>
            <p:nvPr/>
          </p:nvSpPr>
          <p:spPr bwMode="auto">
            <a:xfrm>
              <a:off x="4790582" y="1404000"/>
              <a:ext cx="5376845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6" name="iṥlide">
              <a:extLst>
                <a:ext uri="{FF2B5EF4-FFF2-40B4-BE49-F238E27FC236}">
                  <a16:creationId xmlns="" xmlns:a16="http://schemas.microsoft.com/office/drawing/2014/main" id="{C84B662C-4B86-4207-B8D7-6EF622BE1C08}"/>
                </a:ext>
              </a:extLst>
            </p:cNvPr>
            <p:cNvSpPr/>
            <p:nvPr/>
          </p:nvSpPr>
          <p:spPr bwMode="auto">
            <a:xfrm>
              <a:off x="5961000" y="3313441"/>
              <a:ext cx="5559383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íṧľïḑe">
              <a:extLst>
                <a:ext uri="{FF2B5EF4-FFF2-40B4-BE49-F238E27FC236}">
                  <a16:creationId xmlns="" xmlns:a16="http://schemas.microsoft.com/office/drawing/2014/main" id="{64CA09A0-EA83-45C4-B570-53193248CEB8}"/>
                </a:ext>
              </a:extLst>
            </p:cNvPr>
            <p:cNvSpPr/>
            <p:nvPr/>
          </p:nvSpPr>
          <p:spPr bwMode="auto">
            <a:xfrm>
              <a:off x="4790582" y="5025826"/>
              <a:ext cx="5376845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2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E89D46A-978D-4A24-B17D-7C7C953683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3" name="îṡ1îḋê">
              <a:extLst>
                <a:ext uri="{FF2B5EF4-FFF2-40B4-BE49-F238E27FC236}">
                  <a16:creationId xmlns="" xmlns:a16="http://schemas.microsoft.com/office/drawing/2014/main" id="{9E02E3AD-DAE2-45CA-BA1F-27C397A748B4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4" name="íşḻîḓe">
                <a:extLst>
                  <a:ext uri="{FF2B5EF4-FFF2-40B4-BE49-F238E27FC236}">
                    <a16:creationId xmlns="" xmlns:a16="http://schemas.microsoft.com/office/drawing/2014/main" id="{8AAE79AC-D9B1-4B09-95C5-A2A9EBC85664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ṣḷîḑê">
                <a:extLst>
                  <a:ext uri="{FF2B5EF4-FFF2-40B4-BE49-F238E27FC236}">
                    <a16:creationId xmlns="" xmlns:a16="http://schemas.microsoft.com/office/drawing/2014/main" id="{60AB629F-C5DE-496E-A209-31CF1D6128E2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í$ḻïḋè">
                <a:extLst>
                  <a:ext uri="{FF2B5EF4-FFF2-40B4-BE49-F238E27FC236}">
                    <a16:creationId xmlns="" xmlns:a16="http://schemas.microsoft.com/office/drawing/2014/main" id="{47CB405A-3391-41FE-965B-9494D5F9D61F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ïşḷïdé">
              <a:extLst>
                <a:ext uri="{FF2B5EF4-FFF2-40B4-BE49-F238E27FC236}">
                  <a16:creationId xmlns="" xmlns:a16="http://schemas.microsoft.com/office/drawing/2014/main" id="{665F8ADD-F9AB-4048-9012-9E1B4ABD8762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5" name="iṣḷidé">
              <a:extLst>
                <a:ext uri="{FF2B5EF4-FFF2-40B4-BE49-F238E27FC236}">
                  <a16:creationId xmlns="" xmlns:a16="http://schemas.microsoft.com/office/drawing/2014/main" id="{45DD81B9-7B36-49DB-892F-3D811F4E2639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6" name="í$ļidè">
              <a:extLst>
                <a:ext uri="{FF2B5EF4-FFF2-40B4-BE49-F238E27FC236}">
                  <a16:creationId xmlns="" xmlns:a16="http://schemas.microsoft.com/office/drawing/2014/main" id="{5A890F7D-902C-4E65-849E-2E596C6D4F7A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7" name="ïṣḻíḋe">
              <a:extLst>
                <a:ext uri="{FF2B5EF4-FFF2-40B4-BE49-F238E27FC236}">
                  <a16:creationId xmlns="" xmlns:a16="http://schemas.microsoft.com/office/drawing/2014/main" id="{9AB3F757-D09F-461F-A345-851DA1FC0EAA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8" name="iSliḋé">
              <a:extLst>
                <a:ext uri="{FF2B5EF4-FFF2-40B4-BE49-F238E27FC236}">
                  <a16:creationId xmlns="" xmlns:a16="http://schemas.microsoft.com/office/drawing/2014/main" id="{A1E5BCCB-5B60-4269-A451-6362A6C008F8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işḷîḑe">
              <a:extLst>
                <a:ext uri="{FF2B5EF4-FFF2-40B4-BE49-F238E27FC236}">
                  <a16:creationId xmlns="" xmlns:a16="http://schemas.microsoft.com/office/drawing/2014/main" id="{F07C9932-1F4B-49EB-8DDC-E1284B352859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0" name="íṩḷiḍe">
              <a:extLst>
                <a:ext uri="{FF2B5EF4-FFF2-40B4-BE49-F238E27FC236}">
                  <a16:creationId xmlns="" xmlns:a16="http://schemas.microsoft.com/office/drawing/2014/main" id="{628EF345-2B9B-4028-B75E-C58F1B67889A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$ļiḍè">
              <a:extLst>
                <a:ext uri="{FF2B5EF4-FFF2-40B4-BE49-F238E27FC236}">
                  <a16:creationId xmlns="" xmlns:a16="http://schemas.microsoft.com/office/drawing/2014/main" id="{787EDCE3-D04F-4E87-A8D5-6DBE2B67CE68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2" name="íś1ídé">
              <a:extLst>
                <a:ext uri="{FF2B5EF4-FFF2-40B4-BE49-F238E27FC236}">
                  <a16:creationId xmlns="" xmlns:a16="http://schemas.microsoft.com/office/drawing/2014/main" id="{BE5F8C0D-3849-4AA0-851B-DBB9D1946115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3" name="íśḷïďe">
              <a:extLst>
                <a:ext uri="{FF2B5EF4-FFF2-40B4-BE49-F238E27FC236}">
                  <a16:creationId xmlns="" xmlns:a16="http://schemas.microsoft.com/office/drawing/2014/main" id="{E00A52DB-3E8D-49DB-9222-AFCDF858FCFC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4" name="îsľide">
              <a:extLst>
                <a:ext uri="{FF2B5EF4-FFF2-40B4-BE49-F238E27FC236}">
                  <a16:creationId xmlns="" xmlns:a16="http://schemas.microsoft.com/office/drawing/2014/main" id="{01330EF0-64EF-4E2B-AA18-B2EB876594B7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5" name="ïṥļíḓé">
              <a:extLst>
                <a:ext uri="{FF2B5EF4-FFF2-40B4-BE49-F238E27FC236}">
                  <a16:creationId xmlns="" xmlns:a16="http://schemas.microsoft.com/office/drawing/2014/main" id="{E9D73BD6-EFB2-4C09-98A6-AC278AA8F712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6" name="îṣ1ïde">
              <a:extLst>
                <a:ext uri="{FF2B5EF4-FFF2-40B4-BE49-F238E27FC236}">
                  <a16:creationId xmlns="" xmlns:a16="http://schemas.microsoft.com/office/drawing/2014/main" id="{AE8DBCBD-103A-4AA2-8987-45C29B2442C3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Sļïḓê">
              <a:extLst>
                <a:ext uri="{FF2B5EF4-FFF2-40B4-BE49-F238E27FC236}">
                  <a16:creationId xmlns="" xmlns:a16="http://schemas.microsoft.com/office/drawing/2014/main" id="{F96E099D-9183-48B0-8180-7C2A42242682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8" name="îṥḻiḋè">
              <a:extLst>
                <a:ext uri="{FF2B5EF4-FFF2-40B4-BE49-F238E27FC236}">
                  <a16:creationId xmlns="" xmlns:a16="http://schemas.microsoft.com/office/drawing/2014/main" id="{8D7916D8-EF46-4591-9864-8216FB73162A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9" name="íṥļîḑè">
              <a:extLst>
                <a:ext uri="{FF2B5EF4-FFF2-40B4-BE49-F238E27FC236}">
                  <a16:creationId xmlns="" xmlns:a16="http://schemas.microsoft.com/office/drawing/2014/main" id="{DD8E804D-FACC-450A-8392-FEC1F9D72815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1CB8639-F6FD-4AF5-A934-71BDF2FFDA7F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16F8DBC5-90A3-483F-9857-18DE8B107FB2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0392CC58-4864-4AA3-8EB2-BEFD796765C6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00AD45AF-83A6-4293-B6D5-F3C97B42F7B0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6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71642" y="1926355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972758" y="2821705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715326" y="2439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9ED80D-F546-4679-A497-11C247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735AC45-ECA1-483C-9706-8B0B0C70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260205-70EF-4B45-BBE4-64051FC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2220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B03A3FF8-3AF4-4A13-9CF2-92E0E425D0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10576"/>
            <a:ext cx="10764875" cy="5036224"/>
            <a:chOff x="673099" y="1110576"/>
            <a:chExt cx="10764875" cy="5036224"/>
          </a:xfrm>
        </p:grpSpPr>
        <p:grpSp>
          <p:nvGrpSpPr>
            <p:cNvPr id="6" name="îS1íḓè">
              <a:extLst>
                <a:ext uri="{FF2B5EF4-FFF2-40B4-BE49-F238E27FC236}">
                  <a16:creationId xmlns="" xmlns:a16="http://schemas.microsoft.com/office/drawing/2014/main" id="{B511738B-6683-4233-BFB7-42DDB9AE853F}"/>
                </a:ext>
              </a:extLst>
            </p:cNvPr>
            <p:cNvGrpSpPr/>
            <p:nvPr/>
          </p:nvGrpSpPr>
          <p:grpSpPr>
            <a:xfrm>
              <a:off x="5694434" y="1110576"/>
              <a:ext cx="5743540" cy="5033934"/>
              <a:chOff x="3551309" y="1110576"/>
              <a:chExt cx="5743540" cy="5033934"/>
            </a:xfrm>
          </p:grpSpPr>
          <p:grpSp>
            <p:nvGrpSpPr>
              <p:cNvPr id="26" name="iṥ1íḓè">
                <a:extLst>
                  <a:ext uri="{FF2B5EF4-FFF2-40B4-BE49-F238E27FC236}">
                    <a16:creationId xmlns="" xmlns:a16="http://schemas.microsoft.com/office/drawing/2014/main" id="{A09F5996-AB6F-4D1F-BC9F-9FB75BEF6BBA}"/>
                  </a:ext>
                </a:extLst>
              </p:cNvPr>
              <p:cNvGrpSpPr/>
              <p:nvPr/>
            </p:nvGrpSpPr>
            <p:grpSpPr>
              <a:xfrm>
                <a:off x="3647411" y="1447802"/>
                <a:ext cx="4948314" cy="4431068"/>
                <a:chOff x="727406" y="1025292"/>
                <a:chExt cx="5368594" cy="4807415"/>
              </a:xfrm>
            </p:grpSpPr>
            <p:sp>
              <p:nvSpPr>
                <p:cNvPr id="35" name="ïsḻïḋe">
                  <a:extLst>
                    <a:ext uri="{FF2B5EF4-FFF2-40B4-BE49-F238E27FC236}">
                      <a16:creationId xmlns="" xmlns:a16="http://schemas.microsoft.com/office/drawing/2014/main" id="{B7236774-E6C4-4CFD-8D0F-BDFAC26E8A1A}"/>
                    </a:ext>
                  </a:extLst>
                </p:cNvPr>
                <p:cNvSpPr/>
                <p:nvPr/>
              </p:nvSpPr>
              <p:spPr>
                <a:xfrm>
                  <a:off x="2958271" y="1945722"/>
                  <a:ext cx="1031987" cy="9288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020" y="19292"/>
                      </a:moveTo>
                      <a:cubicBezTo>
                        <a:pt x="16797" y="19292"/>
                        <a:pt x="17545" y="19415"/>
                        <a:pt x="18288" y="19546"/>
                      </a:cubicBezTo>
                      <a:lnTo>
                        <a:pt x="21600" y="578"/>
                      </a:lnTo>
                      <a:cubicBezTo>
                        <a:pt x="19785" y="220"/>
                        <a:pt x="17927" y="0"/>
                        <a:pt x="16020" y="0"/>
                      </a:cubicBezTo>
                      <a:cubicBezTo>
                        <a:pt x="10170" y="0"/>
                        <a:pt x="4708" y="1787"/>
                        <a:pt x="0" y="4851"/>
                      </a:cubicBezTo>
                      <a:lnTo>
                        <a:pt x="8670" y="21600"/>
                      </a:lnTo>
                      <a:cubicBezTo>
                        <a:pt x="10829" y="20168"/>
                        <a:pt x="13323" y="19292"/>
                        <a:pt x="16020" y="19292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36" name="ïsḷîḓè">
                  <a:extLst>
                    <a:ext uri="{FF2B5EF4-FFF2-40B4-BE49-F238E27FC236}">
                      <a16:creationId xmlns="" xmlns:a16="http://schemas.microsoft.com/office/drawing/2014/main" id="{E81F7195-27EB-4F64-ABF4-0D0518542534}"/>
                    </a:ext>
                  </a:extLst>
                </p:cNvPr>
                <p:cNvSpPr/>
                <p:nvPr/>
              </p:nvSpPr>
              <p:spPr>
                <a:xfrm>
                  <a:off x="3839533" y="3915274"/>
                  <a:ext cx="1114868" cy="1141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1336"/>
                      </a:moveTo>
                      <a:lnTo>
                        <a:pt x="7741" y="0"/>
                      </a:lnTo>
                      <a:cubicBezTo>
                        <a:pt x="5770" y="2205"/>
                        <a:pt x="3082" y="3759"/>
                        <a:pt x="0" y="4278"/>
                      </a:cubicBezTo>
                      <a:lnTo>
                        <a:pt x="3340" y="21600"/>
                      </a:lnTo>
                      <a:cubicBezTo>
                        <a:pt x="10608" y="20317"/>
                        <a:pt x="16999" y="16603"/>
                        <a:pt x="21600" y="113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37" name="îsliďe">
                  <a:extLst>
                    <a:ext uri="{FF2B5EF4-FFF2-40B4-BE49-F238E27FC236}">
                      <a16:creationId xmlns="" xmlns:a16="http://schemas.microsoft.com/office/drawing/2014/main" id="{88BC5916-BBA9-4EDE-A946-2AE516D29B7F}"/>
                    </a:ext>
                  </a:extLst>
                </p:cNvPr>
                <p:cNvSpPr/>
                <p:nvPr/>
              </p:nvSpPr>
              <p:spPr>
                <a:xfrm>
                  <a:off x="1872781" y="1766322"/>
                  <a:ext cx="1497098" cy="15079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5888"/>
                      </a:moveTo>
                      <a:lnTo>
                        <a:pt x="12400" y="0"/>
                      </a:lnTo>
                      <a:cubicBezTo>
                        <a:pt x="6696" y="3307"/>
                        <a:pt x="2273" y="8525"/>
                        <a:pt x="0" y="14780"/>
                      </a:cubicBezTo>
                      <a:lnTo>
                        <a:pt x="17167" y="21600"/>
                      </a:lnTo>
                      <a:cubicBezTo>
                        <a:pt x="17873" y="19178"/>
                        <a:pt x="19466" y="17154"/>
                        <a:pt x="21600" y="1588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38" name="iśḷîdê">
                  <a:extLst>
                    <a:ext uri="{FF2B5EF4-FFF2-40B4-BE49-F238E27FC236}">
                      <a16:creationId xmlns="" xmlns:a16="http://schemas.microsoft.com/office/drawing/2014/main" id="{20E985BD-27BC-48EF-80EB-FA60A3F7A614}"/>
                    </a:ext>
                  </a:extLst>
                </p:cNvPr>
                <p:cNvSpPr/>
                <p:nvPr/>
              </p:nvSpPr>
              <p:spPr>
                <a:xfrm>
                  <a:off x="4239597" y="3464850"/>
                  <a:ext cx="1449888" cy="1272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558" y="0"/>
                      </a:lnTo>
                      <a:cubicBezTo>
                        <a:pt x="2558" y="1"/>
                        <a:pt x="2558" y="2"/>
                        <a:pt x="2558" y="3"/>
                      </a:cubicBezTo>
                      <a:cubicBezTo>
                        <a:pt x="2558" y="2943"/>
                        <a:pt x="1573" y="5596"/>
                        <a:pt x="0" y="7649"/>
                      </a:cubicBezTo>
                      <a:lnTo>
                        <a:pt x="14617" y="21600"/>
                      </a:lnTo>
                      <a:cubicBezTo>
                        <a:pt x="18964" y="15777"/>
                        <a:pt x="21600" y="8246"/>
                        <a:pt x="21600" y="3"/>
                      </a:cubicBezTo>
                      <a:cubicBezTo>
                        <a:pt x="21600" y="2"/>
                        <a:pt x="21600" y="1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30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39" name="ïšlíḓé">
                  <a:extLst>
                    <a:ext uri="{FF2B5EF4-FFF2-40B4-BE49-F238E27FC236}">
                      <a16:creationId xmlns="" xmlns:a16="http://schemas.microsoft.com/office/drawing/2014/main" id="{CDD9D510-04A2-413C-851F-BBBDB48E6555}"/>
                    </a:ext>
                  </a:extLst>
                </p:cNvPr>
                <p:cNvSpPr/>
                <p:nvPr/>
              </p:nvSpPr>
              <p:spPr>
                <a:xfrm>
                  <a:off x="3092557" y="4063547"/>
                  <a:ext cx="854686" cy="6738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905" y="2876"/>
                      </a:moveTo>
                      <a:cubicBezTo>
                        <a:pt x="12829" y="2876"/>
                        <a:pt x="9983" y="1777"/>
                        <a:pt x="7475" y="0"/>
                      </a:cubicBezTo>
                      <a:lnTo>
                        <a:pt x="0" y="16231"/>
                      </a:lnTo>
                      <a:cubicBezTo>
                        <a:pt x="4694" y="19631"/>
                        <a:pt x="10113" y="21600"/>
                        <a:pt x="15905" y="21600"/>
                      </a:cubicBezTo>
                      <a:cubicBezTo>
                        <a:pt x="17852" y="21600"/>
                        <a:pt x="19749" y="21343"/>
                        <a:pt x="21600" y="20923"/>
                      </a:cubicBezTo>
                      <a:lnTo>
                        <a:pt x="18866" y="2498"/>
                      </a:lnTo>
                      <a:cubicBezTo>
                        <a:pt x="17899" y="2709"/>
                        <a:pt x="16919" y="2876"/>
                        <a:pt x="15905" y="287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alpha val="80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 lnSpcReduction="10000"/>
                </a:bodyPr>
                <a:lstStyle/>
                <a:p>
                  <a:endParaRPr sz="3599"/>
                </a:p>
              </p:txBody>
            </p:sp>
            <p:sp>
              <p:nvSpPr>
                <p:cNvPr id="40" name="îsḷíḋe">
                  <a:extLst>
                    <a:ext uri="{FF2B5EF4-FFF2-40B4-BE49-F238E27FC236}">
                      <a16:creationId xmlns="" xmlns:a16="http://schemas.microsoft.com/office/drawing/2014/main" id="{70B58D75-530B-406C-82F0-202657D51D61}"/>
                    </a:ext>
                  </a:extLst>
                </p:cNvPr>
                <p:cNvSpPr/>
                <p:nvPr/>
              </p:nvSpPr>
              <p:spPr>
                <a:xfrm>
                  <a:off x="4261979" y="2043640"/>
                  <a:ext cx="1689786" cy="14208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04" y="21600"/>
                      </a:moveTo>
                      <a:lnTo>
                        <a:pt x="21600" y="21600"/>
                      </a:lnTo>
                      <a:cubicBezTo>
                        <a:pt x="21599" y="13390"/>
                        <a:pt x="19141" y="5864"/>
                        <a:pt x="15055" y="0"/>
                      </a:cubicBezTo>
                      <a:lnTo>
                        <a:pt x="0" y="15174"/>
                      </a:lnTo>
                      <a:cubicBezTo>
                        <a:pt x="1174" y="16952"/>
                        <a:pt x="1903" y="19164"/>
                        <a:pt x="1904" y="2160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2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41" name="îṥlíḍè">
                  <a:extLst>
                    <a:ext uri="{FF2B5EF4-FFF2-40B4-BE49-F238E27FC236}">
                      <a16:creationId xmlns="" xmlns:a16="http://schemas.microsoft.com/office/drawing/2014/main" id="{B77D1250-E29E-4028-8C76-FF9C649398DD}"/>
                    </a:ext>
                  </a:extLst>
                </p:cNvPr>
                <p:cNvSpPr/>
                <p:nvPr/>
              </p:nvSpPr>
              <p:spPr>
                <a:xfrm>
                  <a:off x="1634978" y="3719436"/>
                  <a:ext cx="1753782" cy="16768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840" y="0"/>
                      </a:moveTo>
                      <a:lnTo>
                        <a:pt x="0" y="6733"/>
                      </a:lnTo>
                      <a:cubicBezTo>
                        <a:pt x="2241" y="13033"/>
                        <a:pt x="6520" y="18281"/>
                        <a:pt x="12018" y="21600"/>
                      </a:cubicBezTo>
                      <a:lnTo>
                        <a:pt x="21600" y="4448"/>
                      </a:lnTo>
                      <a:cubicBezTo>
                        <a:pt x="19905" y="3458"/>
                        <a:pt x="18563" y="1905"/>
                        <a:pt x="1784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42" name="iṩľîḋé">
                  <a:extLst>
                    <a:ext uri="{FF2B5EF4-FFF2-40B4-BE49-F238E27FC236}">
                      <a16:creationId xmlns="" xmlns:a16="http://schemas.microsoft.com/office/drawing/2014/main" id="{EB508045-5D4F-4EB5-9A02-F847339DCC1A}"/>
                    </a:ext>
                  </a:extLst>
                </p:cNvPr>
                <p:cNvSpPr/>
                <p:nvPr/>
              </p:nvSpPr>
              <p:spPr>
                <a:xfrm>
                  <a:off x="3831140" y="1025292"/>
                  <a:ext cx="1802391" cy="20174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167" y="21600"/>
                      </a:moveTo>
                      <a:lnTo>
                        <a:pt x="21600" y="9155"/>
                      </a:lnTo>
                      <a:cubicBezTo>
                        <a:pt x="17235" y="4460"/>
                        <a:pt x="11091" y="1146"/>
                        <a:pt x="4097" y="0"/>
                      </a:cubicBezTo>
                      <a:lnTo>
                        <a:pt x="0" y="18874"/>
                      </a:lnTo>
                      <a:cubicBezTo>
                        <a:pt x="2097" y="19172"/>
                        <a:pt x="3912" y="20171"/>
                        <a:pt x="516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43" name="íşḷíḑe">
                  <a:extLst>
                    <a:ext uri="{FF2B5EF4-FFF2-40B4-BE49-F238E27FC236}">
                      <a16:creationId xmlns="" xmlns:a16="http://schemas.microsoft.com/office/drawing/2014/main" id="{08BE99F9-94F7-4DBB-8A7D-F6239E3997C0}"/>
                    </a:ext>
                  </a:extLst>
                </p:cNvPr>
                <p:cNvSpPr/>
                <p:nvPr/>
              </p:nvSpPr>
              <p:spPr>
                <a:xfrm>
                  <a:off x="1349618" y="2647933"/>
                  <a:ext cx="1734199" cy="16425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82" y="10751"/>
                      </a:moveTo>
                      <a:cubicBezTo>
                        <a:pt x="20982" y="9875"/>
                        <a:pt x="21137" y="9045"/>
                        <a:pt x="21357" y="8244"/>
                      </a:cubicBezTo>
                      <a:lnTo>
                        <a:pt x="1838" y="0"/>
                      </a:lnTo>
                      <a:cubicBezTo>
                        <a:pt x="670" y="3356"/>
                        <a:pt x="0" y="6967"/>
                        <a:pt x="0" y="10751"/>
                      </a:cubicBezTo>
                      <a:cubicBezTo>
                        <a:pt x="0" y="14572"/>
                        <a:pt x="682" y="18216"/>
                        <a:pt x="1873" y="21600"/>
                      </a:cubicBezTo>
                      <a:lnTo>
                        <a:pt x="21600" y="14084"/>
                      </a:lnTo>
                      <a:cubicBezTo>
                        <a:pt x="21211" y="13050"/>
                        <a:pt x="20982" y="11930"/>
                        <a:pt x="20982" y="1075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44" name="ï$1idè">
                  <a:extLst>
                    <a:ext uri="{FF2B5EF4-FFF2-40B4-BE49-F238E27FC236}">
                      <a16:creationId xmlns="" xmlns:a16="http://schemas.microsoft.com/office/drawing/2014/main" id="{FF562271-9CB7-4A52-8B75-32DB571EE8EA}"/>
                    </a:ext>
                  </a:extLst>
                </p:cNvPr>
                <p:cNvSpPr/>
                <p:nvPr/>
              </p:nvSpPr>
              <p:spPr>
                <a:xfrm>
                  <a:off x="3033807" y="2776625"/>
                  <a:ext cx="1377148" cy="137714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45" name="ïṡľiďé">
                  <a:extLst>
                    <a:ext uri="{FF2B5EF4-FFF2-40B4-BE49-F238E27FC236}">
                      <a16:creationId xmlns="" xmlns:a16="http://schemas.microsoft.com/office/drawing/2014/main" id="{B8533382-3F42-4BFC-B49E-9F7A2B884D8E}"/>
                    </a:ext>
                  </a:extLst>
                </p:cNvPr>
                <p:cNvSpPr/>
                <p:nvPr/>
              </p:nvSpPr>
              <p:spPr>
                <a:xfrm>
                  <a:off x="3306678" y="3049496"/>
                  <a:ext cx="831411" cy="831407"/>
                </a:xfrm>
                <a:prstGeom prst="ellipse">
                  <a:avLst/>
                </a:prstGeom>
                <a:solidFill>
                  <a:srgbClr val="000000">
                    <a:alpha val="5000"/>
                  </a:srgbClr>
                </a:solidFill>
                <a:ln w="12700">
                  <a:miter lim="400000"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endParaRPr sz="3599"/>
                </a:p>
              </p:txBody>
            </p:sp>
            <p:sp>
              <p:nvSpPr>
                <p:cNvPr id="46" name="îṩḻiḍè">
                  <a:extLst>
                    <a:ext uri="{FF2B5EF4-FFF2-40B4-BE49-F238E27FC236}">
                      <a16:creationId xmlns="" xmlns:a16="http://schemas.microsoft.com/office/drawing/2014/main" id="{14DA8CE2-EB98-4851-B8B8-6C412E0BA46E}"/>
                    </a:ext>
                  </a:extLst>
                </p:cNvPr>
                <p:cNvSpPr/>
                <p:nvPr/>
              </p:nvSpPr>
              <p:spPr>
                <a:xfrm>
                  <a:off x="1645466" y="1382173"/>
                  <a:ext cx="4153832" cy="4153832"/>
                </a:xfrm>
                <a:prstGeom prst="ellipse">
                  <a:avLst/>
                </a:prstGeom>
                <a:noFill/>
                <a:ln w="9525" cap="flat">
                  <a:solidFill>
                    <a:srgbClr val="000000">
                      <a:alpha val="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91440" tIns="45720" rIns="91440" bIns="45720" numCol="1" anchor="t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47" name="ïṧḷiḑé">
                  <a:extLst>
                    <a:ext uri="{FF2B5EF4-FFF2-40B4-BE49-F238E27FC236}">
                      <a16:creationId xmlns="" xmlns:a16="http://schemas.microsoft.com/office/drawing/2014/main" id="{93EA479A-7244-41A1-BAF6-4E898C2A237A}"/>
                    </a:ext>
                  </a:extLst>
                </p:cNvPr>
                <p:cNvSpPr/>
                <p:nvPr/>
              </p:nvSpPr>
              <p:spPr>
                <a:xfrm>
                  <a:off x="2238870" y="1975577"/>
                  <a:ext cx="2967024" cy="2967024"/>
                </a:xfrm>
                <a:prstGeom prst="ellipse">
                  <a:avLst/>
                </a:prstGeom>
                <a:noFill/>
                <a:ln w="9525" cap="flat">
                  <a:solidFill>
                    <a:srgbClr val="000000">
                      <a:alpha val="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91440" tIns="45720" rIns="91440" bIns="45720" numCol="1" anchor="t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48" name="ísļîdê">
                  <a:extLst>
                    <a:ext uri="{FF2B5EF4-FFF2-40B4-BE49-F238E27FC236}">
                      <a16:creationId xmlns="" xmlns:a16="http://schemas.microsoft.com/office/drawing/2014/main" id="{C1F284A6-F8AE-4AEA-B09F-D91BA37DA23B}"/>
                    </a:ext>
                  </a:extLst>
                </p:cNvPr>
                <p:cNvSpPr/>
                <p:nvPr/>
              </p:nvSpPr>
              <p:spPr>
                <a:xfrm>
                  <a:off x="3128977" y="2865684"/>
                  <a:ext cx="1186809" cy="1186809"/>
                </a:xfrm>
                <a:prstGeom prst="ellipse">
                  <a:avLst/>
                </a:prstGeom>
                <a:noFill/>
                <a:ln w="9525" cap="flat">
                  <a:solidFill>
                    <a:srgbClr val="000000">
                      <a:alpha val="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91440" tIns="45720" rIns="91440" bIns="45720" numCol="1" anchor="t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49" name="ïṩļîḍe">
                  <a:extLst>
                    <a:ext uri="{FF2B5EF4-FFF2-40B4-BE49-F238E27FC236}">
                      <a16:creationId xmlns="" xmlns:a16="http://schemas.microsoft.com/office/drawing/2014/main" id="{0CF3EB14-3501-40DC-81BB-47BB27E8D6A7}"/>
                    </a:ext>
                  </a:extLst>
                </p:cNvPr>
                <p:cNvSpPr/>
                <p:nvPr/>
              </p:nvSpPr>
              <p:spPr>
                <a:xfrm>
                  <a:off x="3425679" y="3162386"/>
                  <a:ext cx="593405" cy="593405"/>
                </a:xfrm>
                <a:prstGeom prst="ellipse">
                  <a:avLst/>
                </a:prstGeom>
                <a:noFill/>
                <a:ln w="9525" cap="flat">
                  <a:solidFill>
                    <a:srgbClr val="000000">
                      <a:alpha val="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91440" tIns="45720" rIns="91440" bIns="45720" numCol="1" anchor="t">
                  <a:normAutofit fontScale="62500" lnSpcReduction="20000"/>
                </a:bodyPr>
                <a:lstStyle/>
                <a:p>
                  <a:endParaRPr sz="3599"/>
                </a:p>
              </p:txBody>
            </p:sp>
            <p:sp>
              <p:nvSpPr>
                <p:cNvPr id="50" name="ïṣľïḍe">
                  <a:extLst>
                    <a:ext uri="{FF2B5EF4-FFF2-40B4-BE49-F238E27FC236}">
                      <a16:creationId xmlns="" xmlns:a16="http://schemas.microsoft.com/office/drawing/2014/main" id="{4E76BF48-6B9E-4DEF-967F-0D27A8C04CC1}"/>
                    </a:ext>
                  </a:extLst>
                </p:cNvPr>
                <p:cNvSpPr/>
                <p:nvPr/>
              </p:nvSpPr>
              <p:spPr>
                <a:xfrm>
                  <a:off x="1348764" y="1085471"/>
                  <a:ext cx="4747236" cy="4747236"/>
                </a:xfrm>
                <a:prstGeom prst="ellipse">
                  <a:avLst/>
                </a:prstGeom>
                <a:noFill/>
                <a:ln w="9525" cap="flat">
                  <a:solidFill>
                    <a:srgbClr val="000000">
                      <a:alpha val="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91440" tIns="45720" rIns="91440" bIns="45720" numCol="1" anchor="t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51" name="isļïďê">
                  <a:extLst>
                    <a:ext uri="{FF2B5EF4-FFF2-40B4-BE49-F238E27FC236}">
                      <a16:creationId xmlns="" xmlns:a16="http://schemas.microsoft.com/office/drawing/2014/main" id="{26E6CA8F-8570-4297-A70E-8AAB0E00498F}"/>
                    </a:ext>
                  </a:extLst>
                </p:cNvPr>
                <p:cNvSpPr/>
                <p:nvPr/>
              </p:nvSpPr>
              <p:spPr>
                <a:xfrm>
                  <a:off x="2832274" y="2568981"/>
                  <a:ext cx="1780214" cy="1780214"/>
                </a:xfrm>
                <a:prstGeom prst="ellipse">
                  <a:avLst/>
                </a:prstGeom>
                <a:noFill/>
                <a:ln w="9525" cap="flat">
                  <a:solidFill>
                    <a:srgbClr val="000000">
                      <a:alpha val="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91440" tIns="45720" rIns="91440" bIns="45720" numCol="1" anchor="t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52" name="îsľíḋê">
                  <a:extLst>
                    <a:ext uri="{FF2B5EF4-FFF2-40B4-BE49-F238E27FC236}">
                      <a16:creationId xmlns="" xmlns:a16="http://schemas.microsoft.com/office/drawing/2014/main" id="{FD415C06-8C91-4A85-A9F6-3E640A32DF44}"/>
                    </a:ext>
                  </a:extLst>
                </p:cNvPr>
                <p:cNvSpPr/>
                <p:nvPr/>
              </p:nvSpPr>
              <p:spPr>
                <a:xfrm>
                  <a:off x="2535572" y="2272279"/>
                  <a:ext cx="2373619" cy="2373619"/>
                </a:xfrm>
                <a:prstGeom prst="ellipse">
                  <a:avLst/>
                </a:prstGeom>
                <a:noFill/>
                <a:ln w="9525" cap="flat">
                  <a:solidFill>
                    <a:srgbClr val="000000">
                      <a:alpha val="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91440" tIns="45720" rIns="91440" bIns="45720" numCol="1" anchor="t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53" name="iṣḷíḓê">
                  <a:extLst>
                    <a:ext uri="{FF2B5EF4-FFF2-40B4-BE49-F238E27FC236}">
                      <a16:creationId xmlns="" xmlns:a16="http://schemas.microsoft.com/office/drawing/2014/main" id="{C2F26A5D-18C9-4ACF-B1CF-92D8CE2D1552}"/>
                    </a:ext>
                  </a:extLst>
                </p:cNvPr>
                <p:cNvSpPr/>
                <p:nvPr/>
              </p:nvSpPr>
              <p:spPr>
                <a:xfrm>
                  <a:off x="1942168" y="1678875"/>
                  <a:ext cx="3560428" cy="3560428"/>
                </a:xfrm>
                <a:prstGeom prst="ellipse">
                  <a:avLst/>
                </a:prstGeom>
                <a:noFill/>
                <a:ln w="9525" cap="flat">
                  <a:solidFill>
                    <a:srgbClr val="000000">
                      <a:alpha val="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91440" tIns="45720" rIns="91440" bIns="45720" numCol="1" anchor="t">
                  <a:normAutofit/>
                </a:bodyPr>
                <a:lstStyle/>
                <a:p>
                  <a:endParaRPr sz="3599"/>
                </a:p>
              </p:txBody>
            </p:sp>
            <p:sp>
              <p:nvSpPr>
                <p:cNvPr id="54" name="îṡlîḋè">
                  <a:extLst>
                    <a:ext uri="{FF2B5EF4-FFF2-40B4-BE49-F238E27FC236}">
                      <a16:creationId xmlns="" xmlns:a16="http://schemas.microsoft.com/office/drawing/2014/main" id="{BE67B004-71E1-4258-9E0B-08E8182E5EE2}"/>
                    </a:ext>
                  </a:extLst>
                </p:cNvPr>
                <p:cNvSpPr/>
                <p:nvPr/>
              </p:nvSpPr>
              <p:spPr>
                <a:xfrm>
                  <a:off x="727406" y="3457064"/>
                  <a:ext cx="2312719" cy="2312720"/>
                </a:xfrm>
                <a:prstGeom prst="ellipse">
                  <a:avLst/>
                </a:prstGeom>
                <a:solidFill>
                  <a:srgbClr val="FFFFFF">
                    <a:alpha val="25000"/>
                  </a:srgbClr>
                </a:solidFill>
                <a:ln w="12700">
                  <a:miter lim="400000"/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sz="3599"/>
                </a:p>
              </p:txBody>
            </p:sp>
          </p:grpSp>
          <p:sp>
            <p:nvSpPr>
              <p:cNvPr id="27" name="iSḻïḋê">
                <a:extLst>
                  <a:ext uri="{FF2B5EF4-FFF2-40B4-BE49-F238E27FC236}">
                    <a16:creationId xmlns="" xmlns:a16="http://schemas.microsoft.com/office/drawing/2014/main" id="{39B480F7-7959-4EDD-8AF1-4661B2A04BA0}"/>
                  </a:ext>
                </a:extLst>
              </p:cNvPr>
              <p:cNvSpPr/>
              <p:nvPr/>
            </p:nvSpPr>
            <p:spPr bwMode="auto">
              <a:xfrm>
                <a:off x="3551309" y="3532435"/>
                <a:ext cx="660760" cy="357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1400" i="1" dirty="0"/>
                  <a:t>Text</a:t>
                </a:r>
              </a:p>
            </p:txBody>
          </p:sp>
          <p:sp>
            <p:nvSpPr>
              <p:cNvPr id="28" name="iSľîdè">
                <a:extLst>
                  <a:ext uri="{FF2B5EF4-FFF2-40B4-BE49-F238E27FC236}">
                    <a16:creationId xmlns="" xmlns:a16="http://schemas.microsoft.com/office/drawing/2014/main" id="{68F81597-1238-40AB-A3B4-6F40C279686A}"/>
                  </a:ext>
                </a:extLst>
              </p:cNvPr>
              <p:cNvSpPr/>
              <p:nvPr/>
            </p:nvSpPr>
            <p:spPr bwMode="auto">
              <a:xfrm>
                <a:off x="4013380" y="4985309"/>
                <a:ext cx="660760" cy="357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1400" i="1" dirty="0"/>
                  <a:t>Text</a:t>
                </a:r>
              </a:p>
            </p:txBody>
          </p:sp>
          <p:sp>
            <p:nvSpPr>
              <p:cNvPr id="29" name="iŝ1ïďê">
                <a:extLst>
                  <a:ext uri="{FF2B5EF4-FFF2-40B4-BE49-F238E27FC236}">
                    <a16:creationId xmlns="" xmlns:a16="http://schemas.microsoft.com/office/drawing/2014/main" id="{DE08B701-7A9B-4BFF-92B8-C7BE101C70D9}"/>
                  </a:ext>
                </a:extLst>
              </p:cNvPr>
              <p:cNvSpPr/>
              <p:nvPr/>
            </p:nvSpPr>
            <p:spPr bwMode="auto">
              <a:xfrm>
                <a:off x="8634089" y="4111540"/>
                <a:ext cx="660760" cy="357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i="1" dirty="0"/>
                  <a:t>Text</a:t>
                </a:r>
              </a:p>
            </p:txBody>
          </p:sp>
          <p:sp>
            <p:nvSpPr>
              <p:cNvPr id="30" name="íṥ1ïḍê">
                <a:extLst>
                  <a:ext uri="{FF2B5EF4-FFF2-40B4-BE49-F238E27FC236}">
                    <a16:creationId xmlns="" xmlns:a16="http://schemas.microsoft.com/office/drawing/2014/main" id="{AA1ECC2B-D133-4691-A425-6D19C2C444E8}"/>
                  </a:ext>
                </a:extLst>
              </p:cNvPr>
              <p:cNvSpPr/>
              <p:nvPr/>
            </p:nvSpPr>
            <p:spPr bwMode="auto">
              <a:xfrm>
                <a:off x="8634089" y="2883390"/>
                <a:ext cx="660760" cy="357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i="1" dirty="0"/>
                  <a:t>Text</a:t>
                </a:r>
              </a:p>
            </p:txBody>
          </p:sp>
          <p:sp>
            <p:nvSpPr>
              <p:cNvPr id="31" name="íṥḻíḋe">
                <a:extLst>
                  <a:ext uri="{FF2B5EF4-FFF2-40B4-BE49-F238E27FC236}">
                    <a16:creationId xmlns="" xmlns:a16="http://schemas.microsoft.com/office/drawing/2014/main" id="{C9AEE14A-9FE3-46C9-97F5-B939CC1E826C}"/>
                  </a:ext>
                </a:extLst>
              </p:cNvPr>
              <p:cNvSpPr/>
              <p:nvPr/>
            </p:nvSpPr>
            <p:spPr bwMode="auto">
              <a:xfrm>
                <a:off x="7688646" y="1510041"/>
                <a:ext cx="660760" cy="357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i="1" dirty="0"/>
                  <a:t>Text</a:t>
                </a:r>
              </a:p>
            </p:txBody>
          </p:sp>
          <p:sp>
            <p:nvSpPr>
              <p:cNvPr id="32" name="ïṥḻiḓê">
                <a:extLst>
                  <a:ext uri="{FF2B5EF4-FFF2-40B4-BE49-F238E27FC236}">
                    <a16:creationId xmlns="" xmlns:a16="http://schemas.microsoft.com/office/drawing/2014/main" id="{BB9957D4-14F6-446B-9F6A-F0FD312CDFDB}"/>
                  </a:ext>
                </a:extLst>
              </p:cNvPr>
              <p:cNvSpPr/>
              <p:nvPr/>
            </p:nvSpPr>
            <p:spPr bwMode="auto">
              <a:xfrm>
                <a:off x="5804069" y="1110576"/>
                <a:ext cx="660760" cy="357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i="1" dirty="0"/>
                  <a:t>Text</a:t>
                </a:r>
              </a:p>
            </p:txBody>
          </p:sp>
          <p:sp>
            <p:nvSpPr>
              <p:cNvPr id="33" name="ïšḻîḋè">
                <a:extLst>
                  <a:ext uri="{FF2B5EF4-FFF2-40B4-BE49-F238E27FC236}">
                    <a16:creationId xmlns="" xmlns:a16="http://schemas.microsoft.com/office/drawing/2014/main" id="{833A7D75-10B7-4E27-A652-D06CBF668860}"/>
                  </a:ext>
                </a:extLst>
              </p:cNvPr>
              <p:cNvSpPr/>
              <p:nvPr/>
            </p:nvSpPr>
            <p:spPr bwMode="auto">
              <a:xfrm>
                <a:off x="5804069" y="5787232"/>
                <a:ext cx="660760" cy="357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i="1" dirty="0"/>
                  <a:t>Text</a:t>
                </a:r>
              </a:p>
            </p:txBody>
          </p:sp>
          <p:sp>
            <p:nvSpPr>
              <p:cNvPr id="34" name="íṥļíḍê">
                <a:extLst>
                  <a:ext uri="{FF2B5EF4-FFF2-40B4-BE49-F238E27FC236}">
                    <a16:creationId xmlns="" xmlns:a16="http://schemas.microsoft.com/office/drawing/2014/main" id="{787E0505-2F01-42BE-A118-59A9CD1A905F}"/>
                  </a:ext>
                </a:extLst>
              </p:cNvPr>
              <p:cNvSpPr/>
              <p:nvPr/>
            </p:nvSpPr>
            <p:spPr bwMode="auto">
              <a:xfrm>
                <a:off x="7474717" y="5557002"/>
                <a:ext cx="660760" cy="357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i="1" dirty="0"/>
                  <a:t>Text</a:t>
                </a:r>
              </a:p>
            </p:txBody>
          </p:sp>
        </p:grpSp>
        <p:sp>
          <p:nvSpPr>
            <p:cNvPr id="7" name="ïṧļíḋê">
              <a:extLst>
                <a:ext uri="{FF2B5EF4-FFF2-40B4-BE49-F238E27FC236}">
                  <a16:creationId xmlns="" xmlns:a16="http://schemas.microsoft.com/office/drawing/2014/main" id="{9A0AB554-B602-499A-8BB5-A55C09D5E555}"/>
                </a:ext>
              </a:extLst>
            </p:cNvPr>
            <p:cNvSpPr txBox="1"/>
            <p:nvPr/>
          </p:nvSpPr>
          <p:spPr>
            <a:xfrm>
              <a:off x="673099" y="1130300"/>
              <a:ext cx="4282949" cy="1134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more fluent.</a:t>
              </a:r>
            </a:p>
          </p:txBody>
        </p:sp>
        <p:sp>
          <p:nvSpPr>
            <p:cNvPr id="8" name="í$ļiḑé">
              <a:extLst>
                <a:ext uri="{FF2B5EF4-FFF2-40B4-BE49-F238E27FC236}">
                  <a16:creationId xmlns="" xmlns:a16="http://schemas.microsoft.com/office/drawing/2014/main" id="{EA2A8FD8-9FA4-4533-8971-ACF469AC613E}"/>
                </a:ext>
              </a:extLst>
            </p:cNvPr>
            <p:cNvSpPr txBox="1"/>
            <p:nvPr/>
          </p:nvSpPr>
          <p:spPr>
            <a:xfrm>
              <a:off x="673101" y="2264572"/>
              <a:ext cx="4282947" cy="1023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Theme color makes PPT more convenient to change.</a:t>
              </a: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Adjust the spacing to adapt to Chinese typesetting, use the reference line in PPT.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8E767C0B-D020-43A9-99C8-1CEB97572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3101" y="3240668"/>
              <a:ext cx="4832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îş1îḍè">
              <a:extLst>
                <a:ext uri="{FF2B5EF4-FFF2-40B4-BE49-F238E27FC236}">
                  <a16:creationId xmlns="" xmlns:a16="http://schemas.microsoft.com/office/drawing/2014/main" id="{34097350-156C-4EAD-9963-E4969F68BB9D}"/>
                </a:ext>
              </a:extLst>
            </p:cNvPr>
            <p:cNvGrpSpPr/>
            <p:nvPr/>
          </p:nvGrpSpPr>
          <p:grpSpPr>
            <a:xfrm>
              <a:off x="673100" y="3359076"/>
              <a:ext cx="4322952" cy="2787724"/>
              <a:chOff x="673100" y="3359076"/>
              <a:chExt cx="4322952" cy="2787724"/>
            </a:xfrm>
          </p:grpSpPr>
          <p:grpSp>
            <p:nvGrpSpPr>
              <p:cNvPr id="11" name="í$lîďê">
                <a:extLst>
                  <a:ext uri="{FF2B5EF4-FFF2-40B4-BE49-F238E27FC236}">
                    <a16:creationId xmlns="" xmlns:a16="http://schemas.microsoft.com/office/drawing/2014/main" id="{E9FE2AB0-906C-4C76-8506-DC6F4E3EACBB}"/>
                  </a:ext>
                </a:extLst>
              </p:cNvPr>
              <p:cNvGrpSpPr/>
              <p:nvPr/>
            </p:nvGrpSpPr>
            <p:grpSpPr>
              <a:xfrm>
                <a:off x="673100" y="3359076"/>
                <a:ext cx="4322952" cy="756686"/>
                <a:chOff x="673100" y="3359076"/>
                <a:chExt cx="4322952" cy="756686"/>
              </a:xfrm>
            </p:grpSpPr>
            <p:sp>
              <p:nvSpPr>
                <p:cNvPr id="22" name="ïṣḻíďè">
                  <a:extLst>
                    <a:ext uri="{FF2B5EF4-FFF2-40B4-BE49-F238E27FC236}">
                      <a16:creationId xmlns="" xmlns:a16="http://schemas.microsoft.com/office/drawing/2014/main" id="{8F3C047D-D8F8-4119-A5DE-9BF44BA71B76}"/>
                    </a:ext>
                  </a:extLst>
                </p:cNvPr>
                <p:cNvSpPr/>
                <p:nvPr/>
              </p:nvSpPr>
              <p:spPr>
                <a:xfrm>
                  <a:off x="673100" y="3435276"/>
                  <a:ext cx="460756" cy="4607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92500" lnSpcReduction="10000"/>
                </a:bodyPr>
                <a:lstStyle/>
                <a:p>
                  <a:pPr algn="ctr"/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grpSp>
              <p:nvGrpSpPr>
                <p:cNvPr id="23" name="îşľîḑè">
                  <a:extLst>
                    <a:ext uri="{FF2B5EF4-FFF2-40B4-BE49-F238E27FC236}">
                      <a16:creationId xmlns="" xmlns:a16="http://schemas.microsoft.com/office/drawing/2014/main" id="{7F1F9738-DED7-4D29-85AD-9E0EE37D2D01}"/>
                    </a:ext>
                  </a:extLst>
                </p:cNvPr>
                <p:cNvGrpSpPr/>
                <p:nvPr/>
              </p:nvGrpSpPr>
              <p:grpSpPr>
                <a:xfrm>
                  <a:off x="1135368" y="3359076"/>
                  <a:ext cx="3860684" cy="756686"/>
                  <a:chOff x="1417483" y="3359076"/>
                  <a:chExt cx="3860684" cy="756686"/>
                </a:xfrm>
              </p:grpSpPr>
              <p:sp>
                <p:nvSpPr>
                  <p:cNvPr id="24" name="îšḻidê">
                    <a:extLst>
                      <a:ext uri="{FF2B5EF4-FFF2-40B4-BE49-F238E27FC236}">
                        <a16:creationId xmlns="" xmlns:a16="http://schemas.microsoft.com/office/drawing/2014/main" id="{579CEDB0-8CED-4E4E-9BF2-B9D36A696D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17483" y="3782887"/>
                    <a:ext cx="3860684" cy="33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40000"/>
                      </a:lnSpc>
                    </a:pPr>
                    <a:r>
                      <a:rPr lang="en-US" altLang="zh-CN" sz="1100" dirty="0"/>
                      <a:t>Copy paste fonts. Choose the only option to retain text……</a:t>
                    </a:r>
                  </a:p>
                </p:txBody>
              </p:sp>
              <p:sp>
                <p:nvSpPr>
                  <p:cNvPr id="25" name="iŝlïḍê">
                    <a:extLst>
                      <a:ext uri="{FF2B5EF4-FFF2-40B4-BE49-F238E27FC236}">
                        <a16:creationId xmlns="" xmlns:a16="http://schemas.microsoft.com/office/drawing/2014/main" id="{069C9E42-4231-493D-9DB3-FF31CA75DF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17483" y="3359076"/>
                    <a:ext cx="3860684" cy="4238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  <a:spcBef>
                        <a:spcPct val="0"/>
                      </a:spcBef>
                    </a:pPr>
                    <a:r>
                      <a:rPr lang="en-US" altLang="zh-CN" b="1" i="1" dirty="0"/>
                      <a:t>Text here</a:t>
                    </a:r>
                  </a:p>
                </p:txBody>
              </p:sp>
            </p:grpSp>
          </p:grpSp>
          <p:grpSp>
            <p:nvGrpSpPr>
              <p:cNvPr id="12" name="îşḻïḍé">
                <a:extLst>
                  <a:ext uri="{FF2B5EF4-FFF2-40B4-BE49-F238E27FC236}">
                    <a16:creationId xmlns="" xmlns:a16="http://schemas.microsoft.com/office/drawing/2014/main" id="{1692AB2F-D548-4DAD-9024-52ABE75AEE2F}"/>
                  </a:ext>
                </a:extLst>
              </p:cNvPr>
              <p:cNvGrpSpPr/>
              <p:nvPr/>
            </p:nvGrpSpPr>
            <p:grpSpPr>
              <a:xfrm>
                <a:off x="673100" y="4374595"/>
                <a:ext cx="4322952" cy="756686"/>
                <a:chOff x="673100" y="3359076"/>
                <a:chExt cx="4322952" cy="756686"/>
              </a:xfrm>
            </p:grpSpPr>
            <p:sp>
              <p:nvSpPr>
                <p:cNvPr id="18" name="íS1ïḑè">
                  <a:extLst>
                    <a:ext uri="{FF2B5EF4-FFF2-40B4-BE49-F238E27FC236}">
                      <a16:creationId xmlns="" xmlns:a16="http://schemas.microsoft.com/office/drawing/2014/main" id="{D846D78B-F331-4ACF-B23A-A0C26437BB61}"/>
                    </a:ext>
                  </a:extLst>
                </p:cNvPr>
                <p:cNvSpPr/>
                <p:nvPr/>
              </p:nvSpPr>
              <p:spPr>
                <a:xfrm>
                  <a:off x="673100" y="3435276"/>
                  <a:ext cx="460756" cy="46075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92500" lnSpcReduction="10000"/>
                </a:bodyPr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grpSp>
              <p:nvGrpSpPr>
                <p:cNvPr id="19" name="îşlíďe">
                  <a:extLst>
                    <a:ext uri="{FF2B5EF4-FFF2-40B4-BE49-F238E27FC236}">
                      <a16:creationId xmlns="" xmlns:a16="http://schemas.microsoft.com/office/drawing/2014/main" id="{825A09C6-F88E-4BC8-BC7D-F6D773A05CE2}"/>
                    </a:ext>
                  </a:extLst>
                </p:cNvPr>
                <p:cNvGrpSpPr/>
                <p:nvPr/>
              </p:nvGrpSpPr>
              <p:grpSpPr>
                <a:xfrm>
                  <a:off x="1135368" y="3359076"/>
                  <a:ext cx="3860684" cy="756686"/>
                  <a:chOff x="1417483" y="3359076"/>
                  <a:chExt cx="3860684" cy="756686"/>
                </a:xfrm>
              </p:grpSpPr>
              <p:sp>
                <p:nvSpPr>
                  <p:cNvPr id="20" name="îṥliďé">
                    <a:extLst>
                      <a:ext uri="{FF2B5EF4-FFF2-40B4-BE49-F238E27FC236}">
                        <a16:creationId xmlns="" xmlns:a16="http://schemas.microsoft.com/office/drawing/2014/main" id="{DD015B0B-9B42-4AF7-898B-A827A6ABB3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17483" y="3782887"/>
                    <a:ext cx="3860684" cy="33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40000"/>
                      </a:lnSpc>
                    </a:pPr>
                    <a:r>
                      <a:rPr lang="en-US" altLang="zh-CN" sz="1100" dirty="0"/>
                      <a:t>Copy paste fonts. Choose the only option to retain text……</a:t>
                    </a:r>
                  </a:p>
                </p:txBody>
              </p:sp>
              <p:sp>
                <p:nvSpPr>
                  <p:cNvPr id="21" name="íṧľiḑé">
                    <a:extLst>
                      <a:ext uri="{FF2B5EF4-FFF2-40B4-BE49-F238E27FC236}">
                        <a16:creationId xmlns="" xmlns:a16="http://schemas.microsoft.com/office/drawing/2014/main" id="{38B4CB8A-0C67-4686-8653-DDECD9ADE7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17483" y="3359076"/>
                    <a:ext cx="3860684" cy="4238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  <a:spcBef>
                        <a:spcPct val="0"/>
                      </a:spcBef>
                    </a:pPr>
                    <a:r>
                      <a:rPr lang="en-US" altLang="zh-CN" b="1" i="1" dirty="0"/>
                      <a:t>Text here</a:t>
                    </a:r>
                  </a:p>
                </p:txBody>
              </p:sp>
            </p:grpSp>
          </p:grpSp>
          <p:grpSp>
            <p:nvGrpSpPr>
              <p:cNvPr id="13" name="íŝ1íďè">
                <a:extLst>
                  <a:ext uri="{FF2B5EF4-FFF2-40B4-BE49-F238E27FC236}">
                    <a16:creationId xmlns="" xmlns:a16="http://schemas.microsoft.com/office/drawing/2014/main" id="{13656277-21CD-4766-A9DC-A64C2C005A38}"/>
                  </a:ext>
                </a:extLst>
              </p:cNvPr>
              <p:cNvGrpSpPr/>
              <p:nvPr/>
            </p:nvGrpSpPr>
            <p:grpSpPr>
              <a:xfrm>
                <a:off x="673100" y="5390114"/>
                <a:ext cx="4322952" cy="756686"/>
                <a:chOff x="673100" y="3359076"/>
                <a:chExt cx="4322952" cy="756686"/>
              </a:xfrm>
            </p:grpSpPr>
            <p:sp>
              <p:nvSpPr>
                <p:cNvPr id="14" name="íSḷiḓé">
                  <a:extLst>
                    <a:ext uri="{FF2B5EF4-FFF2-40B4-BE49-F238E27FC236}">
                      <a16:creationId xmlns="" xmlns:a16="http://schemas.microsoft.com/office/drawing/2014/main" id="{7CD5A041-3C24-4117-AA32-3AB7944D94CB}"/>
                    </a:ext>
                  </a:extLst>
                </p:cNvPr>
                <p:cNvSpPr/>
                <p:nvPr/>
              </p:nvSpPr>
              <p:spPr>
                <a:xfrm>
                  <a:off x="673100" y="3435276"/>
                  <a:ext cx="460756" cy="46075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92500" lnSpcReduction="10000"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grpSp>
              <p:nvGrpSpPr>
                <p:cNvPr id="15" name="îSḻîḋé">
                  <a:extLst>
                    <a:ext uri="{FF2B5EF4-FFF2-40B4-BE49-F238E27FC236}">
                      <a16:creationId xmlns="" xmlns:a16="http://schemas.microsoft.com/office/drawing/2014/main" id="{63B80679-41D8-4DD2-91EA-CB000BF0754D}"/>
                    </a:ext>
                  </a:extLst>
                </p:cNvPr>
                <p:cNvGrpSpPr/>
                <p:nvPr/>
              </p:nvGrpSpPr>
              <p:grpSpPr>
                <a:xfrm>
                  <a:off x="1135368" y="3359076"/>
                  <a:ext cx="3860684" cy="756686"/>
                  <a:chOff x="1417483" y="3359076"/>
                  <a:chExt cx="3860684" cy="756686"/>
                </a:xfrm>
              </p:grpSpPr>
              <p:sp>
                <p:nvSpPr>
                  <p:cNvPr id="16" name="iŝḷîḋé">
                    <a:extLst>
                      <a:ext uri="{FF2B5EF4-FFF2-40B4-BE49-F238E27FC236}">
                        <a16:creationId xmlns="" xmlns:a16="http://schemas.microsoft.com/office/drawing/2014/main" id="{B1FB5FFF-323C-42A8-A6BB-73AF8F15AF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17483" y="3782887"/>
                    <a:ext cx="3860684" cy="33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40000"/>
                      </a:lnSpc>
                    </a:pPr>
                    <a:r>
                      <a:rPr lang="en-US" altLang="zh-CN" sz="1100" dirty="0"/>
                      <a:t>Copy paste fonts. Choose the only option to retain text……</a:t>
                    </a:r>
                  </a:p>
                </p:txBody>
              </p:sp>
              <p:sp>
                <p:nvSpPr>
                  <p:cNvPr id="17" name="îṩḻîḓè">
                    <a:extLst>
                      <a:ext uri="{FF2B5EF4-FFF2-40B4-BE49-F238E27FC236}">
                        <a16:creationId xmlns="" xmlns:a16="http://schemas.microsoft.com/office/drawing/2014/main" id="{8B0D839F-76A4-4804-B8BD-7C3307188F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17483" y="3359076"/>
                    <a:ext cx="3860684" cy="4238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  <a:spcBef>
                        <a:spcPct val="0"/>
                      </a:spcBef>
                    </a:pPr>
                    <a:r>
                      <a:rPr lang="en-US" altLang="zh-CN" b="1" i="1" dirty="0"/>
                      <a:t>Text here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6938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A7EB49-2ACA-498B-94FB-D4FC4C92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99DBA11-FB51-4307-A221-4997293B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6A5F06B-65DB-4558-A8DA-2708A2E9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2244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0B1184CC-E4EB-45B4-B8FA-5D6F080312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6661" y="1559734"/>
            <a:ext cx="10280196" cy="4564841"/>
            <a:chOff x="676661" y="1559734"/>
            <a:chExt cx="10280196" cy="4564841"/>
          </a:xfrm>
        </p:grpSpPr>
        <p:grpSp>
          <p:nvGrpSpPr>
            <p:cNvPr id="6" name="ïṥļiḑè">
              <a:extLst>
                <a:ext uri="{FF2B5EF4-FFF2-40B4-BE49-F238E27FC236}">
                  <a16:creationId xmlns="" xmlns:a16="http://schemas.microsoft.com/office/drawing/2014/main" id="{4E740A7A-F6A6-4AC3-BF06-383B7504F4D3}"/>
                </a:ext>
              </a:extLst>
            </p:cNvPr>
            <p:cNvGrpSpPr/>
            <p:nvPr/>
          </p:nvGrpSpPr>
          <p:grpSpPr>
            <a:xfrm>
              <a:off x="676661" y="2292193"/>
              <a:ext cx="9244793" cy="2298402"/>
              <a:chOff x="676661" y="2292193"/>
              <a:chExt cx="9244793" cy="2298402"/>
            </a:xfrm>
          </p:grpSpPr>
          <p:sp>
            <p:nvSpPr>
              <p:cNvPr id="29" name="íṣḻídé">
                <a:extLst>
                  <a:ext uri="{FF2B5EF4-FFF2-40B4-BE49-F238E27FC236}">
                    <a16:creationId xmlns="" xmlns:a16="http://schemas.microsoft.com/office/drawing/2014/main" id="{8C736E31-C8C2-4553-8DAA-3654188C2A3B}"/>
                  </a:ext>
                </a:extLst>
              </p:cNvPr>
              <p:cNvSpPr/>
              <p:nvPr/>
            </p:nvSpPr>
            <p:spPr>
              <a:xfrm>
                <a:off x="676661" y="3906920"/>
                <a:ext cx="2511857" cy="670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600" extrusionOk="0">
                    <a:moveTo>
                      <a:pt x="20680" y="14849"/>
                    </a:moveTo>
                    <a:cubicBezTo>
                      <a:pt x="20297" y="14559"/>
                      <a:pt x="19946" y="15186"/>
                      <a:pt x="19751" y="16252"/>
                    </a:cubicBezTo>
                    <a:cubicBezTo>
                      <a:pt x="19663" y="16732"/>
                      <a:pt x="19523" y="17036"/>
                      <a:pt x="19368" y="17036"/>
                    </a:cubicBezTo>
                    <a:lnTo>
                      <a:pt x="18751" y="17036"/>
                    </a:lnTo>
                    <a:cubicBezTo>
                      <a:pt x="18696" y="17036"/>
                      <a:pt x="18650" y="16864"/>
                      <a:pt x="18650" y="16654"/>
                    </a:cubicBezTo>
                    <a:lnTo>
                      <a:pt x="18650" y="13925"/>
                    </a:lnTo>
                    <a:cubicBezTo>
                      <a:pt x="18650" y="12442"/>
                      <a:pt x="18332" y="11239"/>
                      <a:pt x="17939" y="11239"/>
                    </a:cubicBezTo>
                    <a:lnTo>
                      <a:pt x="13653" y="11239"/>
                    </a:lnTo>
                    <a:cubicBezTo>
                      <a:pt x="13598" y="11239"/>
                      <a:pt x="13553" y="11068"/>
                      <a:pt x="13553" y="10858"/>
                    </a:cubicBezTo>
                    <a:lnTo>
                      <a:pt x="13553" y="2688"/>
                    </a:lnTo>
                    <a:cubicBezTo>
                      <a:pt x="13553" y="1203"/>
                      <a:pt x="13234" y="0"/>
                      <a:pt x="12841" y="0"/>
                    </a:cubicBezTo>
                    <a:lnTo>
                      <a:pt x="8556" y="0"/>
                    </a:lnTo>
                    <a:cubicBezTo>
                      <a:pt x="8165" y="0"/>
                      <a:pt x="7844" y="1210"/>
                      <a:pt x="7844" y="2689"/>
                    </a:cubicBezTo>
                    <a:lnTo>
                      <a:pt x="7844" y="5418"/>
                    </a:lnTo>
                    <a:cubicBezTo>
                      <a:pt x="7844" y="5627"/>
                      <a:pt x="7799" y="5797"/>
                      <a:pt x="7744" y="5797"/>
                    </a:cubicBezTo>
                    <a:lnTo>
                      <a:pt x="3458" y="5797"/>
                    </a:lnTo>
                    <a:cubicBezTo>
                      <a:pt x="3065" y="5797"/>
                      <a:pt x="2746" y="7000"/>
                      <a:pt x="2746" y="8485"/>
                    </a:cubicBezTo>
                    <a:lnTo>
                      <a:pt x="2746" y="16656"/>
                    </a:lnTo>
                    <a:cubicBezTo>
                      <a:pt x="2746" y="16865"/>
                      <a:pt x="2701" y="17035"/>
                      <a:pt x="2646" y="17035"/>
                    </a:cubicBezTo>
                    <a:lnTo>
                      <a:pt x="2028" y="17035"/>
                    </a:lnTo>
                    <a:cubicBezTo>
                      <a:pt x="1873" y="17035"/>
                      <a:pt x="1733" y="16731"/>
                      <a:pt x="1645" y="16251"/>
                    </a:cubicBezTo>
                    <a:cubicBezTo>
                      <a:pt x="1450" y="15185"/>
                      <a:pt x="1099" y="14559"/>
                      <a:pt x="716" y="14849"/>
                    </a:cubicBezTo>
                    <a:cubicBezTo>
                      <a:pt x="372" y="15110"/>
                      <a:pt x="92" y="16154"/>
                      <a:pt x="20" y="17453"/>
                    </a:cubicBezTo>
                    <a:cubicBezTo>
                      <a:pt x="-102" y="19658"/>
                      <a:pt x="340" y="21599"/>
                      <a:pt x="903" y="21599"/>
                    </a:cubicBezTo>
                    <a:cubicBezTo>
                      <a:pt x="1214" y="21599"/>
                      <a:pt x="1488" y="21004"/>
                      <a:pt x="1650" y="20100"/>
                    </a:cubicBezTo>
                    <a:cubicBezTo>
                      <a:pt x="1735" y="19626"/>
                      <a:pt x="1876" y="19343"/>
                      <a:pt x="2027" y="19343"/>
                    </a:cubicBezTo>
                    <a:lnTo>
                      <a:pt x="2645" y="19343"/>
                    </a:lnTo>
                    <a:cubicBezTo>
                      <a:pt x="3038" y="19343"/>
                      <a:pt x="3357" y="18139"/>
                      <a:pt x="3357" y="16654"/>
                    </a:cubicBezTo>
                    <a:lnTo>
                      <a:pt x="3357" y="8485"/>
                    </a:lnTo>
                    <a:cubicBezTo>
                      <a:pt x="3357" y="8275"/>
                      <a:pt x="3402" y="8104"/>
                      <a:pt x="3458" y="8104"/>
                    </a:cubicBezTo>
                    <a:lnTo>
                      <a:pt x="7743" y="8104"/>
                    </a:lnTo>
                    <a:cubicBezTo>
                      <a:pt x="8134" y="8104"/>
                      <a:pt x="8455" y="6894"/>
                      <a:pt x="8455" y="5415"/>
                    </a:cubicBezTo>
                    <a:lnTo>
                      <a:pt x="8455" y="2689"/>
                    </a:lnTo>
                    <a:cubicBezTo>
                      <a:pt x="8455" y="2478"/>
                      <a:pt x="8500" y="2307"/>
                      <a:pt x="8556" y="2307"/>
                    </a:cubicBezTo>
                    <a:lnTo>
                      <a:pt x="12840" y="2307"/>
                    </a:lnTo>
                    <a:cubicBezTo>
                      <a:pt x="12896" y="2307"/>
                      <a:pt x="12941" y="2478"/>
                      <a:pt x="12941" y="2689"/>
                    </a:cubicBezTo>
                    <a:lnTo>
                      <a:pt x="12941" y="12392"/>
                    </a:lnTo>
                    <a:cubicBezTo>
                      <a:pt x="12941" y="13029"/>
                      <a:pt x="13078" y="13546"/>
                      <a:pt x="13247" y="13546"/>
                    </a:cubicBezTo>
                    <a:lnTo>
                      <a:pt x="17939" y="13546"/>
                    </a:lnTo>
                    <a:cubicBezTo>
                      <a:pt x="17994" y="13546"/>
                      <a:pt x="18039" y="13716"/>
                      <a:pt x="18039" y="13924"/>
                    </a:cubicBezTo>
                    <a:lnTo>
                      <a:pt x="18039" y="16657"/>
                    </a:lnTo>
                    <a:cubicBezTo>
                      <a:pt x="18039" y="18140"/>
                      <a:pt x="18357" y="19343"/>
                      <a:pt x="18750" y="19343"/>
                    </a:cubicBezTo>
                    <a:lnTo>
                      <a:pt x="19369" y="19343"/>
                    </a:lnTo>
                    <a:cubicBezTo>
                      <a:pt x="19520" y="19343"/>
                      <a:pt x="19661" y="19627"/>
                      <a:pt x="19746" y="20101"/>
                    </a:cubicBezTo>
                    <a:cubicBezTo>
                      <a:pt x="19908" y="21005"/>
                      <a:pt x="20182" y="21600"/>
                      <a:pt x="20493" y="21600"/>
                    </a:cubicBezTo>
                    <a:cubicBezTo>
                      <a:pt x="21056" y="21600"/>
                      <a:pt x="21498" y="19658"/>
                      <a:pt x="21376" y="17454"/>
                    </a:cubicBezTo>
                    <a:cubicBezTo>
                      <a:pt x="21304" y="16155"/>
                      <a:pt x="21025" y="15110"/>
                      <a:pt x="20680" y="148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pPr lvl="0">
                  <a:defRPr/>
                </a:pPr>
                <a:endParaRPr/>
              </a:p>
            </p:txBody>
          </p:sp>
          <p:sp>
            <p:nvSpPr>
              <p:cNvPr id="30" name="ïsļíḓè">
                <a:extLst>
                  <a:ext uri="{FF2B5EF4-FFF2-40B4-BE49-F238E27FC236}">
                    <a16:creationId xmlns="" xmlns:a16="http://schemas.microsoft.com/office/drawing/2014/main" id="{FEA36A68-2C1D-415F-9E95-D23CD7EAE87C}"/>
                  </a:ext>
                </a:extLst>
              </p:cNvPr>
              <p:cNvSpPr/>
              <p:nvPr/>
            </p:nvSpPr>
            <p:spPr>
              <a:xfrm>
                <a:off x="1676172" y="3964023"/>
                <a:ext cx="51283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85000" lnSpcReduction="20000"/>
              </a:bodyPr>
              <a:lstStyle>
                <a:lvl1pPr defTabSz="-635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</a:defRPr>
                </a:lvl1pPr>
              </a:lstStyle>
              <a:p>
                <a:pPr lvl="0" algn="ctr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 dirty="0">
                    <a:solidFill>
                      <a:schemeClr val="tx1"/>
                    </a:solidFill>
                    <a:uFill>
                      <a:solidFill>
                        <a:srgbClr val="595959"/>
                      </a:solidFill>
                    </a:uFill>
                  </a:rPr>
                  <a:t>01</a:t>
                </a:r>
              </a:p>
            </p:txBody>
          </p:sp>
          <p:sp>
            <p:nvSpPr>
              <p:cNvPr id="31" name="íṥḻîďé">
                <a:extLst>
                  <a:ext uri="{FF2B5EF4-FFF2-40B4-BE49-F238E27FC236}">
                    <a16:creationId xmlns="" xmlns:a16="http://schemas.microsoft.com/office/drawing/2014/main" id="{B13F336C-067B-4625-9058-8DD5113B589C}"/>
                  </a:ext>
                </a:extLst>
              </p:cNvPr>
              <p:cNvSpPr/>
              <p:nvPr/>
            </p:nvSpPr>
            <p:spPr>
              <a:xfrm>
                <a:off x="1084402" y="4163780"/>
                <a:ext cx="51283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85000" lnSpcReduction="20000"/>
              </a:bodyPr>
              <a:lstStyle>
                <a:lvl1pPr defTabSz="-635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</a:defRPr>
                </a:lvl1pPr>
              </a:lstStyle>
              <a:p>
                <a:pPr lvl="0" algn="ctr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 dirty="0">
                    <a:solidFill>
                      <a:schemeClr val="tx1"/>
                    </a:solidFill>
                    <a:uFill>
                      <a:solidFill>
                        <a:srgbClr val="595959"/>
                      </a:solidFill>
                    </a:uFill>
                  </a:rPr>
                  <a:t>02</a:t>
                </a:r>
              </a:p>
            </p:txBody>
          </p:sp>
          <p:sp>
            <p:nvSpPr>
              <p:cNvPr id="32" name="îS1íḍê">
                <a:extLst>
                  <a:ext uri="{FF2B5EF4-FFF2-40B4-BE49-F238E27FC236}">
                    <a16:creationId xmlns="" xmlns:a16="http://schemas.microsoft.com/office/drawing/2014/main" id="{69EF5CFF-D3A3-4692-B30F-342061490CC4}"/>
                  </a:ext>
                </a:extLst>
              </p:cNvPr>
              <p:cNvSpPr/>
              <p:nvPr/>
            </p:nvSpPr>
            <p:spPr>
              <a:xfrm>
                <a:off x="2235409" y="4313596"/>
                <a:ext cx="51283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85000" lnSpcReduction="20000"/>
              </a:bodyPr>
              <a:lstStyle>
                <a:lvl1pPr defTabSz="-635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</a:defRPr>
                </a:lvl1pPr>
              </a:lstStyle>
              <a:p>
                <a:pPr lvl="0" algn="ctr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 dirty="0">
                    <a:solidFill>
                      <a:schemeClr val="tx1"/>
                    </a:solidFill>
                    <a:uFill>
                      <a:solidFill>
                        <a:srgbClr val="595959"/>
                      </a:solidFill>
                    </a:uFill>
                  </a:rPr>
                  <a:t>03</a:t>
                </a:r>
              </a:p>
            </p:txBody>
          </p:sp>
          <p:sp>
            <p:nvSpPr>
              <p:cNvPr id="33" name="îṡḷíḍê">
                <a:extLst>
                  <a:ext uri="{FF2B5EF4-FFF2-40B4-BE49-F238E27FC236}">
                    <a16:creationId xmlns="" xmlns:a16="http://schemas.microsoft.com/office/drawing/2014/main" id="{CEB6BE85-4BEA-4ECC-92E4-A9B79753CCDD}"/>
                  </a:ext>
                </a:extLst>
              </p:cNvPr>
              <p:cNvSpPr/>
              <p:nvPr/>
            </p:nvSpPr>
            <p:spPr>
              <a:xfrm>
                <a:off x="1492501" y="2292193"/>
                <a:ext cx="892779" cy="1535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6" h="21548" extrusionOk="0">
                    <a:moveTo>
                      <a:pt x="20480" y="9"/>
                    </a:moveTo>
                    <a:cubicBezTo>
                      <a:pt x="19902" y="-52"/>
                      <a:pt x="19352" y="190"/>
                      <a:pt x="19217" y="526"/>
                    </a:cubicBezTo>
                    <a:lnTo>
                      <a:pt x="17791" y="4091"/>
                    </a:lnTo>
                    <a:cubicBezTo>
                      <a:pt x="17736" y="4227"/>
                      <a:pt x="17591" y="4345"/>
                      <a:pt x="17387" y="4418"/>
                    </a:cubicBezTo>
                    <a:lnTo>
                      <a:pt x="14022" y="5624"/>
                    </a:lnTo>
                    <a:cubicBezTo>
                      <a:pt x="13460" y="5825"/>
                      <a:pt x="12814" y="5932"/>
                      <a:pt x="12155" y="5932"/>
                    </a:cubicBezTo>
                    <a:lnTo>
                      <a:pt x="9221" y="5932"/>
                    </a:lnTo>
                    <a:cubicBezTo>
                      <a:pt x="8562" y="5932"/>
                      <a:pt x="7916" y="5825"/>
                      <a:pt x="7354" y="5624"/>
                    </a:cubicBezTo>
                    <a:lnTo>
                      <a:pt x="3989" y="4418"/>
                    </a:lnTo>
                    <a:cubicBezTo>
                      <a:pt x="3785" y="4345"/>
                      <a:pt x="3640" y="4227"/>
                      <a:pt x="3585" y="4091"/>
                    </a:cubicBezTo>
                    <a:lnTo>
                      <a:pt x="2159" y="526"/>
                    </a:lnTo>
                    <a:cubicBezTo>
                      <a:pt x="2024" y="190"/>
                      <a:pt x="1475" y="-52"/>
                      <a:pt x="896" y="9"/>
                    </a:cubicBezTo>
                    <a:cubicBezTo>
                      <a:pt x="278" y="75"/>
                      <a:pt x="-112" y="429"/>
                      <a:pt x="29" y="782"/>
                    </a:cubicBezTo>
                    <a:lnTo>
                      <a:pt x="1470" y="4381"/>
                    </a:lnTo>
                    <a:cubicBezTo>
                      <a:pt x="1655" y="4846"/>
                      <a:pt x="2161" y="5256"/>
                      <a:pt x="2856" y="5505"/>
                    </a:cubicBezTo>
                    <a:lnTo>
                      <a:pt x="7395" y="7131"/>
                    </a:lnTo>
                    <a:lnTo>
                      <a:pt x="7401" y="20812"/>
                    </a:lnTo>
                    <a:cubicBezTo>
                      <a:pt x="7401" y="21219"/>
                      <a:pt x="7963" y="21548"/>
                      <a:pt x="8656" y="21548"/>
                    </a:cubicBezTo>
                    <a:lnTo>
                      <a:pt x="8682" y="21548"/>
                    </a:lnTo>
                    <a:cubicBezTo>
                      <a:pt x="9375" y="21548"/>
                      <a:pt x="9936" y="21219"/>
                      <a:pt x="9936" y="20812"/>
                    </a:cubicBezTo>
                    <a:lnTo>
                      <a:pt x="9938" y="13643"/>
                    </a:lnTo>
                    <a:cubicBezTo>
                      <a:pt x="9938" y="13411"/>
                      <a:pt x="10259" y="13224"/>
                      <a:pt x="10654" y="13224"/>
                    </a:cubicBezTo>
                    <a:cubicBezTo>
                      <a:pt x="11049" y="13224"/>
                      <a:pt x="11370" y="13411"/>
                      <a:pt x="11370" y="13643"/>
                    </a:cubicBezTo>
                    <a:lnTo>
                      <a:pt x="11375" y="20812"/>
                    </a:lnTo>
                    <a:cubicBezTo>
                      <a:pt x="11375" y="21219"/>
                      <a:pt x="11936" y="21548"/>
                      <a:pt x="12629" y="21548"/>
                    </a:cubicBezTo>
                    <a:lnTo>
                      <a:pt x="12655" y="21548"/>
                    </a:lnTo>
                    <a:cubicBezTo>
                      <a:pt x="13348" y="21548"/>
                      <a:pt x="13910" y="21219"/>
                      <a:pt x="13910" y="20812"/>
                    </a:cubicBezTo>
                    <a:lnTo>
                      <a:pt x="13913" y="7156"/>
                    </a:lnTo>
                    <a:lnTo>
                      <a:pt x="18520" y="5505"/>
                    </a:lnTo>
                    <a:cubicBezTo>
                      <a:pt x="19215" y="5256"/>
                      <a:pt x="19721" y="4846"/>
                      <a:pt x="19907" y="4381"/>
                    </a:cubicBezTo>
                    <a:lnTo>
                      <a:pt x="21347" y="782"/>
                    </a:lnTo>
                    <a:cubicBezTo>
                      <a:pt x="21488" y="429"/>
                      <a:pt x="21098" y="75"/>
                      <a:pt x="20480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pPr lvl="0">
                  <a:defRPr/>
                </a:pPr>
                <a:endParaRPr/>
              </a:p>
            </p:txBody>
          </p:sp>
          <p:sp>
            <p:nvSpPr>
              <p:cNvPr id="34" name="išḻîḍe">
                <a:extLst>
                  <a:ext uri="{FF2B5EF4-FFF2-40B4-BE49-F238E27FC236}">
                    <a16:creationId xmlns="" xmlns:a16="http://schemas.microsoft.com/office/drawing/2014/main" id="{80603FBF-E398-44D4-ACE1-133F80E2CFBA}"/>
                  </a:ext>
                </a:extLst>
              </p:cNvPr>
              <p:cNvSpPr/>
              <p:nvPr/>
            </p:nvSpPr>
            <p:spPr>
              <a:xfrm>
                <a:off x="3188139" y="4427871"/>
                <a:ext cx="6733315" cy="776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25000" lnSpcReduction="20000"/>
              </a:bodyPr>
              <a:lstStyle/>
              <a:p>
                <a:endParaRPr/>
              </a:p>
            </p:txBody>
          </p:sp>
        </p:grpSp>
        <p:grpSp>
          <p:nvGrpSpPr>
            <p:cNvPr id="7" name="ïṥḷïḋê">
              <a:extLst>
                <a:ext uri="{FF2B5EF4-FFF2-40B4-BE49-F238E27FC236}">
                  <a16:creationId xmlns="" xmlns:a16="http://schemas.microsoft.com/office/drawing/2014/main" id="{8195988E-5BE2-4EA2-8C79-5233BDD6A584}"/>
                </a:ext>
              </a:extLst>
            </p:cNvPr>
            <p:cNvGrpSpPr/>
            <p:nvPr/>
          </p:nvGrpSpPr>
          <p:grpSpPr>
            <a:xfrm>
              <a:off x="4082866" y="4301201"/>
              <a:ext cx="339584" cy="339584"/>
              <a:chOff x="-1" y="-1"/>
              <a:chExt cx="254687" cy="254687"/>
            </a:xfrm>
          </p:grpSpPr>
          <p:sp>
            <p:nvSpPr>
              <p:cNvPr id="27" name="î$lïḓè">
                <a:extLst>
                  <a:ext uri="{FF2B5EF4-FFF2-40B4-BE49-F238E27FC236}">
                    <a16:creationId xmlns="" xmlns:a16="http://schemas.microsoft.com/office/drawing/2014/main" id="{E9EE1F91-E489-4768-A45A-CC0922B9EC97}"/>
                  </a:ext>
                </a:extLst>
              </p:cNvPr>
              <p:cNvSpPr/>
              <p:nvPr/>
            </p:nvSpPr>
            <p:spPr>
              <a:xfrm>
                <a:off x="-1" y="-1"/>
                <a:ext cx="254687" cy="254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lnSpcReduction="10000"/>
              </a:bodyPr>
              <a:lstStyle/>
              <a:p>
                <a:pPr lvl="0" algn="ctr">
                  <a:defRPr/>
                </a:pPr>
                <a:endParaRPr/>
              </a:p>
            </p:txBody>
          </p:sp>
          <p:sp>
            <p:nvSpPr>
              <p:cNvPr id="28" name="iş1îdé">
                <a:extLst>
                  <a:ext uri="{FF2B5EF4-FFF2-40B4-BE49-F238E27FC236}">
                    <a16:creationId xmlns="" xmlns:a16="http://schemas.microsoft.com/office/drawing/2014/main" id="{B9163D2E-50AA-4BE4-AE95-DED925B1F832}"/>
                  </a:ext>
                </a:extLst>
              </p:cNvPr>
              <p:cNvSpPr/>
              <p:nvPr/>
            </p:nvSpPr>
            <p:spPr>
              <a:xfrm>
                <a:off x="40156" y="30035"/>
                <a:ext cx="184496" cy="184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594" extrusionOk="0">
                    <a:moveTo>
                      <a:pt x="21366" y="8174"/>
                    </a:moveTo>
                    <a:cubicBezTo>
                      <a:pt x="21158" y="7927"/>
                      <a:pt x="20936" y="7845"/>
                      <a:pt x="20757" y="7792"/>
                    </a:cubicBezTo>
                    <a:cubicBezTo>
                      <a:pt x="20573" y="7743"/>
                      <a:pt x="20406" y="7730"/>
                      <a:pt x="20230" y="7729"/>
                    </a:cubicBezTo>
                    <a:lnTo>
                      <a:pt x="14163" y="7726"/>
                    </a:lnTo>
                    <a:cubicBezTo>
                      <a:pt x="14106" y="7729"/>
                      <a:pt x="13976" y="7691"/>
                      <a:pt x="13868" y="7607"/>
                    </a:cubicBezTo>
                    <a:cubicBezTo>
                      <a:pt x="13758" y="7525"/>
                      <a:pt x="13687" y="7411"/>
                      <a:pt x="13675" y="7356"/>
                    </a:cubicBezTo>
                    <a:lnTo>
                      <a:pt x="11917" y="1053"/>
                    </a:lnTo>
                    <a:cubicBezTo>
                      <a:pt x="11860" y="855"/>
                      <a:pt x="11796" y="675"/>
                      <a:pt x="11663" y="480"/>
                    </a:cubicBezTo>
                    <a:cubicBezTo>
                      <a:pt x="11543" y="304"/>
                      <a:pt x="11277" y="12"/>
                      <a:pt x="10795" y="0"/>
                    </a:cubicBezTo>
                    <a:cubicBezTo>
                      <a:pt x="10315" y="10"/>
                      <a:pt x="10047" y="303"/>
                      <a:pt x="9927" y="481"/>
                    </a:cubicBezTo>
                    <a:cubicBezTo>
                      <a:pt x="9795" y="677"/>
                      <a:pt x="9730" y="858"/>
                      <a:pt x="9674" y="1056"/>
                    </a:cubicBezTo>
                    <a:lnTo>
                      <a:pt x="7916" y="7355"/>
                    </a:lnTo>
                    <a:cubicBezTo>
                      <a:pt x="7904" y="7411"/>
                      <a:pt x="7833" y="7525"/>
                      <a:pt x="7722" y="7607"/>
                    </a:cubicBezTo>
                    <a:cubicBezTo>
                      <a:pt x="7615" y="7691"/>
                      <a:pt x="7485" y="7729"/>
                      <a:pt x="7429" y="7726"/>
                    </a:cubicBezTo>
                    <a:lnTo>
                      <a:pt x="1361" y="7729"/>
                    </a:lnTo>
                    <a:cubicBezTo>
                      <a:pt x="1126" y="7732"/>
                      <a:pt x="908" y="7748"/>
                      <a:pt x="644" y="7859"/>
                    </a:cubicBezTo>
                    <a:cubicBezTo>
                      <a:pt x="513" y="7917"/>
                      <a:pt x="362" y="8007"/>
                      <a:pt x="226" y="8173"/>
                    </a:cubicBezTo>
                    <a:cubicBezTo>
                      <a:pt x="88" y="8334"/>
                      <a:pt x="-5" y="8584"/>
                      <a:pt x="0" y="8808"/>
                    </a:cubicBezTo>
                    <a:cubicBezTo>
                      <a:pt x="7" y="9167"/>
                      <a:pt x="159" y="9386"/>
                      <a:pt x="283" y="9537"/>
                    </a:cubicBezTo>
                    <a:cubicBezTo>
                      <a:pt x="414" y="9691"/>
                      <a:pt x="553" y="9799"/>
                      <a:pt x="707" y="9902"/>
                    </a:cubicBezTo>
                    <a:lnTo>
                      <a:pt x="5597" y="13118"/>
                    </a:lnTo>
                    <a:cubicBezTo>
                      <a:pt x="5684" y="13155"/>
                      <a:pt x="5838" y="13426"/>
                      <a:pt x="5824" y="13606"/>
                    </a:cubicBezTo>
                    <a:cubicBezTo>
                      <a:pt x="5824" y="13651"/>
                      <a:pt x="5818" y="13688"/>
                      <a:pt x="5810" y="13715"/>
                    </a:cubicBezTo>
                    <a:lnTo>
                      <a:pt x="3909" y="19931"/>
                    </a:lnTo>
                    <a:cubicBezTo>
                      <a:pt x="3856" y="20111"/>
                      <a:pt x="3816" y="20284"/>
                      <a:pt x="3814" y="20496"/>
                    </a:cubicBezTo>
                    <a:cubicBezTo>
                      <a:pt x="3817" y="20674"/>
                      <a:pt x="3838" y="20905"/>
                      <a:pt x="4018" y="21165"/>
                    </a:cubicBezTo>
                    <a:cubicBezTo>
                      <a:pt x="4192" y="21433"/>
                      <a:pt x="4579" y="21600"/>
                      <a:pt x="4842" y="21584"/>
                    </a:cubicBezTo>
                    <a:cubicBezTo>
                      <a:pt x="5342" y="21556"/>
                      <a:pt x="5550" y="21359"/>
                      <a:pt x="5798" y="21172"/>
                    </a:cubicBezTo>
                    <a:lnTo>
                      <a:pt x="10579" y="17109"/>
                    </a:lnTo>
                    <a:cubicBezTo>
                      <a:pt x="10618" y="17073"/>
                      <a:pt x="10718" y="17031"/>
                      <a:pt x="10830" y="17031"/>
                    </a:cubicBezTo>
                    <a:cubicBezTo>
                      <a:pt x="10939" y="17031"/>
                      <a:pt x="11033" y="17069"/>
                      <a:pt x="11072" y="17103"/>
                    </a:cubicBezTo>
                    <a:lnTo>
                      <a:pt x="16111" y="21199"/>
                    </a:lnTo>
                    <a:cubicBezTo>
                      <a:pt x="16360" y="21380"/>
                      <a:pt x="16566" y="21567"/>
                      <a:pt x="17055" y="21593"/>
                    </a:cubicBezTo>
                    <a:cubicBezTo>
                      <a:pt x="17066" y="21594"/>
                      <a:pt x="17078" y="21594"/>
                      <a:pt x="17090" y="21594"/>
                    </a:cubicBezTo>
                    <a:cubicBezTo>
                      <a:pt x="17341" y="21594"/>
                      <a:pt x="17694" y="21442"/>
                      <a:pt x="17866" y="21188"/>
                    </a:cubicBezTo>
                    <a:cubicBezTo>
                      <a:pt x="18050" y="20931"/>
                      <a:pt x="18073" y="20695"/>
                      <a:pt x="18075" y="20521"/>
                    </a:cubicBezTo>
                    <a:cubicBezTo>
                      <a:pt x="18073" y="20293"/>
                      <a:pt x="18027" y="20110"/>
                      <a:pt x="17964" y="19917"/>
                    </a:cubicBezTo>
                    <a:lnTo>
                      <a:pt x="15827" y="13661"/>
                    </a:lnTo>
                    <a:cubicBezTo>
                      <a:pt x="15818" y="13635"/>
                      <a:pt x="15811" y="13597"/>
                      <a:pt x="15811" y="13550"/>
                    </a:cubicBezTo>
                    <a:cubicBezTo>
                      <a:pt x="15799" y="13381"/>
                      <a:pt x="15937" y="13140"/>
                      <a:pt x="16017" y="13106"/>
                    </a:cubicBezTo>
                    <a:lnTo>
                      <a:pt x="20883" y="9902"/>
                    </a:lnTo>
                    <a:cubicBezTo>
                      <a:pt x="21038" y="9799"/>
                      <a:pt x="21176" y="9690"/>
                      <a:pt x="21308" y="9537"/>
                    </a:cubicBezTo>
                    <a:cubicBezTo>
                      <a:pt x="21431" y="9384"/>
                      <a:pt x="21583" y="9166"/>
                      <a:pt x="21590" y="8807"/>
                    </a:cubicBezTo>
                    <a:cubicBezTo>
                      <a:pt x="21595" y="8585"/>
                      <a:pt x="21502" y="8335"/>
                      <a:pt x="21366" y="81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62500" lnSpcReduction="20000"/>
              </a:bodyPr>
              <a:lstStyle/>
              <a:p>
                <a:pPr lvl="0">
                  <a:defRPr/>
                </a:pPr>
                <a:endParaRPr/>
              </a:p>
            </p:txBody>
          </p:sp>
        </p:grpSp>
        <p:grpSp>
          <p:nvGrpSpPr>
            <p:cNvPr id="8" name="îṡḻîḋè">
              <a:extLst>
                <a:ext uri="{FF2B5EF4-FFF2-40B4-BE49-F238E27FC236}">
                  <a16:creationId xmlns="" xmlns:a16="http://schemas.microsoft.com/office/drawing/2014/main" id="{AE828768-53B8-49BD-A118-251E83B35F49}"/>
                </a:ext>
              </a:extLst>
            </p:cNvPr>
            <p:cNvGrpSpPr/>
            <p:nvPr/>
          </p:nvGrpSpPr>
          <p:grpSpPr>
            <a:xfrm>
              <a:off x="6852392" y="4301201"/>
              <a:ext cx="339584" cy="339584"/>
              <a:chOff x="-1" y="-1"/>
              <a:chExt cx="254687" cy="254687"/>
            </a:xfrm>
          </p:grpSpPr>
          <p:sp>
            <p:nvSpPr>
              <p:cNvPr id="25" name="ïṧ1íďe">
                <a:extLst>
                  <a:ext uri="{FF2B5EF4-FFF2-40B4-BE49-F238E27FC236}">
                    <a16:creationId xmlns="" xmlns:a16="http://schemas.microsoft.com/office/drawing/2014/main" id="{430C8262-342A-4058-81A6-9E3B6AFA7C4B}"/>
                  </a:ext>
                </a:extLst>
              </p:cNvPr>
              <p:cNvSpPr/>
              <p:nvPr/>
            </p:nvSpPr>
            <p:spPr>
              <a:xfrm>
                <a:off x="-1" y="-1"/>
                <a:ext cx="254687" cy="254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lnSpcReduction="10000"/>
              </a:bodyPr>
              <a:lstStyle/>
              <a:p>
                <a:pPr lvl="0" algn="ctr">
                  <a:defRPr/>
                </a:pPr>
                <a:endParaRPr/>
              </a:p>
            </p:txBody>
          </p:sp>
          <p:sp>
            <p:nvSpPr>
              <p:cNvPr id="26" name="îş1iḓé">
                <a:extLst>
                  <a:ext uri="{FF2B5EF4-FFF2-40B4-BE49-F238E27FC236}">
                    <a16:creationId xmlns="" xmlns:a16="http://schemas.microsoft.com/office/drawing/2014/main" id="{1495025F-8FE3-4A9B-BF94-41A9137DEEE4}"/>
                  </a:ext>
                </a:extLst>
              </p:cNvPr>
              <p:cNvSpPr/>
              <p:nvPr/>
            </p:nvSpPr>
            <p:spPr>
              <a:xfrm>
                <a:off x="40156" y="30035"/>
                <a:ext cx="184496" cy="184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594" extrusionOk="0">
                    <a:moveTo>
                      <a:pt x="21366" y="8174"/>
                    </a:moveTo>
                    <a:cubicBezTo>
                      <a:pt x="21158" y="7927"/>
                      <a:pt x="20936" y="7845"/>
                      <a:pt x="20757" y="7792"/>
                    </a:cubicBezTo>
                    <a:cubicBezTo>
                      <a:pt x="20573" y="7743"/>
                      <a:pt x="20406" y="7730"/>
                      <a:pt x="20230" y="7729"/>
                    </a:cubicBezTo>
                    <a:lnTo>
                      <a:pt x="14163" y="7726"/>
                    </a:lnTo>
                    <a:cubicBezTo>
                      <a:pt x="14106" y="7729"/>
                      <a:pt x="13976" y="7691"/>
                      <a:pt x="13868" y="7607"/>
                    </a:cubicBezTo>
                    <a:cubicBezTo>
                      <a:pt x="13758" y="7525"/>
                      <a:pt x="13687" y="7411"/>
                      <a:pt x="13675" y="7356"/>
                    </a:cubicBezTo>
                    <a:lnTo>
                      <a:pt x="11917" y="1053"/>
                    </a:lnTo>
                    <a:cubicBezTo>
                      <a:pt x="11860" y="855"/>
                      <a:pt x="11796" y="675"/>
                      <a:pt x="11663" y="480"/>
                    </a:cubicBezTo>
                    <a:cubicBezTo>
                      <a:pt x="11543" y="304"/>
                      <a:pt x="11277" y="12"/>
                      <a:pt x="10795" y="0"/>
                    </a:cubicBezTo>
                    <a:cubicBezTo>
                      <a:pt x="10315" y="10"/>
                      <a:pt x="10047" y="303"/>
                      <a:pt x="9927" y="481"/>
                    </a:cubicBezTo>
                    <a:cubicBezTo>
                      <a:pt x="9795" y="677"/>
                      <a:pt x="9730" y="858"/>
                      <a:pt x="9674" y="1056"/>
                    </a:cubicBezTo>
                    <a:lnTo>
                      <a:pt x="7916" y="7355"/>
                    </a:lnTo>
                    <a:cubicBezTo>
                      <a:pt x="7904" y="7411"/>
                      <a:pt x="7833" y="7525"/>
                      <a:pt x="7722" y="7607"/>
                    </a:cubicBezTo>
                    <a:cubicBezTo>
                      <a:pt x="7615" y="7691"/>
                      <a:pt x="7485" y="7729"/>
                      <a:pt x="7429" y="7726"/>
                    </a:cubicBezTo>
                    <a:lnTo>
                      <a:pt x="1361" y="7729"/>
                    </a:lnTo>
                    <a:cubicBezTo>
                      <a:pt x="1126" y="7732"/>
                      <a:pt x="908" y="7748"/>
                      <a:pt x="644" y="7859"/>
                    </a:cubicBezTo>
                    <a:cubicBezTo>
                      <a:pt x="513" y="7917"/>
                      <a:pt x="362" y="8007"/>
                      <a:pt x="226" y="8173"/>
                    </a:cubicBezTo>
                    <a:cubicBezTo>
                      <a:pt x="88" y="8334"/>
                      <a:pt x="-5" y="8584"/>
                      <a:pt x="0" y="8808"/>
                    </a:cubicBezTo>
                    <a:cubicBezTo>
                      <a:pt x="7" y="9167"/>
                      <a:pt x="159" y="9386"/>
                      <a:pt x="283" y="9537"/>
                    </a:cubicBezTo>
                    <a:cubicBezTo>
                      <a:pt x="414" y="9691"/>
                      <a:pt x="553" y="9799"/>
                      <a:pt x="707" y="9902"/>
                    </a:cubicBezTo>
                    <a:lnTo>
                      <a:pt x="5597" y="13118"/>
                    </a:lnTo>
                    <a:cubicBezTo>
                      <a:pt x="5684" y="13155"/>
                      <a:pt x="5838" y="13426"/>
                      <a:pt x="5824" y="13606"/>
                    </a:cubicBezTo>
                    <a:cubicBezTo>
                      <a:pt x="5824" y="13651"/>
                      <a:pt x="5818" y="13688"/>
                      <a:pt x="5810" y="13715"/>
                    </a:cubicBezTo>
                    <a:lnTo>
                      <a:pt x="3909" y="19931"/>
                    </a:lnTo>
                    <a:cubicBezTo>
                      <a:pt x="3856" y="20111"/>
                      <a:pt x="3816" y="20284"/>
                      <a:pt x="3814" y="20496"/>
                    </a:cubicBezTo>
                    <a:cubicBezTo>
                      <a:pt x="3817" y="20674"/>
                      <a:pt x="3838" y="20905"/>
                      <a:pt x="4018" y="21165"/>
                    </a:cubicBezTo>
                    <a:cubicBezTo>
                      <a:pt x="4192" y="21433"/>
                      <a:pt x="4579" y="21600"/>
                      <a:pt x="4842" y="21584"/>
                    </a:cubicBezTo>
                    <a:cubicBezTo>
                      <a:pt x="5342" y="21556"/>
                      <a:pt x="5550" y="21359"/>
                      <a:pt x="5798" y="21172"/>
                    </a:cubicBezTo>
                    <a:lnTo>
                      <a:pt x="10579" y="17109"/>
                    </a:lnTo>
                    <a:cubicBezTo>
                      <a:pt x="10618" y="17073"/>
                      <a:pt x="10718" y="17031"/>
                      <a:pt x="10830" y="17031"/>
                    </a:cubicBezTo>
                    <a:cubicBezTo>
                      <a:pt x="10939" y="17031"/>
                      <a:pt x="11033" y="17069"/>
                      <a:pt x="11072" y="17103"/>
                    </a:cubicBezTo>
                    <a:lnTo>
                      <a:pt x="16111" y="21199"/>
                    </a:lnTo>
                    <a:cubicBezTo>
                      <a:pt x="16360" y="21380"/>
                      <a:pt x="16566" y="21567"/>
                      <a:pt x="17055" y="21593"/>
                    </a:cubicBezTo>
                    <a:cubicBezTo>
                      <a:pt x="17066" y="21594"/>
                      <a:pt x="17078" y="21594"/>
                      <a:pt x="17090" y="21594"/>
                    </a:cubicBezTo>
                    <a:cubicBezTo>
                      <a:pt x="17341" y="21594"/>
                      <a:pt x="17694" y="21442"/>
                      <a:pt x="17866" y="21188"/>
                    </a:cubicBezTo>
                    <a:cubicBezTo>
                      <a:pt x="18050" y="20931"/>
                      <a:pt x="18073" y="20695"/>
                      <a:pt x="18075" y="20521"/>
                    </a:cubicBezTo>
                    <a:cubicBezTo>
                      <a:pt x="18073" y="20293"/>
                      <a:pt x="18027" y="20110"/>
                      <a:pt x="17964" y="19917"/>
                    </a:cubicBezTo>
                    <a:lnTo>
                      <a:pt x="15827" y="13661"/>
                    </a:lnTo>
                    <a:cubicBezTo>
                      <a:pt x="15818" y="13635"/>
                      <a:pt x="15811" y="13597"/>
                      <a:pt x="15811" y="13550"/>
                    </a:cubicBezTo>
                    <a:cubicBezTo>
                      <a:pt x="15799" y="13381"/>
                      <a:pt x="15937" y="13140"/>
                      <a:pt x="16017" y="13106"/>
                    </a:cubicBezTo>
                    <a:lnTo>
                      <a:pt x="20883" y="9902"/>
                    </a:lnTo>
                    <a:cubicBezTo>
                      <a:pt x="21038" y="9799"/>
                      <a:pt x="21176" y="9690"/>
                      <a:pt x="21308" y="9537"/>
                    </a:cubicBezTo>
                    <a:cubicBezTo>
                      <a:pt x="21431" y="9384"/>
                      <a:pt x="21583" y="9166"/>
                      <a:pt x="21590" y="8807"/>
                    </a:cubicBezTo>
                    <a:cubicBezTo>
                      <a:pt x="21595" y="8585"/>
                      <a:pt x="21502" y="8335"/>
                      <a:pt x="21366" y="81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62500" lnSpcReduction="20000"/>
              </a:bodyPr>
              <a:lstStyle/>
              <a:p>
                <a:pPr lvl="0">
                  <a:defRPr/>
                </a:pPr>
                <a:endParaRPr/>
              </a:p>
            </p:txBody>
          </p:sp>
        </p:grpSp>
        <p:grpSp>
          <p:nvGrpSpPr>
            <p:cNvPr id="9" name="iṧļiḋé">
              <a:extLst>
                <a:ext uri="{FF2B5EF4-FFF2-40B4-BE49-F238E27FC236}">
                  <a16:creationId xmlns="" xmlns:a16="http://schemas.microsoft.com/office/drawing/2014/main" id="{ACFD4C4B-8AB0-4244-96E5-07665688F554}"/>
                </a:ext>
              </a:extLst>
            </p:cNvPr>
            <p:cNvGrpSpPr/>
            <p:nvPr/>
          </p:nvGrpSpPr>
          <p:grpSpPr>
            <a:xfrm>
              <a:off x="9621918" y="4301201"/>
              <a:ext cx="339584" cy="339584"/>
              <a:chOff x="-1" y="-1"/>
              <a:chExt cx="254687" cy="254687"/>
            </a:xfrm>
          </p:grpSpPr>
          <p:sp>
            <p:nvSpPr>
              <p:cNvPr id="23" name="ïṣļîḋê">
                <a:extLst>
                  <a:ext uri="{FF2B5EF4-FFF2-40B4-BE49-F238E27FC236}">
                    <a16:creationId xmlns="" xmlns:a16="http://schemas.microsoft.com/office/drawing/2014/main" id="{E05F39F1-5923-4EE1-A9DF-3E07E4B2A1B4}"/>
                  </a:ext>
                </a:extLst>
              </p:cNvPr>
              <p:cNvSpPr/>
              <p:nvPr/>
            </p:nvSpPr>
            <p:spPr>
              <a:xfrm>
                <a:off x="-1" y="-1"/>
                <a:ext cx="254687" cy="254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lnSpcReduction="10000"/>
              </a:bodyPr>
              <a:lstStyle/>
              <a:p>
                <a:pPr lvl="0" algn="ctr">
                  <a:defRPr/>
                </a:pPr>
                <a:endParaRPr/>
              </a:p>
            </p:txBody>
          </p:sp>
          <p:sp>
            <p:nvSpPr>
              <p:cNvPr id="24" name="îŝ1ïdé">
                <a:extLst>
                  <a:ext uri="{FF2B5EF4-FFF2-40B4-BE49-F238E27FC236}">
                    <a16:creationId xmlns="" xmlns:a16="http://schemas.microsoft.com/office/drawing/2014/main" id="{33B1484C-6811-4156-BF35-B7BD926D6C67}"/>
                  </a:ext>
                </a:extLst>
              </p:cNvPr>
              <p:cNvSpPr/>
              <p:nvPr/>
            </p:nvSpPr>
            <p:spPr>
              <a:xfrm>
                <a:off x="40156" y="30035"/>
                <a:ext cx="184496" cy="184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594" extrusionOk="0">
                    <a:moveTo>
                      <a:pt x="21366" y="8174"/>
                    </a:moveTo>
                    <a:cubicBezTo>
                      <a:pt x="21158" y="7927"/>
                      <a:pt x="20936" y="7845"/>
                      <a:pt x="20757" y="7792"/>
                    </a:cubicBezTo>
                    <a:cubicBezTo>
                      <a:pt x="20573" y="7743"/>
                      <a:pt x="20406" y="7730"/>
                      <a:pt x="20230" y="7729"/>
                    </a:cubicBezTo>
                    <a:lnTo>
                      <a:pt x="14163" y="7726"/>
                    </a:lnTo>
                    <a:cubicBezTo>
                      <a:pt x="14106" y="7729"/>
                      <a:pt x="13976" y="7691"/>
                      <a:pt x="13868" y="7607"/>
                    </a:cubicBezTo>
                    <a:cubicBezTo>
                      <a:pt x="13758" y="7525"/>
                      <a:pt x="13687" y="7411"/>
                      <a:pt x="13675" y="7356"/>
                    </a:cubicBezTo>
                    <a:lnTo>
                      <a:pt x="11917" y="1053"/>
                    </a:lnTo>
                    <a:cubicBezTo>
                      <a:pt x="11860" y="855"/>
                      <a:pt x="11796" y="675"/>
                      <a:pt x="11663" y="480"/>
                    </a:cubicBezTo>
                    <a:cubicBezTo>
                      <a:pt x="11543" y="304"/>
                      <a:pt x="11277" y="12"/>
                      <a:pt x="10795" y="0"/>
                    </a:cubicBezTo>
                    <a:cubicBezTo>
                      <a:pt x="10315" y="10"/>
                      <a:pt x="10047" y="303"/>
                      <a:pt x="9927" y="481"/>
                    </a:cubicBezTo>
                    <a:cubicBezTo>
                      <a:pt x="9795" y="677"/>
                      <a:pt x="9730" y="858"/>
                      <a:pt x="9674" y="1056"/>
                    </a:cubicBezTo>
                    <a:lnTo>
                      <a:pt x="7916" y="7355"/>
                    </a:lnTo>
                    <a:cubicBezTo>
                      <a:pt x="7904" y="7411"/>
                      <a:pt x="7833" y="7525"/>
                      <a:pt x="7722" y="7607"/>
                    </a:cubicBezTo>
                    <a:cubicBezTo>
                      <a:pt x="7615" y="7691"/>
                      <a:pt x="7485" y="7729"/>
                      <a:pt x="7429" y="7726"/>
                    </a:cubicBezTo>
                    <a:lnTo>
                      <a:pt x="1361" y="7729"/>
                    </a:lnTo>
                    <a:cubicBezTo>
                      <a:pt x="1126" y="7732"/>
                      <a:pt x="908" y="7748"/>
                      <a:pt x="644" y="7859"/>
                    </a:cubicBezTo>
                    <a:cubicBezTo>
                      <a:pt x="513" y="7917"/>
                      <a:pt x="362" y="8007"/>
                      <a:pt x="226" y="8173"/>
                    </a:cubicBezTo>
                    <a:cubicBezTo>
                      <a:pt x="88" y="8334"/>
                      <a:pt x="-5" y="8584"/>
                      <a:pt x="0" y="8808"/>
                    </a:cubicBezTo>
                    <a:cubicBezTo>
                      <a:pt x="7" y="9167"/>
                      <a:pt x="159" y="9386"/>
                      <a:pt x="283" y="9537"/>
                    </a:cubicBezTo>
                    <a:cubicBezTo>
                      <a:pt x="414" y="9691"/>
                      <a:pt x="553" y="9799"/>
                      <a:pt x="707" y="9902"/>
                    </a:cubicBezTo>
                    <a:lnTo>
                      <a:pt x="5597" y="13118"/>
                    </a:lnTo>
                    <a:cubicBezTo>
                      <a:pt x="5684" y="13155"/>
                      <a:pt x="5838" y="13426"/>
                      <a:pt x="5824" y="13606"/>
                    </a:cubicBezTo>
                    <a:cubicBezTo>
                      <a:pt x="5824" y="13651"/>
                      <a:pt x="5818" y="13688"/>
                      <a:pt x="5810" y="13715"/>
                    </a:cubicBezTo>
                    <a:lnTo>
                      <a:pt x="3909" y="19931"/>
                    </a:lnTo>
                    <a:cubicBezTo>
                      <a:pt x="3856" y="20111"/>
                      <a:pt x="3816" y="20284"/>
                      <a:pt x="3814" y="20496"/>
                    </a:cubicBezTo>
                    <a:cubicBezTo>
                      <a:pt x="3817" y="20674"/>
                      <a:pt x="3838" y="20905"/>
                      <a:pt x="4018" y="21165"/>
                    </a:cubicBezTo>
                    <a:cubicBezTo>
                      <a:pt x="4192" y="21433"/>
                      <a:pt x="4579" y="21600"/>
                      <a:pt x="4842" y="21584"/>
                    </a:cubicBezTo>
                    <a:cubicBezTo>
                      <a:pt x="5342" y="21556"/>
                      <a:pt x="5550" y="21359"/>
                      <a:pt x="5798" y="21172"/>
                    </a:cubicBezTo>
                    <a:lnTo>
                      <a:pt x="10579" y="17109"/>
                    </a:lnTo>
                    <a:cubicBezTo>
                      <a:pt x="10618" y="17073"/>
                      <a:pt x="10718" y="17031"/>
                      <a:pt x="10830" y="17031"/>
                    </a:cubicBezTo>
                    <a:cubicBezTo>
                      <a:pt x="10939" y="17031"/>
                      <a:pt x="11033" y="17069"/>
                      <a:pt x="11072" y="17103"/>
                    </a:cubicBezTo>
                    <a:lnTo>
                      <a:pt x="16111" y="21199"/>
                    </a:lnTo>
                    <a:cubicBezTo>
                      <a:pt x="16360" y="21380"/>
                      <a:pt x="16566" y="21567"/>
                      <a:pt x="17055" y="21593"/>
                    </a:cubicBezTo>
                    <a:cubicBezTo>
                      <a:pt x="17066" y="21594"/>
                      <a:pt x="17078" y="21594"/>
                      <a:pt x="17090" y="21594"/>
                    </a:cubicBezTo>
                    <a:cubicBezTo>
                      <a:pt x="17341" y="21594"/>
                      <a:pt x="17694" y="21442"/>
                      <a:pt x="17866" y="21188"/>
                    </a:cubicBezTo>
                    <a:cubicBezTo>
                      <a:pt x="18050" y="20931"/>
                      <a:pt x="18073" y="20695"/>
                      <a:pt x="18075" y="20521"/>
                    </a:cubicBezTo>
                    <a:cubicBezTo>
                      <a:pt x="18073" y="20293"/>
                      <a:pt x="18027" y="20110"/>
                      <a:pt x="17964" y="19917"/>
                    </a:cubicBezTo>
                    <a:lnTo>
                      <a:pt x="15827" y="13661"/>
                    </a:lnTo>
                    <a:cubicBezTo>
                      <a:pt x="15818" y="13635"/>
                      <a:pt x="15811" y="13597"/>
                      <a:pt x="15811" y="13550"/>
                    </a:cubicBezTo>
                    <a:cubicBezTo>
                      <a:pt x="15799" y="13381"/>
                      <a:pt x="15937" y="13140"/>
                      <a:pt x="16017" y="13106"/>
                    </a:cubicBezTo>
                    <a:lnTo>
                      <a:pt x="20883" y="9902"/>
                    </a:lnTo>
                    <a:cubicBezTo>
                      <a:pt x="21038" y="9799"/>
                      <a:pt x="21176" y="9690"/>
                      <a:pt x="21308" y="9537"/>
                    </a:cubicBezTo>
                    <a:cubicBezTo>
                      <a:pt x="21431" y="9384"/>
                      <a:pt x="21583" y="9166"/>
                      <a:pt x="21590" y="8807"/>
                    </a:cubicBezTo>
                    <a:cubicBezTo>
                      <a:pt x="21595" y="8585"/>
                      <a:pt x="21502" y="8335"/>
                      <a:pt x="21366" y="81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62500" lnSpcReduction="20000"/>
              </a:bodyPr>
              <a:lstStyle/>
              <a:p>
                <a:pPr lvl="0">
                  <a:defRPr/>
                </a:pPr>
                <a:endParaRPr/>
              </a:p>
            </p:txBody>
          </p:sp>
        </p:grpSp>
        <p:sp>
          <p:nvSpPr>
            <p:cNvPr id="10" name="íṧlîḋé">
              <a:extLst>
                <a:ext uri="{FF2B5EF4-FFF2-40B4-BE49-F238E27FC236}">
                  <a16:creationId xmlns="" xmlns:a16="http://schemas.microsoft.com/office/drawing/2014/main" id="{01A05C12-FD12-4963-A69B-E038E8D6044C}"/>
                </a:ext>
              </a:extLst>
            </p:cNvPr>
            <p:cNvSpPr/>
            <p:nvPr/>
          </p:nvSpPr>
          <p:spPr>
            <a:xfrm>
              <a:off x="726652" y="4406309"/>
              <a:ext cx="112381" cy="11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8" extrusionOk="0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 fontScale="25000" lnSpcReduction="20000"/>
            </a:bodyPr>
            <a:lstStyle/>
            <a:p>
              <a:pPr lvl="0">
                <a:defRPr/>
              </a:pPr>
              <a:endParaRPr/>
            </a:p>
          </p:txBody>
        </p:sp>
        <p:sp>
          <p:nvSpPr>
            <p:cNvPr id="11" name="îšľiḑé">
              <a:extLst>
                <a:ext uri="{FF2B5EF4-FFF2-40B4-BE49-F238E27FC236}">
                  <a16:creationId xmlns="" xmlns:a16="http://schemas.microsoft.com/office/drawing/2014/main" id="{C7E3754B-232C-45F6-BDEC-DD85D8E4A1EC}"/>
                </a:ext>
              </a:extLst>
            </p:cNvPr>
            <p:cNvSpPr/>
            <p:nvPr/>
          </p:nvSpPr>
          <p:spPr>
            <a:xfrm>
              <a:off x="1825469" y="2442040"/>
              <a:ext cx="216436" cy="216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8" extrusionOk="0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40" tIns="45720" rIns="91440" bIns="45720" numCol="1" anchor="t">
              <a:normAutofit fontScale="55000" lnSpcReduction="20000"/>
            </a:bodyPr>
            <a:lstStyle/>
            <a:p>
              <a:pPr lvl="0">
                <a:defRPr/>
              </a:pPr>
              <a:endParaRPr/>
            </a:p>
          </p:txBody>
        </p:sp>
        <p:grpSp>
          <p:nvGrpSpPr>
            <p:cNvPr id="12" name="íš1iḋè">
              <a:extLst>
                <a:ext uri="{FF2B5EF4-FFF2-40B4-BE49-F238E27FC236}">
                  <a16:creationId xmlns="" xmlns:a16="http://schemas.microsoft.com/office/drawing/2014/main" id="{D3790946-CF16-4E20-A8DB-DB244EAC8D6F}"/>
                </a:ext>
              </a:extLst>
            </p:cNvPr>
            <p:cNvGrpSpPr/>
            <p:nvPr/>
          </p:nvGrpSpPr>
          <p:grpSpPr>
            <a:xfrm>
              <a:off x="3087511" y="4816303"/>
              <a:ext cx="2330294" cy="1308272"/>
              <a:chOff x="8563614" y="4934816"/>
              <a:chExt cx="2955286" cy="1308272"/>
            </a:xfrm>
          </p:grpSpPr>
          <p:sp>
            <p:nvSpPr>
              <p:cNvPr id="21" name="ïṧḻïďè">
                <a:extLst>
                  <a:ext uri="{FF2B5EF4-FFF2-40B4-BE49-F238E27FC236}">
                    <a16:creationId xmlns="" xmlns:a16="http://schemas.microsoft.com/office/drawing/2014/main" id="{8FEDABC5-6F56-4673-B15F-DAB5791E57E4}"/>
                  </a:ext>
                </a:extLst>
              </p:cNvPr>
              <p:cNvSpPr txBox="1"/>
              <p:nvPr/>
            </p:nvSpPr>
            <p:spPr bwMode="auto">
              <a:xfrm>
                <a:off x="8563614" y="4934816"/>
                <a:ext cx="2955286" cy="480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2" name="ïṩļîde">
                <a:extLst>
                  <a:ext uri="{FF2B5EF4-FFF2-40B4-BE49-F238E27FC236}">
                    <a16:creationId xmlns="" xmlns:a16="http://schemas.microsoft.com/office/drawing/2014/main" id="{FD6DB67F-7E42-4544-A44E-D4A89BE2AA3F}"/>
                  </a:ext>
                </a:extLst>
              </p:cNvPr>
              <p:cNvSpPr/>
              <p:nvPr/>
            </p:nvSpPr>
            <p:spPr bwMode="auto">
              <a:xfrm>
                <a:off x="8563614" y="5415115"/>
                <a:ext cx="295528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 …</a:t>
                </a:r>
              </a:p>
            </p:txBody>
          </p:sp>
        </p:grpSp>
        <p:grpSp>
          <p:nvGrpSpPr>
            <p:cNvPr id="13" name="íṧḻïḓê">
              <a:extLst>
                <a:ext uri="{FF2B5EF4-FFF2-40B4-BE49-F238E27FC236}">
                  <a16:creationId xmlns="" xmlns:a16="http://schemas.microsoft.com/office/drawing/2014/main" id="{A9153DCC-26FB-4CE7-86D2-1F28F64CD46A}"/>
                </a:ext>
              </a:extLst>
            </p:cNvPr>
            <p:cNvGrpSpPr/>
            <p:nvPr/>
          </p:nvGrpSpPr>
          <p:grpSpPr>
            <a:xfrm>
              <a:off x="5857037" y="4816303"/>
              <a:ext cx="2330294" cy="1308272"/>
              <a:chOff x="8563614" y="4934816"/>
              <a:chExt cx="2955286" cy="1308272"/>
            </a:xfrm>
          </p:grpSpPr>
          <p:sp>
            <p:nvSpPr>
              <p:cNvPr id="19" name="ïśḷiḋè">
                <a:extLst>
                  <a:ext uri="{FF2B5EF4-FFF2-40B4-BE49-F238E27FC236}">
                    <a16:creationId xmlns="" xmlns:a16="http://schemas.microsoft.com/office/drawing/2014/main" id="{2DA4044C-AD9F-4C0F-B6AE-1B83C0D593F4}"/>
                  </a:ext>
                </a:extLst>
              </p:cNvPr>
              <p:cNvSpPr txBox="1"/>
              <p:nvPr/>
            </p:nvSpPr>
            <p:spPr bwMode="auto">
              <a:xfrm>
                <a:off x="8563614" y="4934816"/>
                <a:ext cx="2955286" cy="480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0" name="îSḷíde">
                <a:extLst>
                  <a:ext uri="{FF2B5EF4-FFF2-40B4-BE49-F238E27FC236}">
                    <a16:creationId xmlns="" xmlns:a16="http://schemas.microsoft.com/office/drawing/2014/main" id="{795A304A-52E7-4621-85DE-6373EB7C596F}"/>
                  </a:ext>
                </a:extLst>
              </p:cNvPr>
              <p:cNvSpPr/>
              <p:nvPr/>
            </p:nvSpPr>
            <p:spPr bwMode="auto">
              <a:xfrm>
                <a:off x="8563614" y="5415115"/>
                <a:ext cx="295528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 …</a:t>
                </a:r>
              </a:p>
            </p:txBody>
          </p:sp>
        </p:grpSp>
        <p:grpSp>
          <p:nvGrpSpPr>
            <p:cNvPr id="14" name="í$1îdè">
              <a:extLst>
                <a:ext uri="{FF2B5EF4-FFF2-40B4-BE49-F238E27FC236}">
                  <a16:creationId xmlns="" xmlns:a16="http://schemas.microsoft.com/office/drawing/2014/main" id="{9CC4DE52-C25E-4FEB-A20F-675153188577}"/>
                </a:ext>
              </a:extLst>
            </p:cNvPr>
            <p:cNvGrpSpPr/>
            <p:nvPr/>
          </p:nvGrpSpPr>
          <p:grpSpPr>
            <a:xfrm>
              <a:off x="8626563" y="4816303"/>
              <a:ext cx="2330294" cy="1308272"/>
              <a:chOff x="8563614" y="4934816"/>
              <a:chExt cx="2955286" cy="1308272"/>
            </a:xfrm>
          </p:grpSpPr>
          <p:sp>
            <p:nvSpPr>
              <p:cNvPr id="17" name="ïşḷîḑê">
                <a:extLst>
                  <a:ext uri="{FF2B5EF4-FFF2-40B4-BE49-F238E27FC236}">
                    <a16:creationId xmlns="" xmlns:a16="http://schemas.microsoft.com/office/drawing/2014/main" id="{0279691D-CC9B-4A44-A418-933095B30490}"/>
                  </a:ext>
                </a:extLst>
              </p:cNvPr>
              <p:cNvSpPr txBox="1"/>
              <p:nvPr/>
            </p:nvSpPr>
            <p:spPr bwMode="auto">
              <a:xfrm>
                <a:off x="8563614" y="4934816"/>
                <a:ext cx="2955286" cy="480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18" name="íŝ1ïḓé">
                <a:extLst>
                  <a:ext uri="{FF2B5EF4-FFF2-40B4-BE49-F238E27FC236}">
                    <a16:creationId xmlns="" xmlns:a16="http://schemas.microsoft.com/office/drawing/2014/main" id="{7EC9D7B0-1EEE-4EBD-9326-2EFE30023BC8}"/>
                  </a:ext>
                </a:extLst>
              </p:cNvPr>
              <p:cNvSpPr/>
              <p:nvPr/>
            </p:nvSpPr>
            <p:spPr bwMode="auto">
              <a:xfrm>
                <a:off x="8563614" y="5415115"/>
                <a:ext cx="295528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 …</a:t>
                </a:r>
              </a:p>
            </p:txBody>
          </p:sp>
        </p:grpSp>
        <p:sp>
          <p:nvSpPr>
            <p:cNvPr id="15" name="ïṥḷîďé">
              <a:extLst>
                <a:ext uri="{FF2B5EF4-FFF2-40B4-BE49-F238E27FC236}">
                  <a16:creationId xmlns="" xmlns:a16="http://schemas.microsoft.com/office/drawing/2014/main" id="{1641D5A2-0A32-4DE0-BA22-4F5B3EB59E3A}"/>
                </a:ext>
              </a:extLst>
            </p:cNvPr>
            <p:cNvSpPr txBox="1"/>
            <p:nvPr/>
          </p:nvSpPr>
          <p:spPr>
            <a:xfrm>
              <a:off x="3188140" y="1559734"/>
              <a:ext cx="6614227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6" name="iŝḷïďê">
              <a:extLst>
                <a:ext uri="{FF2B5EF4-FFF2-40B4-BE49-F238E27FC236}">
                  <a16:creationId xmlns="" xmlns:a16="http://schemas.microsoft.com/office/drawing/2014/main" id="{218EB261-B617-44E3-97D1-DBEDDC99783F}"/>
                </a:ext>
              </a:extLst>
            </p:cNvPr>
            <p:cNvSpPr txBox="1"/>
            <p:nvPr/>
          </p:nvSpPr>
          <p:spPr>
            <a:xfrm>
              <a:off x="3188139" y="2411895"/>
              <a:ext cx="6614229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3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A3340C-2E12-4583-A161-80E70869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E347479-ADC2-4D34-B910-A3059C6E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AA59ADE-1486-4B60-8794-6295000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c894fd13-772e-4be3-afab-27d865416d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A425D45-636F-4CDA-8B22-25C726128ED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287961"/>
            <a:ext cx="12192000" cy="4855664"/>
            <a:chOff x="0" y="1287961"/>
            <a:chExt cx="12192000" cy="4855664"/>
          </a:xfrm>
        </p:grpSpPr>
        <p:sp>
          <p:nvSpPr>
            <p:cNvPr id="6" name="iŝḻïdé">
              <a:extLst>
                <a:ext uri="{FF2B5EF4-FFF2-40B4-BE49-F238E27FC236}">
                  <a16:creationId xmlns="" xmlns:a16="http://schemas.microsoft.com/office/drawing/2014/main" id="{71F1A165-32CD-4592-B273-0FF0DC04F9ED}"/>
                </a:ext>
              </a:extLst>
            </p:cNvPr>
            <p:cNvSpPr txBox="1"/>
            <p:nvPr/>
          </p:nvSpPr>
          <p:spPr>
            <a:xfrm>
              <a:off x="673099" y="1287961"/>
              <a:ext cx="444341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7" name="îṣļíde">
              <a:extLst>
                <a:ext uri="{FF2B5EF4-FFF2-40B4-BE49-F238E27FC236}">
                  <a16:creationId xmlns="" xmlns:a16="http://schemas.microsoft.com/office/drawing/2014/main" id="{5716616D-8C01-47A3-9E05-D9F86833A35F}"/>
                </a:ext>
              </a:extLst>
            </p:cNvPr>
            <p:cNvSpPr txBox="1"/>
            <p:nvPr/>
          </p:nvSpPr>
          <p:spPr>
            <a:xfrm>
              <a:off x="673099" y="1680473"/>
              <a:ext cx="4443411" cy="46823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8" name="ïŝ1íḋé">
              <a:extLst>
                <a:ext uri="{FF2B5EF4-FFF2-40B4-BE49-F238E27FC236}">
                  <a16:creationId xmlns="" xmlns:a16="http://schemas.microsoft.com/office/drawing/2014/main" id="{1E7B624D-0E34-465F-BB56-D57D10D8940C}"/>
                </a:ext>
              </a:extLst>
            </p:cNvPr>
            <p:cNvSpPr/>
            <p:nvPr/>
          </p:nvSpPr>
          <p:spPr>
            <a:xfrm rot="16200000">
              <a:off x="3246423" y="3912074"/>
              <a:ext cx="2760688" cy="97948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lïḍê">
              <a:extLst>
                <a:ext uri="{FF2B5EF4-FFF2-40B4-BE49-F238E27FC236}">
                  <a16:creationId xmlns="" xmlns:a16="http://schemas.microsoft.com/office/drawing/2014/main" id="{DD062CA6-2D66-4ABB-855C-BB3AD6DD7356}"/>
                </a:ext>
              </a:extLst>
            </p:cNvPr>
            <p:cNvSpPr/>
            <p:nvPr/>
          </p:nvSpPr>
          <p:spPr>
            <a:xfrm rot="16200000">
              <a:off x="3535742" y="3221903"/>
              <a:ext cx="4141030" cy="979488"/>
            </a:xfrm>
            <a:prstGeom prst="homePlat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ḻîďé">
              <a:extLst>
                <a:ext uri="{FF2B5EF4-FFF2-40B4-BE49-F238E27FC236}">
                  <a16:creationId xmlns="" xmlns:a16="http://schemas.microsoft.com/office/drawing/2014/main" id="{6CDDE150-0E9C-4FF6-B877-A6AA742A3ED0}"/>
                </a:ext>
              </a:extLst>
            </p:cNvPr>
            <p:cNvSpPr/>
            <p:nvPr/>
          </p:nvSpPr>
          <p:spPr>
            <a:xfrm rot="16200000">
              <a:off x="4933517" y="3640189"/>
              <a:ext cx="3304458" cy="97948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ṧḻîďè">
              <a:extLst>
                <a:ext uri="{FF2B5EF4-FFF2-40B4-BE49-F238E27FC236}">
                  <a16:creationId xmlns="" xmlns:a16="http://schemas.microsoft.com/office/drawing/2014/main" id="{007D0BCB-5FB8-440E-8862-0A015540AA92}"/>
                </a:ext>
              </a:extLst>
            </p:cNvPr>
            <p:cNvSpPr/>
            <p:nvPr/>
          </p:nvSpPr>
          <p:spPr>
            <a:xfrm rot="16200000">
              <a:off x="6324320" y="4051504"/>
              <a:ext cx="2481829" cy="979488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ṥḻiďê">
              <a:extLst>
                <a:ext uri="{FF2B5EF4-FFF2-40B4-BE49-F238E27FC236}">
                  <a16:creationId xmlns="" xmlns:a16="http://schemas.microsoft.com/office/drawing/2014/main" id="{ED79D7D4-A713-4C76-AFF3-AA0DD7132477}"/>
                </a:ext>
              </a:extLst>
            </p:cNvPr>
            <p:cNvSpPr/>
            <p:nvPr/>
          </p:nvSpPr>
          <p:spPr bwMode="auto">
            <a:xfrm>
              <a:off x="7378353" y="3677528"/>
              <a:ext cx="373763" cy="465566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ṥḷíḓè">
              <a:extLst>
                <a:ext uri="{FF2B5EF4-FFF2-40B4-BE49-F238E27FC236}">
                  <a16:creationId xmlns="" xmlns:a16="http://schemas.microsoft.com/office/drawing/2014/main" id="{DF57B966-349E-42F7-9C83-BFB486FA0AE6}"/>
                </a:ext>
              </a:extLst>
            </p:cNvPr>
            <p:cNvSpPr/>
            <p:nvPr/>
          </p:nvSpPr>
          <p:spPr bwMode="auto">
            <a:xfrm>
              <a:off x="6367437" y="2872155"/>
              <a:ext cx="377347" cy="470030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ïḑe">
              <a:extLst>
                <a:ext uri="{FF2B5EF4-FFF2-40B4-BE49-F238E27FC236}">
                  <a16:creationId xmlns="" xmlns:a16="http://schemas.microsoft.com/office/drawing/2014/main" id="{A97B5B57-CC0C-4A78-B271-ABBB0C936FF1}"/>
                </a:ext>
              </a:extLst>
            </p:cNvPr>
            <p:cNvSpPr/>
            <p:nvPr/>
          </p:nvSpPr>
          <p:spPr bwMode="auto">
            <a:xfrm>
              <a:off x="4410036" y="3356814"/>
              <a:ext cx="402291" cy="501102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ṡliḋe">
              <a:extLst>
                <a:ext uri="{FF2B5EF4-FFF2-40B4-BE49-F238E27FC236}">
                  <a16:creationId xmlns="" xmlns:a16="http://schemas.microsoft.com/office/drawing/2014/main" id="{236F3E80-3902-42EA-89DC-822F3669CF75}"/>
                </a:ext>
              </a:extLst>
            </p:cNvPr>
            <p:cNvSpPr/>
            <p:nvPr/>
          </p:nvSpPr>
          <p:spPr bwMode="auto">
            <a:xfrm>
              <a:off x="5412095" y="1984697"/>
              <a:ext cx="388325" cy="483705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šḷïḋè">
              <a:extLst>
                <a:ext uri="{FF2B5EF4-FFF2-40B4-BE49-F238E27FC236}">
                  <a16:creationId xmlns="" xmlns:a16="http://schemas.microsoft.com/office/drawing/2014/main" id="{A93CC9AC-6D74-4160-A3E2-F13533DEE581}"/>
                </a:ext>
              </a:extLst>
            </p:cNvPr>
            <p:cNvSpPr/>
            <p:nvPr/>
          </p:nvSpPr>
          <p:spPr bwMode="auto">
            <a:xfrm>
              <a:off x="0" y="5744857"/>
              <a:ext cx="12192000" cy="3987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600">
                  <a:solidFill>
                    <a:schemeClr val="bg1"/>
                  </a:solidFill>
                </a:rPr>
                <a:t>Supporting text here. 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4549311E-2BDF-4296-AF62-B81956DBB1FE}"/>
                </a:ext>
              </a:extLst>
            </p:cNvPr>
            <p:cNvCxnSpPr/>
            <p:nvPr/>
          </p:nvCxnSpPr>
          <p:spPr>
            <a:xfrm flipH="1">
              <a:off x="669925" y="2169000"/>
              <a:ext cx="444658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A06D8912-53A9-4E82-BD4D-C3FA4F994D5E}"/>
                </a:ext>
              </a:extLst>
            </p:cNvPr>
            <p:cNvCxnSpPr/>
            <p:nvPr/>
          </p:nvCxnSpPr>
          <p:spPr>
            <a:xfrm flipH="1">
              <a:off x="669925" y="3519000"/>
              <a:ext cx="340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ḷïḑé">
              <a:extLst>
                <a:ext uri="{FF2B5EF4-FFF2-40B4-BE49-F238E27FC236}">
                  <a16:creationId xmlns="" xmlns:a16="http://schemas.microsoft.com/office/drawing/2014/main" id="{20A7326D-D4BB-4E3F-80E3-C37D24E8EBE7}"/>
                </a:ext>
              </a:extLst>
            </p:cNvPr>
            <p:cNvSpPr txBox="1"/>
            <p:nvPr/>
          </p:nvSpPr>
          <p:spPr>
            <a:xfrm>
              <a:off x="673099" y="3580277"/>
              <a:ext cx="339790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20" name="îṩļíḓê">
              <a:extLst>
                <a:ext uri="{FF2B5EF4-FFF2-40B4-BE49-F238E27FC236}">
                  <a16:creationId xmlns="" xmlns:a16="http://schemas.microsoft.com/office/drawing/2014/main" id="{CC4FD72C-E50C-4B55-9E43-EC2B58A3D777}"/>
                </a:ext>
              </a:extLst>
            </p:cNvPr>
            <p:cNvSpPr txBox="1"/>
            <p:nvPr/>
          </p:nvSpPr>
          <p:spPr>
            <a:xfrm>
              <a:off x="673099" y="3972788"/>
              <a:ext cx="3397901" cy="612659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ïś1íḑê">
              <a:extLst>
                <a:ext uri="{FF2B5EF4-FFF2-40B4-BE49-F238E27FC236}">
                  <a16:creationId xmlns="" xmlns:a16="http://schemas.microsoft.com/office/drawing/2014/main" id="{3F4DD5CC-DD7C-44D3-8CB4-6C5A86FB9582}"/>
                </a:ext>
              </a:extLst>
            </p:cNvPr>
            <p:cNvSpPr txBox="1"/>
            <p:nvPr/>
          </p:nvSpPr>
          <p:spPr>
            <a:xfrm>
              <a:off x="8131512" y="3906290"/>
              <a:ext cx="339790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22" name="îś1ïḋé">
              <a:extLst>
                <a:ext uri="{FF2B5EF4-FFF2-40B4-BE49-F238E27FC236}">
                  <a16:creationId xmlns="" xmlns:a16="http://schemas.microsoft.com/office/drawing/2014/main" id="{CA3EF125-D48B-450C-97BC-275BB4A2358E}"/>
                </a:ext>
              </a:extLst>
            </p:cNvPr>
            <p:cNvSpPr txBox="1"/>
            <p:nvPr/>
          </p:nvSpPr>
          <p:spPr>
            <a:xfrm>
              <a:off x="8131512" y="4298801"/>
              <a:ext cx="3397901" cy="612659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8CE8F050-76C0-477E-84E0-384FF5AB47A4}"/>
                </a:ext>
              </a:extLst>
            </p:cNvPr>
            <p:cNvCxnSpPr/>
            <p:nvPr/>
          </p:nvCxnSpPr>
          <p:spPr>
            <a:xfrm>
              <a:off x="8054979" y="3819816"/>
              <a:ext cx="346550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F7B2763E-9778-42CA-A777-8EAC501A3F37}"/>
                </a:ext>
              </a:extLst>
            </p:cNvPr>
            <p:cNvCxnSpPr/>
            <p:nvPr/>
          </p:nvCxnSpPr>
          <p:spPr>
            <a:xfrm>
              <a:off x="7131000" y="3021473"/>
              <a:ext cx="438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ŝlîḍe">
              <a:extLst>
                <a:ext uri="{FF2B5EF4-FFF2-40B4-BE49-F238E27FC236}">
                  <a16:creationId xmlns="" xmlns:a16="http://schemas.microsoft.com/office/drawing/2014/main" id="{BA179C56-0D78-4BD2-9EBA-AE60503D7A8C}"/>
                </a:ext>
              </a:extLst>
            </p:cNvPr>
            <p:cNvSpPr txBox="1"/>
            <p:nvPr/>
          </p:nvSpPr>
          <p:spPr>
            <a:xfrm>
              <a:off x="7139926" y="2107395"/>
              <a:ext cx="4389487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26" name="ïSlíḋé">
              <a:extLst>
                <a:ext uri="{FF2B5EF4-FFF2-40B4-BE49-F238E27FC236}">
                  <a16:creationId xmlns="" xmlns:a16="http://schemas.microsoft.com/office/drawing/2014/main" id="{C64DF582-2BA3-4F6F-88B7-1EC5606CAB59}"/>
                </a:ext>
              </a:extLst>
            </p:cNvPr>
            <p:cNvSpPr txBox="1"/>
            <p:nvPr/>
          </p:nvSpPr>
          <p:spPr>
            <a:xfrm>
              <a:off x="7139926" y="2499906"/>
              <a:ext cx="4389487" cy="443319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8E2D95B-E45C-4229-84E2-E39B32EE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0BF130F-7046-465A-88F9-82BDFCB5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5582E35-5B86-430A-A22F-F8F9DADB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21090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902F8AD3-E932-40C4-A852-0D0E7557D3E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922780"/>
            <a:ext cx="10845800" cy="3431540"/>
            <a:chOff x="673100" y="1922780"/>
            <a:chExt cx="10845800" cy="3431540"/>
          </a:xfrm>
        </p:grpSpPr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99866D92-0FA7-4A33-8AE9-87365E0DC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535" y="2407919"/>
              <a:ext cx="0" cy="76130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031FB9D7-B741-461A-88F5-454E27B98489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08" y="3664801"/>
              <a:ext cx="72405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9A89AD97-5775-4570-9131-07C17418F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958" y="2339556"/>
              <a:ext cx="912050" cy="97482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23AD9650-3817-4822-874E-A92730DC68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4529" y="2318437"/>
              <a:ext cx="984583" cy="99594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295A4F63-1093-4F59-847D-092740BEF8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4098" y="3664801"/>
              <a:ext cx="74986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C79F0308-229F-4220-B898-5BAA713C7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612" y="4015224"/>
              <a:ext cx="952500" cy="95682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B1D485E2-95D0-465A-A584-FC229A93D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2466" y="4160374"/>
              <a:ext cx="7069" cy="70084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07D7C10D-1A2C-48D9-B46D-4810B0CAB724}"/>
                </a:ext>
              </a:extLst>
            </p:cNvPr>
            <p:cNvCxnSpPr>
              <a:cxnSpLocks/>
            </p:cNvCxnSpPr>
            <p:nvPr/>
          </p:nvCxnSpPr>
          <p:spPr>
            <a:xfrm>
              <a:off x="6449958" y="4015224"/>
              <a:ext cx="951085" cy="95108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ḻiḍê">
              <a:extLst>
                <a:ext uri="{FF2B5EF4-FFF2-40B4-BE49-F238E27FC236}">
                  <a16:creationId xmlns="" xmlns:a16="http://schemas.microsoft.com/office/drawing/2014/main" id="{63511482-BBBC-4720-A0E1-76F85FD5A7BE}"/>
                </a:ext>
              </a:extLst>
            </p:cNvPr>
            <p:cNvSpPr/>
            <p:nvPr/>
          </p:nvSpPr>
          <p:spPr bwMode="auto">
            <a:xfrm>
              <a:off x="5661932" y="4251476"/>
              <a:ext cx="873791" cy="664534"/>
            </a:xfrm>
            <a:custGeom>
              <a:avLst/>
              <a:gdLst>
                <a:gd name="T0" fmla="*/ 647 w 647"/>
                <a:gd name="T1" fmla="*/ 413 h 492"/>
                <a:gd name="T2" fmla="*/ 647 w 647"/>
                <a:gd name="T3" fmla="*/ 413 h 492"/>
                <a:gd name="T4" fmla="*/ 0 w 647"/>
                <a:gd name="T5" fmla="*/ 415 h 492"/>
                <a:gd name="T6" fmla="*/ 153 w 647"/>
                <a:gd name="T7" fmla="*/ 1 h 492"/>
                <a:gd name="T8" fmla="*/ 492 w 647"/>
                <a:gd name="T9" fmla="*/ 0 h 492"/>
                <a:gd name="T10" fmla="*/ 492 w 647"/>
                <a:gd name="T11" fmla="*/ 0 h 492"/>
                <a:gd name="T12" fmla="*/ 647 w 647"/>
                <a:gd name="T13" fmla="*/ 41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492">
                  <a:moveTo>
                    <a:pt x="647" y="413"/>
                  </a:moveTo>
                  <a:cubicBezTo>
                    <a:pt x="647" y="413"/>
                    <a:pt x="647" y="413"/>
                    <a:pt x="647" y="413"/>
                  </a:cubicBezTo>
                  <a:cubicBezTo>
                    <a:pt x="439" y="491"/>
                    <a:pt x="209" y="492"/>
                    <a:pt x="0" y="415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263" y="41"/>
                    <a:pt x="383" y="41"/>
                    <a:pt x="492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647" y="413"/>
                    <a:pt x="647" y="413"/>
                    <a:pt x="647" y="41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" name="íṣlîḋè">
              <a:extLst>
                <a:ext uri="{FF2B5EF4-FFF2-40B4-BE49-F238E27FC236}">
                  <a16:creationId xmlns="" xmlns:a16="http://schemas.microsoft.com/office/drawing/2014/main" id="{21DA72A3-2E14-456A-8BE0-ABB007A266B1}"/>
                </a:ext>
              </a:extLst>
            </p:cNvPr>
            <p:cNvSpPr/>
            <p:nvPr/>
          </p:nvSpPr>
          <p:spPr bwMode="auto">
            <a:xfrm>
              <a:off x="6507445" y="4046460"/>
              <a:ext cx="1303618" cy="1303617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" name="í$ḻïdé">
              <a:extLst>
                <a:ext uri="{FF2B5EF4-FFF2-40B4-BE49-F238E27FC236}">
                  <a16:creationId xmlns="" xmlns:a16="http://schemas.microsoft.com/office/drawing/2014/main" id="{8114EBE4-3B8A-423E-98A8-1717018E4C35}"/>
                </a:ext>
              </a:extLst>
            </p:cNvPr>
            <p:cNvSpPr/>
            <p:nvPr/>
          </p:nvSpPr>
          <p:spPr bwMode="auto">
            <a:xfrm>
              <a:off x="4386593" y="4052116"/>
              <a:ext cx="1302204" cy="1302204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" name="i$ļiḍé">
              <a:extLst>
                <a:ext uri="{FF2B5EF4-FFF2-40B4-BE49-F238E27FC236}">
                  <a16:creationId xmlns="" xmlns:a16="http://schemas.microsoft.com/office/drawing/2014/main" id="{67BE8812-67BE-46B3-81C1-57C98063DA97}"/>
                </a:ext>
              </a:extLst>
            </p:cNvPr>
            <p:cNvSpPr/>
            <p:nvPr/>
          </p:nvSpPr>
          <p:spPr bwMode="auto">
            <a:xfrm>
              <a:off x="6708220" y="3198119"/>
              <a:ext cx="664534" cy="875206"/>
            </a:xfrm>
            <a:custGeom>
              <a:avLst/>
              <a:gdLst>
                <a:gd name="T0" fmla="*/ 415 w 493"/>
                <a:gd name="T1" fmla="*/ 649 h 649"/>
                <a:gd name="T2" fmla="*/ 2 w 493"/>
                <a:gd name="T3" fmla="*/ 495 h 649"/>
                <a:gd name="T4" fmla="*/ 1 w 493"/>
                <a:gd name="T5" fmla="*/ 156 h 649"/>
                <a:gd name="T6" fmla="*/ 0 w 493"/>
                <a:gd name="T7" fmla="*/ 155 h 649"/>
                <a:gd name="T8" fmla="*/ 413 w 493"/>
                <a:gd name="T9" fmla="*/ 0 h 649"/>
                <a:gd name="T10" fmla="*/ 414 w 493"/>
                <a:gd name="T11" fmla="*/ 1 h 649"/>
                <a:gd name="T12" fmla="*/ 415 w 493"/>
                <a:gd name="T13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" h="649">
                  <a:moveTo>
                    <a:pt x="415" y="649"/>
                  </a:moveTo>
                  <a:cubicBezTo>
                    <a:pt x="2" y="495"/>
                    <a:pt x="2" y="495"/>
                    <a:pt x="2" y="495"/>
                  </a:cubicBezTo>
                  <a:cubicBezTo>
                    <a:pt x="42" y="386"/>
                    <a:pt x="42" y="266"/>
                    <a:pt x="1" y="15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92" y="210"/>
                    <a:pt x="493" y="440"/>
                    <a:pt x="415" y="64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" name="îşlîḍe">
              <a:extLst>
                <a:ext uri="{FF2B5EF4-FFF2-40B4-BE49-F238E27FC236}">
                  <a16:creationId xmlns="" xmlns:a16="http://schemas.microsoft.com/office/drawing/2014/main" id="{0C7DD745-59D0-4717-B254-F5C090AA8EB4}"/>
                </a:ext>
              </a:extLst>
            </p:cNvPr>
            <p:cNvSpPr/>
            <p:nvPr/>
          </p:nvSpPr>
          <p:spPr bwMode="auto">
            <a:xfrm>
              <a:off x="4820660" y="3206603"/>
              <a:ext cx="663120" cy="872378"/>
            </a:xfrm>
            <a:custGeom>
              <a:avLst/>
              <a:gdLst>
                <a:gd name="T0" fmla="*/ 492 w 492"/>
                <a:gd name="T1" fmla="*/ 492 h 647"/>
                <a:gd name="T2" fmla="*/ 79 w 492"/>
                <a:gd name="T3" fmla="*/ 647 h 647"/>
                <a:gd name="T4" fmla="*/ 78 w 492"/>
                <a:gd name="T5" fmla="*/ 646 h 647"/>
                <a:gd name="T6" fmla="*/ 77 w 492"/>
                <a:gd name="T7" fmla="*/ 0 h 647"/>
                <a:gd name="T8" fmla="*/ 491 w 492"/>
                <a:gd name="T9" fmla="*/ 153 h 647"/>
                <a:gd name="T10" fmla="*/ 491 w 492"/>
                <a:gd name="T11" fmla="*/ 491 h 647"/>
                <a:gd name="T12" fmla="*/ 492 w 492"/>
                <a:gd name="T13" fmla="*/ 49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647">
                  <a:moveTo>
                    <a:pt x="492" y="492"/>
                  </a:moveTo>
                  <a:cubicBezTo>
                    <a:pt x="79" y="647"/>
                    <a:pt x="79" y="647"/>
                    <a:pt x="79" y="647"/>
                  </a:cubicBezTo>
                  <a:cubicBezTo>
                    <a:pt x="78" y="646"/>
                    <a:pt x="78" y="646"/>
                    <a:pt x="78" y="646"/>
                  </a:cubicBezTo>
                  <a:cubicBezTo>
                    <a:pt x="0" y="438"/>
                    <a:pt x="0" y="208"/>
                    <a:pt x="77" y="0"/>
                  </a:cubicBezTo>
                  <a:cubicBezTo>
                    <a:pt x="491" y="153"/>
                    <a:pt x="491" y="153"/>
                    <a:pt x="491" y="153"/>
                  </a:cubicBezTo>
                  <a:cubicBezTo>
                    <a:pt x="450" y="262"/>
                    <a:pt x="451" y="382"/>
                    <a:pt x="491" y="491"/>
                  </a:cubicBezTo>
                  <a:cubicBezTo>
                    <a:pt x="492" y="492"/>
                    <a:pt x="492" y="492"/>
                    <a:pt x="492" y="49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9" name="iś1îdè">
              <a:extLst>
                <a:ext uri="{FF2B5EF4-FFF2-40B4-BE49-F238E27FC236}">
                  <a16:creationId xmlns="" xmlns:a16="http://schemas.microsoft.com/office/drawing/2014/main" id="{D773B632-1855-4D5F-9B06-1E072F4AB323}"/>
                </a:ext>
              </a:extLst>
            </p:cNvPr>
            <p:cNvSpPr/>
            <p:nvPr/>
          </p:nvSpPr>
          <p:spPr bwMode="auto">
            <a:xfrm>
              <a:off x="6503203" y="1922780"/>
              <a:ext cx="1302204" cy="1302204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" name="ïslïde">
              <a:extLst>
                <a:ext uri="{FF2B5EF4-FFF2-40B4-BE49-F238E27FC236}">
                  <a16:creationId xmlns="" xmlns:a16="http://schemas.microsoft.com/office/drawing/2014/main" id="{93461203-04FC-4E75-8174-AA6E8A570AE6}"/>
                </a:ext>
              </a:extLst>
            </p:cNvPr>
            <p:cNvSpPr/>
            <p:nvPr/>
          </p:nvSpPr>
          <p:spPr bwMode="auto">
            <a:xfrm>
              <a:off x="4380937" y="1928436"/>
              <a:ext cx="1302204" cy="1303617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" name="ïṡľiḍe">
              <a:extLst>
                <a:ext uri="{FF2B5EF4-FFF2-40B4-BE49-F238E27FC236}">
                  <a16:creationId xmlns="" xmlns:a16="http://schemas.microsoft.com/office/drawing/2014/main" id="{268FA8AF-5229-4350-8FD1-B08A6CC80ACD}"/>
                </a:ext>
              </a:extLst>
            </p:cNvPr>
            <p:cNvSpPr/>
            <p:nvPr/>
          </p:nvSpPr>
          <p:spPr bwMode="auto">
            <a:xfrm>
              <a:off x="5656277" y="2362503"/>
              <a:ext cx="872378" cy="664534"/>
            </a:xfrm>
            <a:custGeom>
              <a:avLst/>
              <a:gdLst>
                <a:gd name="T0" fmla="*/ 494 w 647"/>
                <a:gd name="T1" fmla="*/ 491 h 492"/>
                <a:gd name="T2" fmla="*/ 156 w 647"/>
                <a:gd name="T3" fmla="*/ 492 h 492"/>
                <a:gd name="T4" fmla="*/ 155 w 647"/>
                <a:gd name="T5" fmla="*/ 492 h 492"/>
                <a:gd name="T6" fmla="*/ 0 w 647"/>
                <a:gd name="T7" fmla="*/ 79 h 492"/>
                <a:gd name="T8" fmla="*/ 1 w 647"/>
                <a:gd name="T9" fmla="*/ 79 h 492"/>
                <a:gd name="T10" fmla="*/ 647 w 647"/>
                <a:gd name="T11" fmla="*/ 77 h 492"/>
                <a:gd name="T12" fmla="*/ 494 w 647"/>
                <a:gd name="T13" fmla="*/ 49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492">
                  <a:moveTo>
                    <a:pt x="494" y="491"/>
                  </a:moveTo>
                  <a:cubicBezTo>
                    <a:pt x="385" y="450"/>
                    <a:pt x="265" y="451"/>
                    <a:pt x="156" y="492"/>
                  </a:cubicBezTo>
                  <a:cubicBezTo>
                    <a:pt x="155" y="492"/>
                    <a:pt x="155" y="492"/>
                    <a:pt x="155" y="49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209" y="1"/>
                    <a:pt x="439" y="0"/>
                    <a:pt x="647" y="77"/>
                  </a:cubicBezTo>
                  <a:cubicBezTo>
                    <a:pt x="494" y="491"/>
                    <a:pt x="494" y="491"/>
                    <a:pt x="494" y="49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" name="iṧlïdè">
              <a:extLst>
                <a:ext uri="{FF2B5EF4-FFF2-40B4-BE49-F238E27FC236}">
                  <a16:creationId xmlns="" xmlns:a16="http://schemas.microsoft.com/office/drawing/2014/main" id="{90697B4D-F2D3-4B76-9269-348366BCF34C}"/>
                </a:ext>
              </a:extLst>
            </p:cNvPr>
            <p:cNvSpPr/>
            <p:nvPr/>
          </p:nvSpPr>
          <p:spPr>
            <a:xfrm>
              <a:off x="5603962" y="3169228"/>
              <a:ext cx="991146" cy="9911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" name="ïšļíḓè">
              <a:extLst>
                <a:ext uri="{FF2B5EF4-FFF2-40B4-BE49-F238E27FC236}">
                  <a16:creationId xmlns="" xmlns:a16="http://schemas.microsoft.com/office/drawing/2014/main" id="{1FD3DD59-F906-4272-B66B-9FED9FC92992}"/>
                </a:ext>
              </a:extLst>
            </p:cNvPr>
            <p:cNvSpPr/>
            <p:nvPr/>
          </p:nvSpPr>
          <p:spPr bwMode="auto">
            <a:xfrm>
              <a:off x="4848405" y="2410352"/>
              <a:ext cx="367268" cy="339784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4" name="îṣliḍê">
              <a:extLst>
                <a:ext uri="{FF2B5EF4-FFF2-40B4-BE49-F238E27FC236}">
                  <a16:creationId xmlns="" xmlns:a16="http://schemas.microsoft.com/office/drawing/2014/main" id="{490D4D34-2BC6-4FF3-A5C0-848D8335F7FA}"/>
                </a:ext>
              </a:extLst>
            </p:cNvPr>
            <p:cNvSpPr/>
            <p:nvPr/>
          </p:nvSpPr>
          <p:spPr bwMode="auto">
            <a:xfrm>
              <a:off x="6981915" y="2425226"/>
              <a:ext cx="344780" cy="297312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5" name="íṥ1îďê">
              <a:extLst>
                <a:ext uri="{FF2B5EF4-FFF2-40B4-BE49-F238E27FC236}">
                  <a16:creationId xmlns="" xmlns:a16="http://schemas.microsoft.com/office/drawing/2014/main" id="{0A38A30F-23CC-4257-9F22-F27CBBB24153}"/>
                </a:ext>
              </a:extLst>
            </p:cNvPr>
            <p:cNvSpPr/>
            <p:nvPr/>
          </p:nvSpPr>
          <p:spPr bwMode="auto">
            <a:xfrm>
              <a:off x="4842970" y="4558830"/>
              <a:ext cx="389450" cy="288776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45" y="25"/>
                </a:cxn>
                <a:cxn ang="0">
                  <a:pos x="33" y="13"/>
                </a:cxn>
                <a:cxn ang="0">
                  <a:pos x="32" y="12"/>
                </a:cxn>
                <a:cxn ang="0">
                  <a:pos x="31" y="13"/>
                </a:cxn>
                <a:cxn ang="0">
                  <a:pos x="18" y="25"/>
                </a:cxn>
                <a:cxn ang="0">
                  <a:pos x="18" y="26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40"/>
                </a:cxn>
                <a:cxn ang="0">
                  <a:pos x="28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27"/>
                </a:cxn>
                <a:cxn ang="0">
                  <a:pos x="44" y="27"/>
                </a:cxn>
                <a:cxn ang="0">
                  <a:pos x="45" y="26"/>
                </a:cxn>
                <a:cxn ang="0">
                  <a:pos x="45" y="25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3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4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  <a:moveTo>
                    <a:pt x="45" y="25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5" y="27"/>
                    <a:pt x="45" y="26"/>
                  </a:cubicBezTo>
                  <a:cubicBezTo>
                    <a:pt x="45" y="26"/>
                    <a:pt x="45" y="26"/>
                    <a:pt x="45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6" name="í$1íḍe">
              <a:extLst>
                <a:ext uri="{FF2B5EF4-FFF2-40B4-BE49-F238E27FC236}">
                  <a16:creationId xmlns="" xmlns:a16="http://schemas.microsoft.com/office/drawing/2014/main" id="{3222B7E3-ACCC-44A4-B1E5-FE1039236C13}"/>
                </a:ext>
              </a:extLst>
            </p:cNvPr>
            <p:cNvSpPr/>
            <p:nvPr/>
          </p:nvSpPr>
          <p:spPr bwMode="auto">
            <a:xfrm>
              <a:off x="6975620" y="4538370"/>
              <a:ext cx="367268" cy="319796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68" y="50"/>
                </a:cxn>
                <a:cxn ang="0">
                  <a:pos x="59" y="59"/>
                </a:cxn>
                <a:cxn ang="0">
                  <a:pos x="9" y="59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7" y="9"/>
                </a:cxn>
                <a:cxn ang="0">
                  <a:pos x="19" y="4"/>
                </a:cxn>
                <a:cxn ang="0">
                  <a:pos x="25" y="0"/>
                </a:cxn>
                <a:cxn ang="0">
                  <a:pos x="43" y="0"/>
                </a:cxn>
                <a:cxn ang="0">
                  <a:pos x="49" y="4"/>
                </a:cxn>
                <a:cxn ang="0">
                  <a:pos x="51" y="9"/>
                </a:cxn>
                <a:cxn ang="0">
                  <a:pos x="59" y="9"/>
                </a:cxn>
                <a:cxn ang="0">
                  <a:pos x="68" y="18"/>
                </a:cxn>
                <a:cxn ang="0">
                  <a:pos x="50" y="34"/>
                </a:cxn>
                <a:cxn ang="0">
                  <a:pos x="34" y="18"/>
                </a:cxn>
                <a:cxn ang="0">
                  <a:pos x="18" y="34"/>
                </a:cxn>
                <a:cxn ang="0">
                  <a:pos x="34" y="50"/>
                </a:cxn>
                <a:cxn ang="0">
                  <a:pos x="50" y="34"/>
                </a:cxn>
                <a:cxn ang="0">
                  <a:pos x="44" y="34"/>
                </a:cxn>
                <a:cxn ang="0">
                  <a:pos x="34" y="44"/>
                </a:cxn>
                <a:cxn ang="0">
                  <a:pos x="24" y="34"/>
                </a:cxn>
                <a:cxn ang="0">
                  <a:pos x="34" y="24"/>
                </a:cxn>
                <a:cxn ang="0">
                  <a:pos x="44" y="34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27" name="íṩḻîḑé">
              <a:extLst>
                <a:ext uri="{FF2B5EF4-FFF2-40B4-BE49-F238E27FC236}">
                  <a16:creationId xmlns="" xmlns:a16="http://schemas.microsoft.com/office/drawing/2014/main" id="{FE5DAC02-764A-41A1-8411-5C85D12224C8}"/>
                </a:ext>
              </a:extLst>
            </p:cNvPr>
            <p:cNvGrpSpPr/>
            <p:nvPr/>
          </p:nvGrpSpPr>
          <p:grpSpPr>
            <a:xfrm>
              <a:off x="1769760" y="1928436"/>
              <a:ext cx="2611177" cy="1107071"/>
              <a:chOff x="673100" y="1740479"/>
              <a:chExt cx="2611177" cy="1107071"/>
            </a:xfrm>
          </p:grpSpPr>
          <p:sp>
            <p:nvSpPr>
              <p:cNvPr id="39" name="iśļiḍé">
                <a:extLst>
                  <a:ext uri="{FF2B5EF4-FFF2-40B4-BE49-F238E27FC236}">
                    <a16:creationId xmlns="" xmlns:a16="http://schemas.microsoft.com/office/drawing/2014/main" id="{61D48321-A103-4A61-852E-0A6A0D95ED92}"/>
                  </a:ext>
                </a:extLst>
              </p:cNvPr>
              <p:cNvSpPr txBox="1"/>
              <p:nvPr/>
            </p:nvSpPr>
            <p:spPr>
              <a:xfrm>
                <a:off x="673100" y="2248310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40" name="ïślïďe">
                <a:extLst>
                  <a:ext uri="{FF2B5EF4-FFF2-40B4-BE49-F238E27FC236}">
                    <a16:creationId xmlns="" xmlns:a16="http://schemas.microsoft.com/office/drawing/2014/main" id="{01E7BD08-7174-4D2D-B980-4BC24DE3F709}"/>
                  </a:ext>
                </a:extLst>
              </p:cNvPr>
              <p:cNvSpPr/>
              <p:nvPr/>
            </p:nvSpPr>
            <p:spPr>
              <a:xfrm>
                <a:off x="673100" y="1740479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28" name="iŝľîḋê">
              <a:extLst>
                <a:ext uri="{FF2B5EF4-FFF2-40B4-BE49-F238E27FC236}">
                  <a16:creationId xmlns="" xmlns:a16="http://schemas.microsoft.com/office/drawing/2014/main" id="{772E189D-42FC-4C77-9D26-374118121739}"/>
                </a:ext>
              </a:extLst>
            </p:cNvPr>
            <p:cNvGrpSpPr/>
            <p:nvPr/>
          </p:nvGrpSpPr>
          <p:grpSpPr>
            <a:xfrm>
              <a:off x="1775416" y="4247249"/>
              <a:ext cx="2611177" cy="1107071"/>
              <a:chOff x="673100" y="3064387"/>
              <a:chExt cx="2611177" cy="1107071"/>
            </a:xfrm>
          </p:grpSpPr>
          <p:sp>
            <p:nvSpPr>
              <p:cNvPr id="37" name="îŝľïḋé">
                <a:extLst>
                  <a:ext uri="{FF2B5EF4-FFF2-40B4-BE49-F238E27FC236}">
                    <a16:creationId xmlns="" xmlns:a16="http://schemas.microsoft.com/office/drawing/2014/main" id="{1B199E87-FF68-4A6F-9118-B5858D3F0585}"/>
                  </a:ext>
                </a:extLst>
              </p:cNvPr>
              <p:cNvSpPr txBox="1"/>
              <p:nvPr/>
            </p:nvSpPr>
            <p:spPr>
              <a:xfrm>
                <a:off x="673100" y="3572218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8" name="ïṧḻíďê">
                <a:extLst>
                  <a:ext uri="{FF2B5EF4-FFF2-40B4-BE49-F238E27FC236}">
                    <a16:creationId xmlns="" xmlns:a16="http://schemas.microsoft.com/office/drawing/2014/main" id="{25DFED55-6364-41E5-888B-010D475D2551}"/>
                  </a:ext>
                </a:extLst>
              </p:cNvPr>
              <p:cNvSpPr/>
              <p:nvPr/>
            </p:nvSpPr>
            <p:spPr>
              <a:xfrm>
                <a:off x="673100" y="3064387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9D172938-B27C-4600-8C85-3A9987582E29}"/>
                </a:ext>
              </a:extLst>
            </p:cNvPr>
            <p:cNvCxnSpPr>
              <a:cxnSpLocks/>
            </p:cNvCxnSpPr>
            <p:nvPr/>
          </p:nvCxnSpPr>
          <p:spPr>
            <a:xfrm>
              <a:off x="673100" y="3636429"/>
              <a:ext cx="400050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ïŝḷiḑé">
              <a:extLst>
                <a:ext uri="{FF2B5EF4-FFF2-40B4-BE49-F238E27FC236}">
                  <a16:creationId xmlns="" xmlns:a16="http://schemas.microsoft.com/office/drawing/2014/main" id="{5CBA7008-5DE9-4C48-8A7D-4EAB76A81AE1}"/>
                </a:ext>
              </a:extLst>
            </p:cNvPr>
            <p:cNvGrpSpPr/>
            <p:nvPr/>
          </p:nvGrpSpPr>
          <p:grpSpPr>
            <a:xfrm>
              <a:off x="7805407" y="1922780"/>
              <a:ext cx="2611177" cy="1107071"/>
              <a:chOff x="8907723" y="3176874"/>
              <a:chExt cx="2611177" cy="1107071"/>
            </a:xfrm>
          </p:grpSpPr>
          <p:sp>
            <p:nvSpPr>
              <p:cNvPr id="35" name="ïṣḻíḑê">
                <a:extLst>
                  <a:ext uri="{FF2B5EF4-FFF2-40B4-BE49-F238E27FC236}">
                    <a16:creationId xmlns="" xmlns:a16="http://schemas.microsoft.com/office/drawing/2014/main" id="{0EF4BD6A-5A57-49B0-A5C0-15EF9E08A06E}"/>
                  </a:ext>
                </a:extLst>
              </p:cNvPr>
              <p:cNvSpPr txBox="1"/>
              <p:nvPr/>
            </p:nvSpPr>
            <p:spPr>
              <a:xfrm>
                <a:off x="8907723" y="3684705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6" name="iṡļîdè">
                <a:extLst>
                  <a:ext uri="{FF2B5EF4-FFF2-40B4-BE49-F238E27FC236}">
                    <a16:creationId xmlns="" xmlns:a16="http://schemas.microsoft.com/office/drawing/2014/main" id="{F97C3077-4271-40AE-8DBA-D192284B8B5D}"/>
                  </a:ext>
                </a:extLst>
              </p:cNvPr>
              <p:cNvSpPr/>
              <p:nvPr/>
            </p:nvSpPr>
            <p:spPr>
              <a:xfrm>
                <a:off x="8907723" y="3176874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31" name="îSļiďê">
              <a:extLst>
                <a:ext uri="{FF2B5EF4-FFF2-40B4-BE49-F238E27FC236}">
                  <a16:creationId xmlns="" xmlns:a16="http://schemas.microsoft.com/office/drawing/2014/main" id="{B7DCDB56-A269-458B-9DFD-C1E72A192C9B}"/>
                </a:ext>
              </a:extLst>
            </p:cNvPr>
            <p:cNvGrpSpPr/>
            <p:nvPr/>
          </p:nvGrpSpPr>
          <p:grpSpPr>
            <a:xfrm>
              <a:off x="7811063" y="4243006"/>
              <a:ext cx="2611177" cy="1107071"/>
              <a:chOff x="8907723" y="4500782"/>
              <a:chExt cx="2611177" cy="1107071"/>
            </a:xfrm>
          </p:grpSpPr>
          <p:sp>
            <p:nvSpPr>
              <p:cNvPr id="33" name="ïṡlîde">
                <a:extLst>
                  <a:ext uri="{FF2B5EF4-FFF2-40B4-BE49-F238E27FC236}">
                    <a16:creationId xmlns="" xmlns:a16="http://schemas.microsoft.com/office/drawing/2014/main" id="{16142A54-8455-4F5E-92CF-198784459AB3}"/>
                  </a:ext>
                </a:extLst>
              </p:cNvPr>
              <p:cNvSpPr txBox="1"/>
              <p:nvPr/>
            </p:nvSpPr>
            <p:spPr>
              <a:xfrm>
                <a:off x="8907723" y="5008613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4" name="ïṥļide">
                <a:extLst>
                  <a:ext uri="{FF2B5EF4-FFF2-40B4-BE49-F238E27FC236}">
                    <a16:creationId xmlns="" xmlns:a16="http://schemas.microsoft.com/office/drawing/2014/main" id="{54FDC00C-4BA3-40CF-9DDF-BD97B6413460}"/>
                  </a:ext>
                </a:extLst>
              </p:cNvPr>
              <p:cNvSpPr/>
              <p:nvPr/>
            </p:nvSpPr>
            <p:spPr>
              <a:xfrm>
                <a:off x="8907723" y="4500782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cxnSp>
          <p:nvCxnSpPr>
            <p:cNvPr id="32" name="直接连接符 31">
              <a:extLst>
                <a:ext uri="{FF2B5EF4-FFF2-40B4-BE49-F238E27FC236}">
                  <a16:creationId xmlns="" xmlns:a16="http://schemas.microsoft.com/office/drawing/2014/main" id="{ED459619-EF03-4231-9D74-10EAA24D2A43}"/>
                </a:ext>
              </a:extLst>
            </p:cNvPr>
            <p:cNvCxnSpPr>
              <a:cxnSpLocks/>
            </p:cNvCxnSpPr>
            <p:nvPr/>
          </p:nvCxnSpPr>
          <p:spPr>
            <a:xfrm>
              <a:off x="7556500" y="3636429"/>
              <a:ext cx="396240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3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A4A502-9F02-4656-A7D4-0276929C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C194BCD-AAFB-401A-B2EF-34D626BF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23120E7-E204-42ED-934A-55FB90F4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b1f06931-d8e2-4615-8800-a95fa27ec2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010B86F-142F-464A-9805-AD976A06F6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38637"/>
            <a:ext cx="10850563" cy="4504988"/>
            <a:chOff x="669925" y="1638637"/>
            <a:chExt cx="10850563" cy="4504988"/>
          </a:xfrm>
        </p:grpSpPr>
        <p:grpSp>
          <p:nvGrpSpPr>
            <p:cNvPr id="6" name="ïṩ1îďé">
              <a:extLst>
                <a:ext uri="{FF2B5EF4-FFF2-40B4-BE49-F238E27FC236}">
                  <a16:creationId xmlns="" xmlns:a16="http://schemas.microsoft.com/office/drawing/2014/main" id="{CD74A35B-C6E7-4EDD-AC18-2B2ACA6E06B7}"/>
                </a:ext>
              </a:extLst>
            </p:cNvPr>
            <p:cNvGrpSpPr/>
            <p:nvPr/>
          </p:nvGrpSpPr>
          <p:grpSpPr>
            <a:xfrm>
              <a:off x="669925" y="1638637"/>
              <a:ext cx="10850563" cy="585000"/>
              <a:chOff x="669925" y="1856081"/>
              <a:chExt cx="10850563" cy="585000"/>
            </a:xfrm>
          </p:grpSpPr>
          <p:sp>
            <p:nvSpPr>
              <p:cNvPr id="29" name="iŝḷiḍe">
                <a:extLst>
                  <a:ext uri="{FF2B5EF4-FFF2-40B4-BE49-F238E27FC236}">
                    <a16:creationId xmlns="" xmlns:a16="http://schemas.microsoft.com/office/drawing/2014/main" id="{69A45B56-1370-426C-A361-37D1D60B3173}"/>
                  </a:ext>
                </a:extLst>
              </p:cNvPr>
              <p:cNvSpPr/>
              <p:nvPr/>
            </p:nvSpPr>
            <p:spPr bwMode="auto">
              <a:xfrm>
                <a:off x="669925" y="1856081"/>
                <a:ext cx="10850563" cy="585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îṡ1îḋè">
                <a:extLst>
                  <a:ext uri="{FF2B5EF4-FFF2-40B4-BE49-F238E27FC236}">
                    <a16:creationId xmlns="" xmlns:a16="http://schemas.microsoft.com/office/drawing/2014/main" id="{97618348-9EB6-4ED2-AD64-4D8FEA7D60FC}"/>
                  </a:ext>
                </a:extLst>
              </p:cNvPr>
              <p:cNvSpPr txBox="1"/>
              <p:nvPr/>
            </p:nvSpPr>
            <p:spPr bwMode="auto">
              <a:xfrm>
                <a:off x="912714" y="1856081"/>
                <a:ext cx="2563324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3,000K</a:t>
                </a:r>
              </a:p>
            </p:txBody>
          </p:sp>
          <p:sp>
            <p:nvSpPr>
              <p:cNvPr id="31" name="íṡ1ídè">
                <a:extLst>
                  <a:ext uri="{FF2B5EF4-FFF2-40B4-BE49-F238E27FC236}">
                    <a16:creationId xmlns="" xmlns:a16="http://schemas.microsoft.com/office/drawing/2014/main" id="{750F7D6F-4A9E-4CE9-9F81-EED88772065B}"/>
                  </a:ext>
                </a:extLst>
              </p:cNvPr>
              <p:cNvSpPr txBox="1"/>
              <p:nvPr/>
            </p:nvSpPr>
            <p:spPr bwMode="auto">
              <a:xfrm>
                <a:off x="3512496" y="1856081"/>
                <a:ext cx="2563324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5,000K</a:t>
                </a:r>
              </a:p>
            </p:txBody>
          </p:sp>
          <p:sp>
            <p:nvSpPr>
              <p:cNvPr id="32" name="î$ľiďé">
                <a:extLst>
                  <a:ext uri="{FF2B5EF4-FFF2-40B4-BE49-F238E27FC236}">
                    <a16:creationId xmlns="" xmlns:a16="http://schemas.microsoft.com/office/drawing/2014/main" id="{6E983C61-1EEC-4F91-8219-F99DBEC71837}"/>
                  </a:ext>
                </a:extLst>
              </p:cNvPr>
              <p:cNvSpPr txBox="1"/>
              <p:nvPr/>
            </p:nvSpPr>
            <p:spPr bwMode="auto">
              <a:xfrm>
                <a:off x="6112278" y="1856081"/>
                <a:ext cx="2563324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6,000K</a:t>
                </a:r>
              </a:p>
            </p:txBody>
          </p:sp>
          <p:sp>
            <p:nvSpPr>
              <p:cNvPr id="33" name="ïṣḷiḋê">
                <a:extLst>
                  <a:ext uri="{FF2B5EF4-FFF2-40B4-BE49-F238E27FC236}">
                    <a16:creationId xmlns="" xmlns:a16="http://schemas.microsoft.com/office/drawing/2014/main" id="{C537B81E-1153-4306-8ECC-FB40FB9EC50E}"/>
                  </a:ext>
                </a:extLst>
              </p:cNvPr>
              <p:cNvSpPr txBox="1"/>
              <p:nvPr/>
            </p:nvSpPr>
            <p:spPr bwMode="auto">
              <a:xfrm>
                <a:off x="8712061" y="1856081"/>
                <a:ext cx="2563324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8,000K</a:t>
                </a:r>
              </a:p>
            </p:txBody>
          </p:sp>
        </p:grpSp>
        <p:sp>
          <p:nvSpPr>
            <p:cNvPr id="7" name="íṧlîḍé">
              <a:extLst>
                <a:ext uri="{FF2B5EF4-FFF2-40B4-BE49-F238E27FC236}">
                  <a16:creationId xmlns="" xmlns:a16="http://schemas.microsoft.com/office/drawing/2014/main" id="{136CA2CE-8DBA-4C17-B679-6852D4CCD0C3}"/>
                </a:ext>
              </a:extLst>
            </p:cNvPr>
            <p:cNvSpPr/>
            <p:nvPr/>
          </p:nvSpPr>
          <p:spPr>
            <a:xfrm rot="8100000">
              <a:off x="1101000" y="3097379"/>
              <a:ext cx="2186753" cy="2186753"/>
            </a:xfrm>
            <a:custGeom>
              <a:avLst/>
              <a:gdLst>
                <a:gd name="connsiteX0" fmla="*/ 0 w 1544063"/>
                <a:gd name="connsiteY0" fmla="*/ 1544063 h 1544063"/>
                <a:gd name="connsiteX1" fmla="*/ 0 w 1544063"/>
                <a:gd name="connsiteY1" fmla="*/ 0 h 1544063"/>
                <a:gd name="connsiteX2" fmla="*/ 252342 w 1544063"/>
                <a:gd name="connsiteY2" fmla="*/ 252342 h 1544063"/>
                <a:gd name="connsiteX3" fmla="*/ 252342 w 1544063"/>
                <a:gd name="connsiteY3" fmla="*/ 1266485 h 1544063"/>
                <a:gd name="connsiteX4" fmla="*/ 1266485 w 1544063"/>
                <a:gd name="connsiteY4" fmla="*/ 1266485 h 1544063"/>
                <a:gd name="connsiteX5" fmla="*/ 1544063 w 1544063"/>
                <a:gd name="connsiteY5" fmla="*/ 1544063 h 154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063" h="1544063">
                  <a:moveTo>
                    <a:pt x="0" y="1544063"/>
                  </a:moveTo>
                  <a:lnTo>
                    <a:pt x="0" y="0"/>
                  </a:lnTo>
                  <a:lnTo>
                    <a:pt x="252342" y="252342"/>
                  </a:lnTo>
                  <a:lnTo>
                    <a:pt x="252342" y="1266485"/>
                  </a:lnTo>
                  <a:lnTo>
                    <a:pt x="1266485" y="1266485"/>
                  </a:lnTo>
                  <a:lnTo>
                    <a:pt x="1544063" y="1544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iṣliḓè">
              <a:extLst>
                <a:ext uri="{FF2B5EF4-FFF2-40B4-BE49-F238E27FC236}">
                  <a16:creationId xmlns="" xmlns:a16="http://schemas.microsoft.com/office/drawing/2014/main" id="{89F0CD70-7E4E-4EBB-89EC-D5260AD4ACA0}"/>
                </a:ext>
              </a:extLst>
            </p:cNvPr>
            <p:cNvSpPr/>
            <p:nvPr/>
          </p:nvSpPr>
          <p:spPr>
            <a:xfrm rot="8100000">
              <a:off x="3707936" y="3097380"/>
              <a:ext cx="2186753" cy="2186753"/>
            </a:xfrm>
            <a:custGeom>
              <a:avLst/>
              <a:gdLst>
                <a:gd name="connsiteX0" fmla="*/ 0 w 1544063"/>
                <a:gd name="connsiteY0" fmla="*/ 1544063 h 1544063"/>
                <a:gd name="connsiteX1" fmla="*/ 0 w 1544063"/>
                <a:gd name="connsiteY1" fmla="*/ 0 h 1544063"/>
                <a:gd name="connsiteX2" fmla="*/ 252342 w 1544063"/>
                <a:gd name="connsiteY2" fmla="*/ 252342 h 1544063"/>
                <a:gd name="connsiteX3" fmla="*/ 252342 w 1544063"/>
                <a:gd name="connsiteY3" fmla="*/ 1266485 h 1544063"/>
                <a:gd name="connsiteX4" fmla="*/ 1266485 w 1544063"/>
                <a:gd name="connsiteY4" fmla="*/ 1266485 h 1544063"/>
                <a:gd name="connsiteX5" fmla="*/ 1544063 w 1544063"/>
                <a:gd name="connsiteY5" fmla="*/ 1544063 h 154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063" h="1544063">
                  <a:moveTo>
                    <a:pt x="0" y="1544063"/>
                  </a:moveTo>
                  <a:lnTo>
                    <a:pt x="0" y="0"/>
                  </a:lnTo>
                  <a:lnTo>
                    <a:pt x="252342" y="252342"/>
                  </a:lnTo>
                  <a:lnTo>
                    <a:pt x="252342" y="1266485"/>
                  </a:lnTo>
                  <a:lnTo>
                    <a:pt x="1266485" y="1266485"/>
                  </a:lnTo>
                  <a:lnTo>
                    <a:pt x="1544063" y="154406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ïṧļîḓe">
              <a:extLst>
                <a:ext uri="{FF2B5EF4-FFF2-40B4-BE49-F238E27FC236}">
                  <a16:creationId xmlns="" xmlns:a16="http://schemas.microsoft.com/office/drawing/2014/main" id="{78B550F0-D152-43C0-8FA8-6A58207FB58B}"/>
                </a:ext>
              </a:extLst>
            </p:cNvPr>
            <p:cNvSpPr/>
            <p:nvPr/>
          </p:nvSpPr>
          <p:spPr>
            <a:xfrm rot="8100000">
              <a:off x="6293411" y="3097380"/>
              <a:ext cx="2186753" cy="2186753"/>
            </a:xfrm>
            <a:custGeom>
              <a:avLst/>
              <a:gdLst>
                <a:gd name="connsiteX0" fmla="*/ 0 w 1544063"/>
                <a:gd name="connsiteY0" fmla="*/ 1544063 h 1544063"/>
                <a:gd name="connsiteX1" fmla="*/ 0 w 1544063"/>
                <a:gd name="connsiteY1" fmla="*/ 0 h 1544063"/>
                <a:gd name="connsiteX2" fmla="*/ 252342 w 1544063"/>
                <a:gd name="connsiteY2" fmla="*/ 252342 h 1544063"/>
                <a:gd name="connsiteX3" fmla="*/ 252342 w 1544063"/>
                <a:gd name="connsiteY3" fmla="*/ 1266485 h 1544063"/>
                <a:gd name="connsiteX4" fmla="*/ 1266485 w 1544063"/>
                <a:gd name="connsiteY4" fmla="*/ 1266485 h 1544063"/>
                <a:gd name="connsiteX5" fmla="*/ 1544063 w 1544063"/>
                <a:gd name="connsiteY5" fmla="*/ 1544063 h 154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063" h="1544063">
                  <a:moveTo>
                    <a:pt x="0" y="1544063"/>
                  </a:moveTo>
                  <a:lnTo>
                    <a:pt x="0" y="0"/>
                  </a:lnTo>
                  <a:lnTo>
                    <a:pt x="252342" y="252342"/>
                  </a:lnTo>
                  <a:lnTo>
                    <a:pt x="252342" y="1266485"/>
                  </a:lnTo>
                  <a:lnTo>
                    <a:pt x="1266485" y="1266485"/>
                  </a:lnTo>
                  <a:lnTo>
                    <a:pt x="1544063" y="1544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iśľiḓe">
              <a:extLst>
                <a:ext uri="{FF2B5EF4-FFF2-40B4-BE49-F238E27FC236}">
                  <a16:creationId xmlns="" xmlns:a16="http://schemas.microsoft.com/office/drawing/2014/main" id="{6B2A1529-A471-46F9-A250-85756F4E0DD7}"/>
                </a:ext>
              </a:extLst>
            </p:cNvPr>
            <p:cNvSpPr/>
            <p:nvPr/>
          </p:nvSpPr>
          <p:spPr>
            <a:xfrm rot="8100000">
              <a:off x="8900347" y="3097382"/>
              <a:ext cx="2186753" cy="2186753"/>
            </a:xfrm>
            <a:custGeom>
              <a:avLst/>
              <a:gdLst>
                <a:gd name="connsiteX0" fmla="*/ 0 w 1544063"/>
                <a:gd name="connsiteY0" fmla="*/ 1544063 h 1544063"/>
                <a:gd name="connsiteX1" fmla="*/ 0 w 1544063"/>
                <a:gd name="connsiteY1" fmla="*/ 0 h 1544063"/>
                <a:gd name="connsiteX2" fmla="*/ 252342 w 1544063"/>
                <a:gd name="connsiteY2" fmla="*/ 252342 h 1544063"/>
                <a:gd name="connsiteX3" fmla="*/ 252342 w 1544063"/>
                <a:gd name="connsiteY3" fmla="*/ 1266485 h 1544063"/>
                <a:gd name="connsiteX4" fmla="*/ 1266485 w 1544063"/>
                <a:gd name="connsiteY4" fmla="*/ 1266485 h 1544063"/>
                <a:gd name="connsiteX5" fmla="*/ 1544063 w 1544063"/>
                <a:gd name="connsiteY5" fmla="*/ 1544063 h 154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063" h="1544063">
                  <a:moveTo>
                    <a:pt x="0" y="1544063"/>
                  </a:moveTo>
                  <a:lnTo>
                    <a:pt x="0" y="0"/>
                  </a:lnTo>
                  <a:lnTo>
                    <a:pt x="252342" y="252342"/>
                  </a:lnTo>
                  <a:lnTo>
                    <a:pt x="252342" y="1266485"/>
                  </a:lnTo>
                  <a:lnTo>
                    <a:pt x="1266485" y="1266485"/>
                  </a:lnTo>
                  <a:lnTo>
                    <a:pt x="1544063" y="154406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îSḻidé">
              <a:extLst>
                <a:ext uri="{FF2B5EF4-FFF2-40B4-BE49-F238E27FC236}">
                  <a16:creationId xmlns="" xmlns:a16="http://schemas.microsoft.com/office/drawing/2014/main" id="{425E39E1-BDF8-4572-847F-BAFB5CB04D10}"/>
                </a:ext>
              </a:extLst>
            </p:cNvPr>
            <p:cNvSpPr/>
            <p:nvPr/>
          </p:nvSpPr>
          <p:spPr>
            <a:xfrm>
              <a:off x="1832801" y="3630654"/>
              <a:ext cx="662797" cy="662797"/>
            </a:xfrm>
            <a:custGeom>
              <a:avLst/>
              <a:gdLst>
                <a:gd name="connsiteX0" fmla="*/ 514321 w 662797"/>
                <a:gd name="connsiteY0" fmla="*/ 423487 h 662797"/>
                <a:gd name="connsiteX1" fmla="*/ 423302 w 662797"/>
                <a:gd name="connsiteY1" fmla="*/ 514693 h 662797"/>
                <a:gd name="connsiteX2" fmla="*/ 514321 w 662797"/>
                <a:gd name="connsiteY2" fmla="*/ 605899 h 662797"/>
                <a:gd name="connsiteX3" fmla="*/ 605340 w 662797"/>
                <a:gd name="connsiteY3" fmla="*/ 514693 h 662797"/>
                <a:gd name="connsiteX4" fmla="*/ 514321 w 662797"/>
                <a:gd name="connsiteY4" fmla="*/ 423487 h 662797"/>
                <a:gd name="connsiteX5" fmla="*/ 499148 w 662797"/>
                <a:gd name="connsiteY5" fmla="*/ 366589 h 662797"/>
                <a:gd name="connsiteX6" fmla="*/ 527398 w 662797"/>
                <a:gd name="connsiteY6" fmla="*/ 366589 h 662797"/>
                <a:gd name="connsiteX7" fmla="*/ 535259 w 662797"/>
                <a:gd name="connsiteY7" fmla="*/ 390784 h 662797"/>
                <a:gd name="connsiteX8" fmla="*/ 540557 w 662797"/>
                <a:gd name="connsiteY8" fmla="*/ 391319 h 662797"/>
                <a:gd name="connsiteX9" fmla="*/ 557058 w 662797"/>
                <a:gd name="connsiteY9" fmla="*/ 396452 h 662797"/>
                <a:gd name="connsiteX10" fmla="*/ 576341 w 662797"/>
                <a:gd name="connsiteY10" fmla="*/ 379075 h 662797"/>
                <a:gd name="connsiteX11" fmla="*/ 600806 w 662797"/>
                <a:gd name="connsiteY11" fmla="*/ 393229 h 662797"/>
                <a:gd name="connsiteX12" fmla="*/ 595442 w 662797"/>
                <a:gd name="connsiteY12" fmla="*/ 418593 h 662797"/>
                <a:gd name="connsiteX13" fmla="*/ 603742 w 662797"/>
                <a:gd name="connsiteY13" fmla="*/ 425455 h 662797"/>
                <a:gd name="connsiteX14" fmla="*/ 610034 w 662797"/>
                <a:gd name="connsiteY14" fmla="*/ 433096 h 662797"/>
                <a:gd name="connsiteX15" fmla="*/ 635859 w 662797"/>
                <a:gd name="connsiteY15" fmla="*/ 427612 h 662797"/>
                <a:gd name="connsiteX16" fmla="*/ 649984 w 662797"/>
                <a:gd name="connsiteY16" fmla="*/ 452128 h 662797"/>
                <a:gd name="connsiteX17" fmla="*/ 632494 w 662797"/>
                <a:gd name="connsiteY17" fmla="*/ 471616 h 662797"/>
                <a:gd name="connsiteX18" fmla="*/ 637808 w 662797"/>
                <a:gd name="connsiteY18" fmla="*/ 488769 h 662797"/>
                <a:gd name="connsiteX19" fmla="*/ 638191 w 662797"/>
                <a:gd name="connsiteY19" fmla="*/ 492578 h 662797"/>
                <a:gd name="connsiteX20" fmla="*/ 662797 w 662797"/>
                <a:gd name="connsiteY20" fmla="*/ 500606 h 662797"/>
                <a:gd name="connsiteX21" fmla="*/ 662797 w 662797"/>
                <a:gd name="connsiteY21" fmla="*/ 528914 h 662797"/>
                <a:gd name="connsiteX22" fmla="*/ 638035 w 662797"/>
                <a:gd name="connsiteY22" fmla="*/ 536993 h 662797"/>
                <a:gd name="connsiteX23" fmla="*/ 637808 w 662797"/>
                <a:gd name="connsiteY23" fmla="*/ 539247 h 662797"/>
                <a:gd name="connsiteX24" fmla="*/ 632330 w 662797"/>
                <a:gd name="connsiteY24" fmla="*/ 556930 h 662797"/>
                <a:gd name="connsiteX25" fmla="*/ 650337 w 662797"/>
                <a:gd name="connsiteY25" fmla="*/ 576994 h 662797"/>
                <a:gd name="connsiteX26" fmla="*/ 636212 w 662797"/>
                <a:gd name="connsiteY26" fmla="*/ 601509 h 662797"/>
                <a:gd name="connsiteX27" fmla="*/ 609313 w 662797"/>
                <a:gd name="connsiteY27" fmla="*/ 595797 h 662797"/>
                <a:gd name="connsiteX28" fmla="*/ 603742 w 662797"/>
                <a:gd name="connsiteY28" fmla="*/ 602562 h 662797"/>
                <a:gd name="connsiteX29" fmla="*/ 596040 w 662797"/>
                <a:gd name="connsiteY29" fmla="*/ 608930 h 662797"/>
                <a:gd name="connsiteX30" fmla="*/ 601899 w 662797"/>
                <a:gd name="connsiteY30" fmla="*/ 636634 h 662797"/>
                <a:gd name="connsiteX31" fmla="*/ 577434 w 662797"/>
                <a:gd name="connsiteY31" fmla="*/ 650788 h 662797"/>
                <a:gd name="connsiteX32" fmla="*/ 556348 w 662797"/>
                <a:gd name="connsiteY32" fmla="*/ 631786 h 662797"/>
                <a:gd name="connsiteX33" fmla="*/ 540557 w 662797"/>
                <a:gd name="connsiteY33" fmla="*/ 636698 h 662797"/>
                <a:gd name="connsiteX34" fmla="*/ 537887 w 662797"/>
                <a:gd name="connsiteY34" fmla="*/ 636968 h 662797"/>
                <a:gd name="connsiteX35" fmla="*/ 529494 w 662797"/>
                <a:gd name="connsiteY35" fmla="*/ 662797 h 662797"/>
                <a:gd name="connsiteX36" fmla="*/ 501245 w 662797"/>
                <a:gd name="connsiteY36" fmla="*/ 662797 h 662797"/>
                <a:gd name="connsiteX37" fmla="*/ 492852 w 662797"/>
                <a:gd name="connsiteY37" fmla="*/ 636968 h 662797"/>
                <a:gd name="connsiteX38" fmla="*/ 490182 w 662797"/>
                <a:gd name="connsiteY38" fmla="*/ 636698 h 662797"/>
                <a:gd name="connsiteX39" fmla="*/ 473252 w 662797"/>
                <a:gd name="connsiteY39" fmla="*/ 631432 h 662797"/>
                <a:gd name="connsiteX40" fmla="*/ 452301 w 662797"/>
                <a:gd name="connsiteY40" fmla="*/ 650311 h 662797"/>
                <a:gd name="connsiteX41" fmla="*/ 427836 w 662797"/>
                <a:gd name="connsiteY41" fmla="*/ 636158 h 662797"/>
                <a:gd name="connsiteX42" fmla="*/ 433759 w 662797"/>
                <a:gd name="connsiteY42" fmla="*/ 608152 h 662797"/>
                <a:gd name="connsiteX43" fmla="*/ 426997 w 662797"/>
                <a:gd name="connsiteY43" fmla="*/ 602562 h 662797"/>
                <a:gd name="connsiteX44" fmla="*/ 421353 w 662797"/>
                <a:gd name="connsiteY44" fmla="*/ 595707 h 662797"/>
                <a:gd name="connsiteX45" fmla="*/ 392783 w 662797"/>
                <a:gd name="connsiteY45" fmla="*/ 601774 h 662797"/>
                <a:gd name="connsiteX46" fmla="*/ 378658 w 662797"/>
                <a:gd name="connsiteY46" fmla="*/ 577259 h 662797"/>
                <a:gd name="connsiteX47" fmla="*/ 398022 w 662797"/>
                <a:gd name="connsiteY47" fmla="*/ 555682 h 662797"/>
                <a:gd name="connsiteX48" fmla="*/ 392931 w 662797"/>
                <a:gd name="connsiteY48" fmla="*/ 539247 h 662797"/>
                <a:gd name="connsiteX49" fmla="*/ 392862 w 662797"/>
                <a:gd name="connsiteY49" fmla="*/ 538559 h 662797"/>
                <a:gd name="connsiteX50" fmla="*/ 365845 w 662797"/>
                <a:gd name="connsiteY50" fmla="*/ 529744 h 662797"/>
                <a:gd name="connsiteX51" fmla="*/ 365845 w 662797"/>
                <a:gd name="connsiteY51" fmla="*/ 501437 h 662797"/>
                <a:gd name="connsiteX52" fmla="*/ 392533 w 662797"/>
                <a:gd name="connsiteY52" fmla="*/ 492729 h 662797"/>
                <a:gd name="connsiteX53" fmla="*/ 392931 w 662797"/>
                <a:gd name="connsiteY53" fmla="*/ 488769 h 662797"/>
                <a:gd name="connsiteX54" fmla="*/ 397555 w 662797"/>
                <a:gd name="connsiteY54" fmla="*/ 473842 h 662797"/>
                <a:gd name="connsiteX55" fmla="*/ 378305 w 662797"/>
                <a:gd name="connsiteY55" fmla="*/ 452392 h 662797"/>
                <a:gd name="connsiteX56" fmla="*/ 392430 w 662797"/>
                <a:gd name="connsiteY56" fmla="*/ 427877 h 662797"/>
                <a:gd name="connsiteX57" fmla="*/ 420155 w 662797"/>
                <a:gd name="connsiteY57" fmla="*/ 433765 h 662797"/>
                <a:gd name="connsiteX58" fmla="*/ 426997 w 662797"/>
                <a:gd name="connsiteY58" fmla="*/ 425455 h 662797"/>
                <a:gd name="connsiteX59" fmla="*/ 432668 w 662797"/>
                <a:gd name="connsiteY59" fmla="*/ 420766 h 662797"/>
                <a:gd name="connsiteX60" fmla="*/ 426744 w 662797"/>
                <a:gd name="connsiteY60" fmla="*/ 392752 h 662797"/>
                <a:gd name="connsiteX61" fmla="*/ 451208 w 662797"/>
                <a:gd name="connsiteY61" fmla="*/ 378599 h 662797"/>
                <a:gd name="connsiteX62" fmla="*/ 471703 w 662797"/>
                <a:gd name="connsiteY62" fmla="*/ 397067 h 662797"/>
                <a:gd name="connsiteX63" fmla="*/ 490182 w 662797"/>
                <a:gd name="connsiteY63" fmla="*/ 391319 h 662797"/>
                <a:gd name="connsiteX64" fmla="*/ 491144 w 662797"/>
                <a:gd name="connsiteY64" fmla="*/ 391222 h 662797"/>
                <a:gd name="connsiteX65" fmla="*/ 221909 w 662797"/>
                <a:gd name="connsiteY65" fmla="*/ 85038 h 662797"/>
                <a:gd name="connsiteX66" fmla="*/ 85874 w 662797"/>
                <a:gd name="connsiteY66" fmla="*/ 221351 h 662797"/>
                <a:gd name="connsiteX67" fmla="*/ 221909 w 662797"/>
                <a:gd name="connsiteY67" fmla="*/ 357664 h 662797"/>
                <a:gd name="connsiteX68" fmla="*/ 357945 w 662797"/>
                <a:gd name="connsiteY68" fmla="*/ 221351 h 662797"/>
                <a:gd name="connsiteX69" fmla="*/ 221909 w 662797"/>
                <a:gd name="connsiteY69" fmla="*/ 85038 h 662797"/>
                <a:gd name="connsiteX70" fmla="*/ 199232 w 662797"/>
                <a:gd name="connsiteY70" fmla="*/ 0 h 662797"/>
                <a:gd name="connsiteX71" fmla="*/ 241453 w 662797"/>
                <a:gd name="connsiteY71" fmla="*/ 0 h 662797"/>
                <a:gd name="connsiteX72" fmla="*/ 253203 w 662797"/>
                <a:gd name="connsiteY72" fmla="*/ 36160 h 662797"/>
                <a:gd name="connsiteX73" fmla="*/ 261121 w 662797"/>
                <a:gd name="connsiteY73" fmla="*/ 36960 h 662797"/>
                <a:gd name="connsiteX74" fmla="*/ 285784 w 662797"/>
                <a:gd name="connsiteY74" fmla="*/ 44632 h 662797"/>
                <a:gd name="connsiteX75" fmla="*/ 314604 w 662797"/>
                <a:gd name="connsiteY75" fmla="*/ 18661 h 662797"/>
                <a:gd name="connsiteX76" fmla="*/ 351168 w 662797"/>
                <a:gd name="connsiteY76" fmla="*/ 39815 h 662797"/>
                <a:gd name="connsiteX77" fmla="*/ 343152 w 662797"/>
                <a:gd name="connsiteY77" fmla="*/ 77723 h 662797"/>
                <a:gd name="connsiteX78" fmla="*/ 355557 w 662797"/>
                <a:gd name="connsiteY78" fmla="*/ 87979 h 662797"/>
                <a:gd name="connsiteX79" fmla="*/ 364961 w 662797"/>
                <a:gd name="connsiteY79" fmla="*/ 99400 h 662797"/>
                <a:gd name="connsiteX80" fmla="*/ 403558 w 662797"/>
                <a:gd name="connsiteY80" fmla="*/ 91203 h 662797"/>
                <a:gd name="connsiteX81" fmla="*/ 424669 w 662797"/>
                <a:gd name="connsiteY81" fmla="*/ 127843 h 662797"/>
                <a:gd name="connsiteX82" fmla="*/ 398529 w 662797"/>
                <a:gd name="connsiteY82" fmla="*/ 156970 h 662797"/>
                <a:gd name="connsiteX83" fmla="*/ 406471 w 662797"/>
                <a:gd name="connsiteY83" fmla="*/ 182606 h 662797"/>
                <a:gd name="connsiteX84" fmla="*/ 407044 w 662797"/>
                <a:gd name="connsiteY84" fmla="*/ 188299 h 662797"/>
                <a:gd name="connsiteX85" fmla="*/ 443819 w 662797"/>
                <a:gd name="connsiteY85" fmla="*/ 200297 h 662797"/>
                <a:gd name="connsiteX86" fmla="*/ 443819 w 662797"/>
                <a:gd name="connsiteY86" fmla="*/ 242605 h 662797"/>
                <a:gd name="connsiteX87" fmla="*/ 406810 w 662797"/>
                <a:gd name="connsiteY87" fmla="*/ 254680 h 662797"/>
                <a:gd name="connsiteX88" fmla="*/ 406471 w 662797"/>
                <a:gd name="connsiteY88" fmla="*/ 258049 h 662797"/>
                <a:gd name="connsiteX89" fmla="*/ 398284 w 662797"/>
                <a:gd name="connsiteY89" fmla="*/ 284477 h 662797"/>
                <a:gd name="connsiteX90" fmla="*/ 425196 w 662797"/>
                <a:gd name="connsiteY90" fmla="*/ 314464 h 662797"/>
                <a:gd name="connsiteX91" fmla="*/ 404086 w 662797"/>
                <a:gd name="connsiteY91" fmla="*/ 351103 h 662797"/>
                <a:gd name="connsiteX92" fmla="*/ 363882 w 662797"/>
                <a:gd name="connsiteY92" fmla="*/ 342566 h 662797"/>
                <a:gd name="connsiteX93" fmla="*/ 355557 w 662797"/>
                <a:gd name="connsiteY93" fmla="*/ 352677 h 662797"/>
                <a:gd name="connsiteX94" fmla="*/ 344045 w 662797"/>
                <a:gd name="connsiteY94" fmla="*/ 362194 h 662797"/>
                <a:gd name="connsiteX95" fmla="*/ 352801 w 662797"/>
                <a:gd name="connsiteY95" fmla="*/ 403600 h 662797"/>
                <a:gd name="connsiteX96" fmla="*/ 316237 w 662797"/>
                <a:gd name="connsiteY96" fmla="*/ 424753 h 662797"/>
                <a:gd name="connsiteX97" fmla="*/ 284722 w 662797"/>
                <a:gd name="connsiteY97" fmla="*/ 396354 h 662797"/>
                <a:gd name="connsiteX98" fmla="*/ 261121 w 662797"/>
                <a:gd name="connsiteY98" fmla="*/ 403695 h 662797"/>
                <a:gd name="connsiteX99" fmla="*/ 257131 w 662797"/>
                <a:gd name="connsiteY99" fmla="*/ 404098 h 662797"/>
                <a:gd name="connsiteX100" fmla="*/ 244587 w 662797"/>
                <a:gd name="connsiteY100" fmla="*/ 442702 h 662797"/>
                <a:gd name="connsiteX101" fmla="*/ 202366 w 662797"/>
                <a:gd name="connsiteY101" fmla="*/ 442702 h 662797"/>
                <a:gd name="connsiteX102" fmla="*/ 189822 w 662797"/>
                <a:gd name="connsiteY102" fmla="*/ 404098 h 662797"/>
                <a:gd name="connsiteX103" fmla="*/ 185832 w 662797"/>
                <a:gd name="connsiteY103" fmla="*/ 403695 h 662797"/>
                <a:gd name="connsiteX104" fmla="*/ 160529 w 662797"/>
                <a:gd name="connsiteY104" fmla="*/ 395824 h 662797"/>
                <a:gd name="connsiteX105" fmla="*/ 129215 w 662797"/>
                <a:gd name="connsiteY105" fmla="*/ 424041 h 662797"/>
                <a:gd name="connsiteX106" fmla="*/ 92651 w 662797"/>
                <a:gd name="connsiteY106" fmla="*/ 402888 h 662797"/>
                <a:gd name="connsiteX107" fmla="*/ 101502 w 662797"/>
                <a:gd name="connsiteY107" fmla="*/ 361032 h 662797"/>
                <a:gd name="connsiteX108" fmla="*/ 91397 w 662797"/>
                <a:gd name="connsiteY108" fmla="*/ 352677 h 662797"/>
                <a:gd name="connsiteX109" fmla="*/ 82961 w 662797"/>
                <a:gd name="connsiteY109" fmla="*/ 342432 h 662797"/>
                <a:gd name="connsiteX110" fmla="*/ 40261 w 662797"/>
                <a:gd name="connsiteY110" fmla="*/ 351499 h 662797"/>
                <a:gd name="connsiteX111" fmla="*/ 19150 w 662797"/>
                <a:gd name="connsiteY111" fmla="*/ 314860 h 662797"/>
                <a:gd name="connsiteX112" fmla="*/ 48092 w 662797"/>
                <a:gd name="connsiteY112" fmla="*/ 282612 h 662797"/>
                <a:gd name="connsiteX113" fmla="*/ 40482 w 662797"/>
                <a:gd name="connsiteY113" fmla="*/ 258049 h 662797"/>
                <a:gd name="connsiteX114" fmla="*/ 40379 w 662797"/>
                <a:gd name="connsiteY114" fmla="*/ 257020 h 662797"/>
                <a:gd name="connsiteX115" fmla="*/ 0 w 662797"/>
                <a:gd name="connsiteY115" fmla="*/ 243846 h 662797"/>
                <a:gd name="connsiteX116" fmla="*/ 0 w 662797"/>
                <a:gd name="connsiteY116" fmla="*/ 201538 h 662797"/>
                <a:gd name="connsiteX117" fmla="*/ 39887 w 662797"/>
                <a:gd name="connsiteY117" fmla="*/ 188525 h 662797"/>
                <a:gd name="connsiteX118" fmla="*/ 40482 w 662797"/>
                <a:gd name="connsiteY118" fmla="*/ 182606 h 662797"/>
                <a:gd name="connsiteX119" fmla="*/ 47394 w 662797"/>
                <a:gd name="connsiteY119" fmla="*/ 160296 h 662797"/>
                <a:gd name="connsiteX120" fmla="*/ 18623 w 662797"/>
                <a:gd name="connsiteY120" fmla="*/ 128239 h 662797"/>
                <a:gd name="connsiteX121" fmla="*/ 39734 w 662797"/>
                <a:gd name="connsiteY121" fmla="*/ 91599 h 662797"/>
                <a:gd name="connsiteX122" fmla="*/ 81170 w 662797"/>
                <a:gd name="connsiteY122" fmla="*/ 100398 h 662797"/>
                <a:gd name="connsiteX123" fmla="*/ 91397 w 662797"/>
                <a:gd name="connsiteY123" fmla="*/ 87979 h 662797"/>
                <a:gd name="connsiteX124" fmla="*/ 99872 w 662797"/>
                <a:gd name="connsiteY124" fmla="*/ 80971 h 662797"/>
                <a:gd name="connsiteX125" fmla="*/ 91018 w 662797"/>
                <a:gd name="connsiteY125" fmla="*/ 39103 h 662797"/>
                <a:gd name="connsiteX126" fmla="*/ 127582 w 662797"/>
                <a:gd name="connsiteY126" fmla="*/ 17949 h 662797"/>
                <a:gd name="connsiteX127" fmla="*/ 158213 w 662797"/>
                <a:gd name="connsiteY127" fmla="*/ 45551 h 662797"/>
                <a:gd name="connsiteX128" fmla="*/ 185832 w 662797"/>
                <a:gd name="connsiteY128" fmla="*/ 36960 h 662797"/>
                <a:gd name="connsiteX129" fmla="*/ 187270 w 662797"/>
                <a:gd name="connsiteY129" fmla="*/ 36815 h 66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662797" h="662797">
                  <a:moveTo>
                    <a:pt x="514321" y="423487"/>
                  </a:moveTo>
                  <a:cubicBezTo>
                    <a:pt x="464053" y="423487"/>
                    <a:pt x="423302" y="464322"/>
                    <a:pt x="423302" y="514693"/>
                  </a:cubicBezTo>
                  <a:cubicBezTo>
                    <a:pt x="423302" y="565065"/>
                    <a:pt x="464053" y="605899"/>
                    <a:pt x="514321" y="605899"/>
                  </a:cubicBezTo>
                  <a:cubicBezTo>
                    <a:pt x="564589" y="605899"/>
                    <a:pt x="605340" y="565065"/>
                    <a:pt x="605340" y="514693"/>
                  </a:cubicBezTo>
                  <a:cubicBezTo>
                    <a:pt x="605340" y="464322"/>
                    <a:pt x="564589" y="423487"/>
                    <a:pt x="514321" y="423487"/>
                  </a:cubicBezTo>
                  <a:close/>
                  <a:moveTo>
                    <a:pt x="499148" y="366589"/>
                  </a:moveTo>
                  <a:lnTo>
                    <a:pt x="527398" y="366589"/>
                  </a:lnTo>
                  <a:lnTo>
                    <a:pt x="535259" y="390784"/>
                  </a:lnTo>
                  <a:lnTo>
                    <a:pt x="540557" y="391319"/>
                  </a:lnTo>
                  <a:lnTo>
                    <a:pt x="557058" y="396452"/>
                  </a:lnTo>
                  <a:lnTo>
                    <a:pt x="576341" y="379075"/>
                  </a:lnTo>
                  <a:lnTo>
                    <a:pt x="600806" y="393229"/>
                  </a:lnTo>
                  <a:lnTo>
                    <a:pt x="595442" y="418593"/>
                  </a:lnTo>
                  <a:lnTo>
                    <a:pt x="603742" y="425455"/>
                  </a:lnTo>
                  <a:lnTo>
                    <a:pt x="610034" y="433096"/>
                  </a:lnTo>
                  <a:lnTo>
                    <a:pt x="635859" y="427612"/>
                  </a:lnTo>
                  <a:lnTo>
                    <a:pt x="649984" y="452128"/>
                  </a:lnTo>
                  <a:lnTo>
                    <a:pt x="632494" y="471616"/>
                  </a:lnTo>
                  <a:lnTo>
                    <a:pt x="637808" y="488769"/>
                  </a:lnTo>
                  <a:lnTo>
                    <a:pt x="638191" y="492578"/>
                  </a:lnTo>
                  <a:lnTo>
                    <a:pt x="662797" y="500606"/>
                  </a:lnTo>
                  <a:lnTo>
                    <a:pt x="662797" y="528914"/>
                  </a:lnTo>
                  <a:lnTo>
                    <a:pt x="638035" y="536993"/>
                  </a:lnTo>
                  <a:lnTo>
                    <a:pt x="637808" y="539247"/>
                  </a:lnTo>
                  <a:lnTo>
                    <a:pt x="632330" y="556930"/>
                  </a:lnTo>
                  <a:lnTo>
                    <a:pt x="650337" y="576994"/>
                  </a:lnTo>
                  <a:lnTo>
                    <a:pt x="636212" y="601509"/>
                  </a:lnTo>
                  <a:lnTo>
                    <a:pt x="609313" y="595797"/>
                  </a:lnTo>
                  <a:lnTo>
                    <a:pt x="603742" y="602562"/>
                  </a:lnTo>
                  <a:lnTo>
                    <a:pt x="596040" y="608930"/>
                  </a:lnTo>
                  <a:lnTo>
                    <a:pt x="601899" y="636634"/>
                  </a:lnTo>
                  <a:lnTo>
                    <a:pt x="577434" y="650788"/>
                  </a:lnTo>
                  <a:lnTo>
                    <a:pt x="556348" y="631786"/>
                  </a:lnTo>
                  <a:lnTo>
                    <a:pt x="540557" y="636698"/>
                  </a:lnTo>
                  <a:lnTo>
                    <a:pt x="537887" y="636968"/>
                  </a:lnTo>
                  <a:lnTo>
                    <a:pt x="529494" y="662797"/>
                  </a:lnTo>
                  <a:lnTo>
                    <a:pt x="501245" y="662797"/>
                  </a:lnTo>
                  <a:lnTo>
                    <a:pt x="492852" y="636968"/>
                  </a:lnTo>
                  <a:lnTo>
                    <a:pt x="490182" y="636698"/>
                  </a:lnTo>
                  <a:lnTo>
                    <a:pt x="473252" y="631432"/>
                  </a:lnTo>
                  <a:lnTo>
                    <a:pt x="452301" y="650311"/>
                  </a:lnTo>
                  <a:lnTo>
                    <a:pt x="427836" y="636158"/>
                  </a:lnTo>
                  <a:lnTo>
                    <a:pt x="433759" y="608152"/>
                  </a:lnTo>
                  <a:lnTo>
                    <a:pt x="426997" y="602562"/>
                  </a:lnTo>
                  <a:lnTo>
                    <a:pt x="421353" y="595707"/>
                  </a:lnTo>
                  <a:lnTo>
                    <a:pt x="392783" y="601774"/>
                  </a:lnTo>
                  <a:lnTo>
                    <a:pt x="378658" y="577259"/>
                  </a:lnTo>
                  <a:lnTo>
                    <a:pt x="398022" y="555682"/>
                  </a:lnTo>
                  <a:lnTo>
                    <a:pt x="392931" y="539247"/>
                  </a:lnTo>
                  <a:lnTo>
                    <a:pt x="392862" y="538559"/>
                  </a:lnTo>
                  <a:lnTo>
                    <a:pt x="365845" y="529744"/>
                  </a:lnTo>
                  <a:lnTo>
                    <a:pt x="365845" y="501437"/>
                  </a:lnTo>
                  <a:lnTo>
                    <a:pt x="392533" y="492729"/>
                  </a:lnTo>
                  <a:lnTo>
                    <a:pt x="392931" y="488769"/>
                  </a:lnTo>
                  <a:lnTo>
                    <a:pt x="397555" y="473842"/>
                  </a:lnTo>
                  <a:lnTo>
                    <a:pt x="378305" y="452392"/>
                  </a:lnTo>
                  <a:lnTo>
                    <a:pt x="392430" y="427877"/>
                  </a:lnTo>
                  <a:lnTo>
                    <a:pt x="420155" y="433765"/>
                  </a:lnTo>
                  <a:lnTo>
                    <a:pt x="426997" y="425455"/>
                  </a:lnTo>
                  <a:lnTo>
                    <a:pt x="432668" y="420766"/>
                  </a:lnTo>
                  <a:lnTo>
                    <a:pt x="426744" y="392752"/>
                  </a:lnTo>
                  <a:lnTo>
                    <a:pt x="451208" y="378599"/>
                  </a:lnTo>
                  <a:lnTo>
                    <a:pt x="471703" y="397067"/>
                  </a:lnTo>
                  <a:lnTo>
                    <a:pt x="490182" y="391319"/>
                  </a:lnTo>
                  <a:lnTo>
                    <a:pt x="491144" y="391222"/>
                  </a:lnTo>
                  <a:close/>
                  <a:moveTo>
                    <a:pt x="221909" y="85038"/>
                  </a:moveTo>
                  <a:cubicBezTo>
                    <a:pt x="146779" y="85038"/>
                    <a:pt x="85874" y="146068"/>
                    <a:pt x="85874" y="221351"/>
                  </a:cubicBezTo>
                  <a:cubicBezTo>
                    <a:pt x="85874" y="296634"/>
                    <a:pt x="146779" y="357664"/>
                    <a:pt x="221909" y="357664"/>
                  </a:cubicBezTo>
                  <a:cubicBezTo>
                    <a:pt x="297040" y="357664"/>
                    <a:pt x="357945" y="296634"/>
                    <a:pt x="357945" y="221351"/>
                  </a:cubicBezTo>
                  <a:cubicBezTo>
                    <a:pt x="357945" y="146068"/>
                    <a:pt x="297040" y="85038"/>
                    <a:pt x="221909" y="85038"/>
                  </a:cubicBezTo>
                  <a:close/>
                  <a:moveTo>
                    <a:pt x="199232" y="0"/>
                  </a:moveTo>
                  <a:lnTo>
                    <a:pt x="241453" y="0"/>
                  </a:lnTo>
                  <a:lnTo>
                    <a:pt x="253203" y="36160"/>
                  </a:lnTo>
                  <a:lnTo>
                    <a:pt x="261121" y="36960"/>
                  </a:lnTo>
                  <a:lnTo>
                    <a:pt x="285784" y="44632"/>
                  </a:lnTo>
                  <a:lnTo>
                    <a:pt x="314604" y="18661"/>
                  </a:lnTo>
                  <a:lnTo>
                    <a:pt x="351168" y="39815"/>
                  </a:lnTo>
                  <a:lnTo>
                    <a:pt x="343152" y="77723"/>
                  </a:lnTo>
                  <a:lnTo>
                    <a:pt x="355557" y="87979"/>
                  </a:lnTo>
                  <a:lnTo>
                    <a:pt x="364961" y="99400"/>
                  </a:lnTo>
                  <a:lnTo>
                    <a:pt x="403558" y="91203"/>
                  </a:lnTo>
                  <a:lnTo>
                    <a:pt x="424669" y="127843"/>
                  </a:lnTo>
                  <a:lnTo>
                    <a:pt x="398529" y="156970"/>
                  </a:lnTo>
                  <a:lnTo>
                    <a:pt x="406471" y="182606"/>
                  </a:lnTo>
                  <a:lnTo>
                    <a:pt x="407044" y="188299"/>
                  </a:lnTo>
                  <a:lnTo>
                    <a:pt x="443819" y="200297"/>
                  </a:lnTo>
                  <a:lnTo>
                    <a:pt x="443819" y="242605"/>
                  </a:lnTo>
                  <a:lnTo>
                    <a:pt x="406810" y="254680"/>
                  </a:lnTo>
                  <a:lnTo>
                    <a:pt x="406471" y="258049"/>
                  </a:lnTo>
                  <a:lnTo>
                    <a:pt x="398284" y="284477"/>
                  </a:lnTo>
                  <a:lnTo>
                    <a:pt x="425196" y="314464"/>
                  </a:lnTo>
                  <a:lnTo>
                    <a:pt x="404086" y="351103"/>
                  </a:lnTo>
                  <a:lnTo>
                    <a:pt x="363882" y="342566"/>
                  </a:lnTo>
                  <a:lnTo>
                    <a:pt x="355557" y="352677"/>
                  </a:lnTo>
                  <a:lnTo>
                    <a:pt x="344045" y="362194"/>
                  </a:lnTo>
                  <a:lnTo>
                    <a:pt x="352801" y="403600"/>
                  </a:lnTo>
                  <a:lnTo>
                    <a:pt x="316237" y="424753"/>
                  </a:lnTo>
                  <a:lnTo>
                    <a:pt x="284722" y="396354"/>
                  </a:lnTo>
                  <a:lnTo>
                    <a:pt x="261121" y="403695"/>
                  </a:lnTo>
                  <a:lnTo>
                    <a:pt x="257131" y="404098"/>
                  </a:lnTo>
                  <a:lnTo>
                    <a:pt x="244587" y="442702"/>
                  </a:lnTo>
                  <a:lnTo>
                    <a:pt x="202366" y="442702"/>
                  </a:lnTo>
                  <a:lnTo>
                    <a:pt x="189822" y="404098"/>
                  </a:lnTo>
                  <a:lnTo>
                    <a:pt x="185832" y="403695"/>
                  </a:lnTo>
                  <a:lnTo>
                    <a:pt x="160529" y="395824"/>
                  </a:lnTo>
                  <a:lnTo>
                    <a:pt x="129215" y="424041"/>
                  </a:lnTo>
                  <a:lnTo>
                    <a:pt x="92651" y="402888"/>
                  </a:lnTo>
                  <a:lnTo>
                    <a:pt x="101502" y="361032"/>
                  </a:lnTo>
                  <a:lnTo>
                    <a:pt x="91397" y="352677"/>
                  </a:lnTo>
                  <a:lnTo>
                    <a:pt x="82961" y="342432"/>
                  </a:lnTo>
                  <a:lnTo>
                    <a:pt x="40261" y="351499"/>
                  </a:lnTo>
                  <a:lnTo>
                    <a:pt x="19150" y="314860"/>
                  </a:lnTo>
                  <a:lnTo>
                    <a:pt x="48092" y="282612"/>
                  </a:lnTo>
                  <a:lnTo>
                    <a:pt x="40482" y="258049"/>
                  </a:lnTo>
                  <a:lnTo>
                    <a:pt x="40379" y="257020"/>
                  </a:lnTo>
                  <a:lnTo>
                    <a:pt x="0" y="243846"/>
                  </a:lnTo>
                  <a:lnTo>
                    <a:pt x="0" y="201538"/>
                  </a:lnTo>
                  <a:lnTo>
                    <a:pt x="39887" y="188525"/>
                  </a:lnTo>
                  <a:lnTo>
                    <a:pt x="40482" y="182606"/>
                  </a:lnTo>
                  <a:lnTo>
                    <a:pt x="47394" y="160296"/>
                  </a:lnTo>
                  <a:lnTo>
                    <a:pt x="18623" y="128239"/>
                  </a:lnTo>
                  <a:lnTo>
                    <a:pt x="39734" y="91599"/>
                  </a:lnTo>
                  <a:lnTo>
                    <a:pt x="81170" y="100398"/>
                  </a:lnTo>
                  <a:lnTo>
                    <a:pt x="91397" y="87979"/>
                  </a:lnTo>
                  <a:lnTo>
                    <a:pt x="99872" y="80971"/>
                  </a:lnTo>
                  <a:lnTo>
                    <a:pt x="91018" y="39103"/>
                  </a:lnTo>
                  <a:lnTo>
                    <a:pt x="127582" y="17949"/>
                  </a:lnTo>
                  <a:lnTo>
                    <a:pt x="158213" y="45551"/>
                  </a:lnTo>
                  <a:lnTo>
                    <a:pt x="185832" y="36960"/>
                  </a:lnTo>
                  <a:lnTo>
                    <a:pt x="187270" y="36815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867"/>
            </a:p>
          </p:txBody>
        </p:sp>
        <p:sp>
          <p:nvSpPr>
            <p:cNvPr id="12" name="îŝliḋè">
              <a:extLst>
                <a:ext uri="{FF2B5EF4-FFF2-40B4-BE49-F238E27FC236}">
                  <a16:creationId xmlns="" xmlns:a16="http://schemas.microsoft.com/office/drawing/2014/main" id="{EB235634-0182-4D3A-9D28-D630298D6BC2}"/>
                </a:ext>
              </a:extLst>
            </p:cNvPr>
            <p:cNvSpPr/>
            <p:nvPr/>
          </p:nvSpPr>
          <p:spPr>
            <a:xfrm>
              <a:off x="4505788" y="3630654"/>
              <a:ext cx="662797" cy="662797"/>
            </a:xfrm>
            <a:custGeom>
              <a:avLst/>
              <a:gdLst>
                <a:gd name="connsiteX0" fmla="*/ 514321 w 662797"/>
                <a:gd name="connsiteY0" fmla="*/ 423487 h 662797"/>
                <a:gd name="connsiteX1" fmla="*/ 423302 w 662797"/>
                <a:gd name="connsiteY1" fmla="*/ 514693 h 662797"/>
                <a:gd name="connsiteX2" fmla="*/ 514321 w 662797"/>
                <a:gd name="connsiteY2" fmla="*/ 605899 h 662797"/>
                <a:gd name="connsiteX3" fmla="*/ 605340 w 662797"/>
                <a:gd name="connsiteY3" fmla="*/ 514693 h 662797"/>
                <a:gd name="connsiteX4" fmla="*/ 514321 w 662797"/>
                <a:gd name="connsiteY4" fmla="*/ 423487 h 662797"/>
                <a:gd name="connsiteX5" fmla="*/ 499148 w 662797"/>
                <a:gd name="connsiteY5" fmla="*/ 366589 h 662797"/>
                <a:gd name="connsiteX6" fmla="*/ 527398 w 662797"/>
                <a:gd name="connsiteY6" fmla="*/ 366589 h 662797"/>
                <a:gd name="connsiteX7" fmla="*/ 535259 w 662797"/>
                <a:gd name="connsiteY7" fmla="*/ 390784 h 662797"/>
                <a:gd name="connsiteX8" fmla="*/ 540557 w 662797"/>
                <a:gd name="connsiteY8" fmla="*/ 391319 h 662797"/>
                <a:gd name="connsiteX9" fmla="*/ 557058 w 662797"/>
                <a:gd name="connsiteY9" fmla="*/ 396452 h 662797"/>
                <a:gd name="connsiteX10" fmla="*/ 576341 w 662797"/>
                <a:gd name="connsiteY10" fmla="*/ 379075 h 662797"/>
                <a:gd name="connsiteX11" fmla="*/ 600806 w 662797"/>
                <a:gd name="connsiteY11" fmla="*/ 393229 h 662797"/>
                <a:gd name="connsiteX12" fmla="*/ 595442 w 662797"/>
                <a:gd name="connsiteY12" fmla="*/ 418593 h 662797"/>
                <a:gd name="connsiteX13" fmla="*/ 603742 w 662797"/>
                <a:gd name="connsiteY13" fmla="*/ 425455 h 662797"/>
                <a:gd name="connsiteX14" fmla="*/ 610034 w 662797"/>
                <a:gd name="connsiteY14" fmla="*/ 433096 h 662797"/>
                <a:gd name="connsiteX15" fmla="*/ 635859 w 662797"/>
                <a:gd name="connsiteY15" fmla="*/ 427612 h 662797"/>
                <a:gd name="connsiteX16" fmla="*/ 649984 w 662797"/>
                <a:gd name="connsiteY16" fmla="*/ 452128 h 662797"/>
                <a:gd name="connsiteX17" fmla="*/ 632494 w 662797"/>
                <a:gd name="connsiteY17" fmla="*/ 471616 h 662797"/>
                <a:gd name="connsiteX18" fmla="*/ 637808 w 662797"/>
                <a:gd name="connsiteY18" fmla="*/ 488769 h 662797"/>
                <a:gd name="connsiteX19" fmla="*/ 638191 w 662797"/>
                <a:gd name="connsiteY19" fmla="*/ 492578 h 662797"/>
                <a:gd name="connsiteX20" fmla="*/ 662797 w 662797"/>
                <a:gd name="connsiteY20" fmla="*/ 500606 h 662797"/>
                <a:gd name="connsiteX21" fmla="*/ 662797 w 662797"/>
                <a:gd name="connsiteY21" fmla="*/ 528914 h 662797"/>
                <a:gd name="connsiteX22" fmla="*/ 638035 w 662797"/>
                <a:gd name="connsiteY22" fmla="*/ 536993 h 662797"/>
                <a:gd name="connsiteX23" fmla="*/ 637808 w 662797"/>
                <a:gd name="connsiteY23" fmla="*/ 539247 h 662797"/>
                <a:gd name="connsiteX24" fmla="*/ 632330 w 662797"/>
                <a:gd name="connsiteY24" fmla="*/ 556930 h 662797"/>
                <a:gd name="connsiteX25" fmla="*/ 650337 w 662797"/>
                <a:gd name="connsiteY25" fmla="*/ 576994 h 662797"/>
                <a:gd name="connsiteX26" fmla="*/ 636212 w 662797"/>
                <a:gd name="connsiteY26" fmla="*/ 601509 h 662797"/>
                <a:gd name="connsiteX27" fmla="*/ 609313 w 662797"/>
                <a:gd name="connsiteY27" fmla="*/ 595797 h 662797"/>
                <a:gd name="connsiteX28" fmla="*/ 603742 w 662797"/>
                <a:gd name="connsiteY28" fmla="*/ 602562 h 662797"/>
                <a:gd name="connsiteX29" fmla="*/ 596040 w 662797"/>
                <a:gd name="connsiteY29" fmla="*/ 608930 h 662797"/>
                <a:gd name="connsiteX30" fmla="*/ 601899 w 662797"/>
                <a:gd name="connsiteY30" fmla="*/ 636634 h 662797"/>
                <a:gd name="connsiteX31" fmla="*/ 577434 w 662797"/>
                <a:gd name="connsiteY31" fmla="*/ 650788 h 662797"/>
                <a:gd name="connsiteX32" fmla="*/ 556348 w 662797"/>
                <a:gd name="connsiteY32" fmla="*/ 631786 h 662797"/>
                <a:gd name="connsiteX33" fmla="*/ 540557 w 662797"/>
                <a:gd name="connsiteY33" fmla="*/ 636698 h 662797"/>
                <a:gd name="connsiteX34" fmla="*/ 537887 w 662797"/>
                <a:gd name="connsiteY34" fmla="*/ 636968 h 662797"/>
                <a:gd name="connsiteX35" fmla="*/ 529494 w 662797"/>
                <a:gd name="connsiteY35" fmla="*/ 662797 h 662797"/>
                <a:gd name="connsiteX36" fmla="*/ 501245 w 662797"/>
                <a:gd name="connsiteY36" fmla="*/ 662797 h 662797"/>
                <a:gd name="connsiteX37" fmla="*/ 492852 w 662797"/>
                <a:gd name="connsiteY37" fmla="*/ 636968 h 662797"/>
                <a:gd name="connsiteX38" fmla="*/ 490182 w 662797"/>
                <a:gd name="connsiteY38" fmla="*/ 636698 h 662797"/>
                <a:gd name="connsiteX39" fmla="*/ 473252 w 662797"/>
                <a:gd name="connsiteY39" fmla="*/ 631432 h 662797"/>
                <a:gd name="connsiteX40" fmla="*/ 452301 w 662797"/>
                <a:gd name="connsiteY40" fmla="*/ 650311 h 662797"/>
                <a:gd name="connsiteX41" fmla="*/ 427836 w 662797"/>
                <a:gd name="connsiteY41" fmla="*/ 636158 h 662797"/>
                <a:gd name="connsiteX42" fmla="*/ 433759 w 662797"/>
                <a:gd name="connsiteY42" fmla="*/ 608152 h 662797"/>
                <a:gd name="connsiteX43" fmla="*/ 426997 w 662797"/>
                <a:gd name="connsiteY43" fmla="*/ 602562 h 662797"/>
                <a:gd name="connsiteX44" fmla="*/ 421353 w 662797"/>
                <a:gd name="connsiteY44" fmla="*/ 595707 h 662797"/>
                <a:gd name="connsiteX45" fmla="*/ 392783 w 662797"/>
                <a:gd name="connsiteY45" fmla="*/ 601774 h 662797"/>
                <a:gd name="connsiteX46" fmla="*/ 378658 w 662797"/>
                <a:gd name="connsiteY46" fmla="*/ 577259 h 662797"/>
                <a:gd name="connsiteX47" fmla="*/ 398022 w 662797"/>
                <a:gd name="connsiteY47" fmla="*/ 555682 h 662797"/>
                <a:gd name="connsiteX48" fmla="*/ 392931 w 662797"/>
                <a:gd name="connsiteY48" fmla="*/ 539247 h 662797"/>
                <a:gd name="connsiteX49" fmla="*/ 392862 w 662797"/>
                <a:gd name="connsiteY49" fmla="*/ 538559 h 662797"/>
                <a:gd name="connsiteX50" fmla="*/ 365845 w 662797"/>
                <a:gd name="connsiteY50" fmla="*/ 529744 h 662797"/>
                <a:gd name="connsiteX51" fmla="*/ 365845 w 662797"/>
                <a:gd name="connsiteY51" fmla="*/ 501437 h 662797"/>
                <a:gd name="connsiteX52" fmla="*/ 392533 w 662797"/>
                <a:gd name="connsiteY52" fmla="*/ 492729 h 662797"/>
                <a:gd name="connsiteX53" fmla="*/ 392931 w 662797"/>
                <a:gd name="connsiteY53" fmla="*/ 488769 h 662797"/>
                <a:gd name="connsiteX54" fmla="*/ 397556 w 662797"/>
                <a:gd name="connsiteY54" fmla="*/ 473842 h 662797"/>
                <a:gd name="connsiteX55" fmla="*/ 378306 w 662797"/>
                <a:gd name="connsiteY55" fmla="*/ 452392 h 662797"/>
                <a:gd name="connsiteX56" fmla="*/ 392430 w 662797"/>
                <a:gd name="connsiteY56" fmla="*/ 427877 h 662797"/>
                <a:gd name="connsiteX57" fmla="*/ 420155 w 662797"/>
                <a:gd name="connsiteY57" fmla="*/ 433765 h 662797"/>
                <a:gd name="connsiteX58" fmla="*/ 426997 w 662797"/>
                <a:gd name="connsiteY58" fmla="*/ 425455 h 662797"/>
                <a:gd name="connsiteX59" fmla="*/ 432668 w 662797"/>
                <a:gd name="connsiteY59" fmla="*/ 420766 h 662797"/>
                <a:gd name="connsiteX60" fmla="*/ 426744 w 662797"/>
                <a:gd name="connsiteY60" fmla="*/ 392752 h 662797"/>
                <a:gd name="connsiteX61" fmla="*/ 451209 w 662797"/>
                <a:gd name="connsiteY61" fmla="*/ 378599 h 662797"/>
                <a:gd name="connsiteX62" fmla="*/ 471703 w 662797"/>
                <a:gd name="connsiteY62" fmla="*/ 397067 h 662797"/>
                <a:gd name="connsiteX63" fmla="*/ 490182 w 662797"/>
                <a:gd name="connsiteY63" fmla="*/ 391319 h 662797"/>
                <a:gd name="connsiteX64" fmla="*/ 491144 w 662797"/>
                <a:gd name="connsiteY64" fmla="*/ 391222 h 662797"/>
                <a:gd name="connsiteX65" fmla="*/ 221910 w 662797"/>
                <a:gd name="connsiteY65" fmla="*/ 85038 h 662797"/>
                <a:gd name="connsiteX66" fmla="*/ 85874 w 662797"/>
                <a:gd name="connsiteY66" fmla="*/ 221351 h 662797"/>
                <a:gd name="connsiteX67" fmla="*/ 221910 w 662797"/>
                <a:gd name="connsiteY67" fmla="*/ 357664 h 662797"/>
                <a:gd name="connsiteX68" fmla="*/ 357945 w 662797"/>
                <a:gd name="connsiteY68" fmla="*/ 221351 h 662797"/>
                <a:gd name="connsiteX69" fmla="*/ 221910 w 662797"/>
                <a:gd name="connsiteY69" fmla="*/ 85038 h 662797"/>
                <a:gd name="connsiteX70" fmla="*/ 199232 w 662797"/>
                <a:gd name="connsiteY70" fmla="*/ 0 h 662797"/>
                <a:gd name="connsiteX71" fmla="*/ 241453 w 662797"/>
                <a:gd name="connsiteY71" fmla="*/ 0 h 662797"/>
                <a:gd name="connsiteX72" fmla="*/ 253203 w 662797"/>
                <a:gd name="connsiteY72" fmla="*/ 36160 h 662797"/>
                <a:gd name="connsiteX73" fmla="*/ 261121 w 662797"/>
                <a:gd name="connsiteY73" fmla="*/ 36960 h 662797"/>
                <a:gd name="connsiteX74" fmla="*/ 285784 w 662797"/>
                <a:gd name="connsiteY74" fmla="*/ 44632 h 662797"/>
                <a:gd name="connsiteX75" fmla="*/ 314604 w 662797"/>
                <a:gd name="connsiteY75" fmla="*/ 18661 h 662797"/>
                <a:gd name="connsiteX76" fmla="*/ 351169 w 662797"/>
                <a:gd name="connsiteY76" fmla="*/ 39815 h 662797"/>
                <a:gd name="connsiteX77" fmla="*/ 343152 w 662797"/>
                <a:gd name="connsiteY77" fmla="*/ 77723 h 662797"/>
                <a:gd name="connsiteX78" fmla="*/ 355557 w 662797"/>
                <a:gd name="connsiteY78" fmla="*/ 87979 h 662797"/>
                <a:gd name="connsiteX79" fmla="*/ 364961 w 662797"/>
                <a:gd name="connsiteY79" fmla="*/ 99400 h 662797"/>
                <a:gd name="connsiteX80" fmla="*/ 403558 w 662797"/>
                <a:gd name="connsiteY80" fmla="*/ 91203 h 662797"/>
                <a:gd name="connsiteX81" fmla="*/ 424669 w 662797"/>
                <a:gd name="connsiteY81" fmla="*/ 127843 h 662797"/>
                <a:gd name="connsiteX82" fmla="*/ 398529 w 662797"/>
                <a:gd name="connsiteY82" fmla="*/ 156970 h 662797"/>
                <a:gd name="connsiteX83" fmla="*/ 406471 w 662797"/>
                <a:gd name="connsiteY83" fmla="*/ 182606 h 662797"/>
                <a:gd name="connsiteX84" fmla="*/ 407044 w 662797"/>
                <a:gd name="connsiteY84" fmla="*/ 188299 h 662797"/>
                <a:gd name="connsiteX85" fmla="*/ 443819 w 662797"/>
                <a:gd name="connsiteY85" fmla="*/ 200297 h 662797"/>
                <a:gd name="connsiteX86" fmla="*/ 443819 w 662797"/>
                <a:gd name="connsiteY86" fmla="*/ 242605 h 662797"/>
                <a:gd name="connsiteX87" fmla="*/ 406810 w 662797"/>
                <a:gd name="connsiteY87" fmla="*/ 254680 h 662797"/>
                <a:gd name="connsiteX88" fmla="*/ 406471 w 662797"/>
                <a:gd name="connsiteY88" fmla="*/ 258049 h 662797"/>
                <a:gd name="connsiteX89" fmla="*/ 398284 w 662797"/>
                <a:gd name="connsiteY89" fmla="*/ 284477 h 662797"/>
                <a:gd name="connsiteX90" fmla="*/ 425196 w 662797"/>
                <a:gd name="connsiteY90" fmla="*/ 314464 h 662797"/>
                <a:gd name="connsiteX91" fmla="*/ 404086 w 662797"/>
                <a:gd name="connsiteY91" fmla="*/ 351103 h 662797"/>
                <a:gd name="connsiteX92" fmla="*/ 363882 w 662797"/>
                <a:gd name="connsiteY92" fmla="*/ 342566 h 662797"/>
                <a:gd name="connsiteX93" fmla="*/ 355557 w 662797"/>
                <a:gd name="connsiteY93" fmla="*/ 352677 h 662797"/>
                <a:gd name="connsiteX94" fmla="*/ 344045 w 662797"/>
                <a:gd name="connsiteY94" fmla="*/ 362194 h 662797"/>
                <a:gd name="connsiteX95" fmla="*/ 352802 w 662797"/>
                <a:gd name="connsiteY95" fmla="*/ 403600 h 662797"/>
                <a:gd name="connsiteX96" fmla="*/ 316237 w 662797"/>
                <a:gd name="connsiteY96" fmla="*/ 424753 h 662797"/>
                <a:gd name="connsiteX97" fmla="*/ 284722 w 662797"/>
                <a:gd name="connsiteY97" fmla="*/ 396354 h 662797"/>
                <a:gd name="connsiteX98" fmla="*/ 261121 w 662797"/>
                <a:gd name="connsiteY98" fmla="*/ 403695 h 662797"/>
                <a:gd name="connsiteX99" fmla="*/ 257131 w 662797"/>
                <a:gd name="connsiteY99" fmla="*/ 404098 h 662797"/>
                <a:gd name="connsiteX100" fmla="*/ 244587 w 662797"/>
                <a:gd name="connsiteY100" fmla="*/ 442702 h 662797"/>
                <a:gd name="connsiteX101" fmla="*/ 202366 w 662797"/>
                <a:gd name="connsiteY101" fmla="*/ 442702 h 662797"/>
                <a:gd name="connsiteX102" fmla="*/ 189822 w 662797"/>
                <a:gd name="connsiteY102" fmla="*/ 404098 h 662797"/>
                <a:gd name="connsiteX103" fmla="*/ 185832 w 662797"/>
                <a:gd name="connsiteY103" fmla="*/ 403695 h 662797"/>
                <a:gd name="connsiteX104" fmla="*/ 160529 w 662797"/>
                <a:gd name="connsiteY104" fmla="*/ 395824 h 662797"/>
                <a:gd name="connsiteX105" fmla="*/ 129216 w 662797"/>
                <a:gd name="connsiteY105" fmla="*/ 424041 h 662797"/>
                <a:gd name="connsiteX106" fmla="*/ 92651 w 662797"/>
                <a:gd name="connsiteY106" fmla="*/ 402888 h 662797"/>
                <a:gd name="connsiteX107" fmla="*/ 101503 w 662797"/>
                <a:gd name="connsiteY107" fmla="*/ 361032 h 662797"/>
                <a:gd name="connsiteX108" fmla="*/ 91397 w 662797"/>
                <a:gd name="connsiteY108" fmla="*/ 352677 h 662797"/>
                <a:gd name="connsiteX109" fmla="*/ 82961 w 662797"/>
                <a:gd name="connsiteY109" fmla="*/ 342432 h 662797"/>
                <a:gd name="connsiteX110" fmla="*/ 40261 w 662797"/>
                <a:gd name="connsiteY110" fmla="*/ 351499 h 662797"/>
                <a:gd name="connsiteX111" fmla="*/ 19151 w 662797"/>
                <a:gd name="connsiteY111" fmla="*/ 314860 h 662797"/>
                <a:gd name="connsiteX112" fmla="*/ 48092 w 662797"/>
                <a:gd name="connsiteY112" fmla="*/ 282612 h 662797"/>
                <a:gd name="connsiteX113" fmla="*/ 40482 w 662797"/>
                <a:gd name="connsiteY113" fmla="*/ 258049 h 662797"/>
                <a:gd name="connsiteX114" fmla="*/ 40379 w 662797"/>
                <a:gd name="connsiteY114" fmla="*/ 257020 h 662797"/>
                <a:gd name="connsiteX115" fmla="*/ 0 w 662797"/>
                <a:gd name="connsiteY115" fmla="*/ 243846 h 662797"/>
                <a:gd name="connsiteX116" fmla="*/ 0 w 662797"/>
                <a:gd name="connsiteY116" fmla="*/ 201538 h 662797"/>
                <a:gd name="connsiteX117" fmla="*/ 39887 w 662797"/>
                <a:gd name="connsiteY117" fmla="*/ 188525 h 662797"/>
                <a:gd name="connsiteX118" fmla="*/ 40482 w 662797"/>
                <a:gd name="connsiteY118" fmla="*/ 182606 h 662797"/>
                <a:gd name="connsiteX119" fmla="*/ 47394 w 662797"/>
                <a:gd name="connsiteY119" fmla="*/ 160296 h 662797"/>
                <a:gd name="connsiteX120" fmla="*/ 18623 w 662797"/>
                <a:gd name="connsiteY120" fmla="*/ 128239 h 662797"/>
                <a:gd name="connsiteX121" fmla="*/ 39734 w 662797"/>
                <a:gd name="connsiteY121" fmla="*/ 91599 h 662797"/>
                <a:gd name="connsiteX122" fmla="*/ 81170 w 662797"/>
                <a:gd name="connsiteY122" fmla="*/ 100398 h 662797"/>
                <a:gd name="connsiteX123" fmla="*/ 91397 w 662797"/>
                <a:gd name="connsiteY123" fmla="*/ 87979 h 662797"/>
                <a:gd name="connsiteX124" fmla="*/ 99873 w 662797"/>
                <a:gd name="connsiteY124" fmla="*/ 80971 h 662797"/>
                <a:gd name="connsiteX125" fmla="*/ 91018 w 662797"/>
                <a:gd name="connsiteY125" fmla="*/ 39103 h 662797"/>
                <a:gd name="connsiteX126" fmla="*/ 127583 w 662797"/>
                <a:gd name="connsiteY126" fmla="*/ 17949 h 662797"/>
                <a:gd name="connsiteX127" fmla="*/ 158213 w 662797"/>
                <a:gd name="connsiteY127" fmla="*/ 45551 h 662797"/>
                <a:gd name="connsiteX128" fmla="*/ 185832 w 662797"/>
                <a:gd name="connsiteY128" fmla="*/ 36960 h 662797"/>
                <a:gd name="connsiteX129" fmla="*/ 187270 w 662797"/>
                <a:gd name="connsiteY129" fmla="*/ 36815 h 66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662797" h="662797">
                  <a:moveTo>
                    <a:pt x="514321" y="423487"/>
                  </a:moveTo>
                  <a:cubicBezTo>
                    <a:pt x="464053" y="423487"/>
                    <a:pt x="423302" y="464322"/>
                    <a:pt x="423302" y="514693"/>
                  </a:cubicBezTo>
                  <a:cubicBezTo>
                    <a:pt x="423302" y="565065"/>
                    <a:pt x="464053" y="605899"/>
                    <a:pt x="514321" y="605899"/>
                  </a:cubicBezTo>
                  <a:cubicBezTo>
                    <a:pt x="564589" y="605899"/>
                    <a:pt x="605340" y="565065"/>
                    <a:pt x="605340" y="514693"/>
                  </a:cubicBezTo>
                  <a:cubicBezTo>
                    <a:pt x="605340" y="464322"/>
                    <a:pt x="564589" y="423487"/>
                    <a:pt x="514321" y="423487"/>
                  </a:cubicBezTo>
                  <a:close/>
                  <a:moveTo>
                    <a:pt x="499148" y="366589"/>
                  </a:moveTo>
                  <a:lnTo>
                    <a:pt x="527398" y="366589"/>
                  </a:lnTo>
                  <a:lnTo>
                    <a:pt x="535259" y="390784"/>
                  </a:lnTo>
                  <a:lnTo>
                    <a:pt x="540557" y="391319"/>
                  </a:lnTo>
                  <a:lnTo>
                    <a:pt x="557058" y="396452"/>
                  </a:lnTo>
                  <a:lnTo>
                    <a:pt x="576341" y="379075"/>
                  </a:lnTo>
                  <a:lnTo>
                    <a:pt x="600806" y="393229"/>
                  </a:lnTo>
                  <a:lnTo>
                    <a:pt x="595442" y="418593"/>
                  </a:lnTo>
                  <a:lnTo>
                    <a:pt x="603742" y="425455"/>
                  </a:lnTo>
                  <a:lnTo>
                    <a:pt x="610034" y="433096"/>
                  </a:lnTo>
                  <a:lnTo>
                    <a:pt x="635859" y="427612"/>
                  </a:lnTo>
                  <a:lnTo>
                    <a:pt x="649984" y="452128"/>
                  </a:lnTo>
                  <a:lnTo>
                    <a:pt x="632494" y="471616"/>
                  </a:lnTo>
                  <a:lnTo>
                    <a:pt x="637808" y="488769"/>
                  </a:lnTo>
                  <a:lnTo>
                    <a:pt x="638191" y="492578"/>
                  </a:lnTo>
                  <a:lnTo>
                    <a:pt x="662797" y="500606"/>
                  </a:lnTo>
                  <a:lnTo>
                    <a:pt x="662797" y="528914"/>
                  </a:lnTo>
                  <a:lnTo>
                    <a:pt x="638035" y="536993"/>
                  </a:lnTo>
                  <a:lnTo>
                    <a:pt x="637808" y="539247"/>
                  </a:lnTo>
                  <a:lnTo>
                    <a:pt x="632330" y="556930"/>
                  </a:lnTo>
                  <a:lnTo>
                    <a:pt x="650337" y="576994"/>
                  </a:lnTo>
                  <a:lnTo>
                    <a:pt x="636212" y="601509"/>
                  </a:lnTo>
                  <a:lnTo>
                    <a:pt x="609313" y="595797"/>
                  </a:lnTo>
                  <a:lnTo>
                    <a:pt x="603742" y="602562"/>
                  </a:lnTo>
                  <a:lnTo>
                    <a:pt x="596040" y="608930"/>
                  </a:lnTo>
                  <a:lnTo>
                    <a:pt x="601899" y="636634"/>
                  </a:lnTo>
                  <a:lnTo>
                    <a:pt x="577434" y="650788"/>
                  </a:lnTo>
                  <a:lnTo>
                    <a:pt x="556348" y="631786"/>
                  </a:lnTo>
                  <a:lnTo>
                    <a:pt x="540557" y="636698"/>
                  </a:lnTo>
                  <a:lnTo>
                    <a:pt x="537887" y="636968"/>
                  </a:lnTo>
                  <a:lnTo>
                    <a:pt x="529494" y="662797"/>
                  </a:lnTo>
                  <a:lnTo>
                    <a:pt x="501245" y="662797"/>
                  </a:lnTo>
                  <a:lnTo>
                    <a:pt x="492852" y="636968"/>
                  </a:lnTo>
                  <a:lnTo>
                    <a:pt x="490182" y="636698"/>
                  </a:lnTo>
                  <a:lnTo>
                    <a:pt x="473252" y="631432"/>
                  </a:lnTo>
                  <a:lnTo>
                    <a:pt x="452301" y="650311"/>
                  </a:lnTo>
                  <a:lnTo>
                    <a:pt x="427836" y="636158"/>
                  </a:lnTo>
                  <a:lnTo>
                    <a:pt x="433759" y="608152"/>
                  </a:lnTo>
                  <a:lnTo>
                    <a:pt x="426997" y="602562"/>
                  </a:lnTo>
                  <a:lnTo>
                    <a:pt x="421353" y="595707"/>
                  </a:lnTo>
                  <a:lnTo>
                    <a:pt x="392783" y="601774"/>
                  </a:lnTo>
                  <a:lnTo>
                    <a:pt x="378658" y="577259"/>
                  </a:lnTo>
                  <a:lnTo>
                    <a:pt x="398022" y="555682"/>
                  </a:lnTo>
                  <a:lnTo>
                    <a:pt x="392931" y="539247"/>
                  </a:lnTo>
                  <a:lnTo>
                    <a:pt x="392862" y="538559"/>
                  </a:lnTo>
                  <a:lnTo>
                    <a:pt x="365845" y="529744"/>
                  </a:lnTo>
                  <a:lnTo>
                    <a:pt x="365845" y="501437"/>
                  </a:lnTo>
                  <a:lnTo>
                    <a:pt x="392533" y="492729"/>
                  </a:lnTo>
                  <a:lnTo>
                    <a:pt x="392931" y="488769"/>
                  </a:lnTo>
                  <a:lnTo>
                    <a:pt x="397556" y="473842"/>
                  </a:lnTo>
                  <a:lnTo>
                    <a:pt x="378306" y="452392"/>
                  </a:lnTo>
                  <a:lnTo>
                    <a:pt x="392430" y="427877"/>
                  </a:lnTo>
                  <a:lnTo>
                    <a:pt x="420155" y="433765"/>
                  </a:lnTo>
                  <a:lnTo>
                    <a:pt x="426997" y="425455"/>
                  </a:lnTo>
                  <a:lnTo>
                    <a:pt x="432668" y="420766"/>
                  </a:lnTo>
                  <a:lnTo>
                    <a:pt x="426744" y="392752"/>
                  </a:lnTo>
                  <a:lnTo>
                    <a:pt x="451209" y="378599"/>
                  </a:lnTo>
                  <a:lnTo>
                    <a:pt x="471703" y="397067"/>
                  </a:lnTo>
                  <a:lnTo>
                    <a:pt x="490182" y="391319"/>
                  </a:lnTo>
                  <a:lnTo>
                    <a:pt x="491144" y="391222"/>
                  </a:lnTo>
                  <a:close/>
                  <a:moveTo>
                    <a:pt x="221910" y="85038"/>
                  </a:moveTo>
                  <a:cubicBezTo>
                    <a:pt x="146779" y="85038"/>
                    <a:pt x="85874" y="146068"/>
                    <a:pt x="85874" y="221351"/>
                  </a:cubicBezTo>
                  <a:cubicBezTo>
                    <a:pt x="85874" y="296634"/>
                    <a:pt x="146779" y="357664"/>
                    <a:pt x="221910" y="357664"/>
                  </a:cubicBezTo>
                  <a:cubicBezTo>
                    <a:pt x="297040" y="357664"/>
                    <a:pt x="357945" y="296634"/>
                    <a:pt x="357945" y="221351"/>
                  </a:cubicBezTo>
                  <a:cubicBezTo>
                    <a:pt x="357945" y="146068"/>
                    <a:pt x="297040" y="85038"/>
                    <a:pt x="221910" y="85038"/>
                  </a:cubicBezTo>
                  <a:close/>
                  <a:moveTo>
                    <a:pt x="199232" y="0"/>
                  </a:moveTo>
                  <a:lnTo>
                    <a:pt x="241453" y="0"/>
                  </a:lnTo>
                  <a:lnTo>
                    <a:pt x="253203" y="36160"/>
                  </a:lnTo>
                  <a:lnTo>
                    <a:pt x="261121" y="36960"/>
                  </a:lnTo>
                  <a:lnTo>
                    <a:pt x="285784" y="44632"/>
                  </a:lnTo>
                  <a:lnTo>
                    <a:pt x="314604" y="18661"/>
                  </a:lnTo>
                  <a:lnTo>
                    <a:pt x="351169" y="39815"/>
                  </a:lnTo>
                  <a:lnTo>
                    <a:pt x="343152" y="77723"/>
                  </a:lnTo>
                  <a:lnTo>
                    <a:pt x="355557" y="87979"/>
                  </a:lnTo>
                  <a:lnTo>
                    <a:pt x="364961" y="99400"/>
                  </a:lnTo>
                  <a:lnTo>
                    <a:pt x="403558" y="91203"/>
                  </a:lnTo>
                  <a:lnTo>
                    <a:pt x="424669" y="127843"/>
                  </a:lnTo>
                  <a:lnTo>
                    <a:pt x="398529" y="156970"/>
                  </a:lnTo>
                  <a:lnTo>
                    <a:pt x="406471" y="182606"/>
                  </a:lnTo>
                  <a:lnTo>
                    <a:pt x="407044" y="188299"/>
                  </a:lnTo>
                  <a:lnTo>
                    <a:pt x="443819" y="200297"/>
                  </a:lnTo>
                  <a:lnTo>
                    <a:pt x="443819" y="242605"/>
                  </a:lnTo>
                  <a:lnTo>
                    <a:pt x="406810" y="254680"/>
                  </a:lnTo>
                  <a:lnTo>
                    <a:pt x="406471" y="258049"/>
                  </a:lnTo>
                  <a:lnTo>
                    <a:pt x="398284" y="284477"/>
                  </a:lnTo>
                  <a:lnTo>
                    <a:pt x="425196" y="314464"/>
                  </a:lnTo>
                  <a:lnTo>
                    <a:pt x="404086" y="351103"/>
                  </a:lnTo>
                  <a:lnTo>
                    <a:pt x="363882" y="342566"/>
                  </a:lnTo>
                  <a:lnTo>
                    <a:pt x="355557" y="352677"/>
                  </a:lnTo>
                  <a:lnTo>
                    <a:pt x="344045" y="362194"/>
                  </a:lnTo>
                  <a:lnTo>
                    <a:pt x="352802" y="403600"/>
                  </a:lnTo>
                  <a:lnTo>
                    <a:pt x="316237" y="424753"/>
                  </a:lnTo>
                  <a:lnTo>
                    <a:pt x="284722" y="396354"/>
                  </a:lnTo>
                  <a:lnTo>
                    <a:pt x="261121" y="403695"/>
                  </a:lnTo>
                  <a:lnTo>
                    <a:pt x="257131" y="404098"/>
                  </a:lnTo>
                  <a:lnTo>
                    <a:pt x="244587" y="442702"/>
                  </a:lnTo>
                  <a:lnTo>
                    <a:pt x="202366" y="442702"/>
                  </a:lnTo>
                  <a:lnTo>
                    <a:pt x="189822" y="404098"/>
                  </a:lnTo>
                  <a:lnTo>
                    <a:pt x="185832" y="403695"/>
                  </a:lnTo>
                  <a:lnTo>
                    <a:pt x="160529" y="395824"/>
                  </a:lnTo>
                  <a:lnTo>
                    <a:pt x="129216" y="424041"/>
                  </a:lnTo>
                  <a:lnTo>
                    <a:pt x="92651" y="402888"/>
                  </a:lnTo>
                  <a:lnTo>
                    <a:pt x="101503" y="361032"/>
                  </a:lnTo>
                  <a:lnTo>
                    <a:pt x="91397" y="352677"/>
                  </a:lnTo>
                  <a:lnTo>
                    <a:pt x="82961" y="342432"/>
                  </a:lnTo>
                  <a:lnTo>
                    <a:pt x="40261" y="351499"/>
                  </a:lnTo>
                  <a:lnTo>
                    <a:pt x="19151" y="314860"/>
                  </a:lnTo>
                  <a:lnTo>
                    <a:pt x="48092" y="282612"/>
                  </a:lnTo>
                  <a:lnTo>
                    <a:pt x="40482" y="258049"/>
                  </a:lnTo>
                  <a:lnTo>
                    <a:pt x="40379" y="257020"/>
                  </a:lnTo>
                  <a:lnTo>
                    <a:pt x="0" y="243846"/>
                  </a:lnTo>
                  <a:lnTo>
                    <a:pt x="0" y="201538"/>
                  </a:lnTo>
                  <a:lnTo>
                    <a:pt x="39887" y="188525"/>
                  </a:lnTo>
                  <a:lnTo>
                    <a:pt x="40482" y="182606"/>
                  </a:lnTo>
                  <a:lnTo>
                    <a:pt x="47394" y="160296"/>
                  </a:lnTo>
                  <a:lnTo>
                    <a:pt x="18623" y="128239"/>
                  </a:lnTo>
                  <a:lnTo>
                    <a:pt x="39734" y="91599"/>
                  </a:lnTo>
                  <a:lnTo>
                    <a:pt x="81170" y="100398"/>
                  </a:lnTo>
                  <a:lnTo>
                    <a:pt x="91397" y="87979"/>
                  </a:lnTo>
                  <a:lnTo>
                    <a:pt x="99873" y="80971"/>
                  </a:lnTo>
                  <a:lnTo>
                    <a:pt x="91018" y="39103"/>
                  </a:lnTo>
                  <a:lnTo>
                    <a:pt x="127583" y="17949"/>
                  </a:lnTo>
                  <a:lnTo>
                    <a:pt x="158213" y="45551"/>
                  </a:lnTo>
                  <a:lnTo>
                    <a:pt x="185832" y="36960"/>
                  </a:lnTo>
                  <a:lnTo>
                    <a:pt x="187270" y="36815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867"/>
            </a:p>
          </p:txBody>
        </p:sp>
        <p:sp>
          <p:nvSpPr>
            <p:cNvPr id="13" name="ïš1îḋè">
              <a:extLst>
                <a:ext uri="{FF2B5EF4-FFF2-40B4-BE49-F238E27FC236}">
                  <a16:creationId xmlns="" xmlns:a16="http://schemas.microsoft.com/office/drawing/2014/main" id="{CA45708F-4A0E-4E5D-A385-D4707C55F211}"/>
                </a:ext>
              </a:extLst>
            </p:cNvPr>
            <p:cNvSpPr/>
            <p:nvPr/>
          </p:nvSpPr>
          <p:spPr>
            <a:xfrm>
              <a:off x="7055289" y="3630654"/>
              <a:ext cx="662797" cy="662797"/>
            </a:xfrm>
            <a:custGeom>
              <a:avLst/>
              <a:gdLst>
                <a:gd name="connsiteX0" fmla="*/ 514321 w 662797"/>
                <a:gd name="connsiteY0" fmla="*/ 423487 h 662797"/>
                <a:gd name="connsiteX1" fmla="*/ 423302 w 662797"/>
                <a:gd name="connsiteY1" fmla="*/ 514693 h 662797"/>
                <a:gd name="connsiteX2" fmla="*/ 514321 w 662797"/>
                <a:gd name="connsiteY2" fmla="*/ 605899 h 662797"/>
                <a:gd name="connsiteX3" fmla="*/ 605340 w 662797"/>
                <a:gd name="connsiteY3" fmla="*/ 514693 h 662797"/>
                <a:gd name="connsiteX4" fmla="*/ 514321 w 662797"/>
                <a:gd name="connsiteY4" fmla="*/ 423487 h 662797"/>
                <a:gd name="connsiteX5" fmla="*/ 499148 w 662797"/>
                <a:gd name="connsiteY5" fmla="*/ 366589 h 662797"/>
                <a:gd name="connsiteX6" fmla="*/ 527398 w 662797"/>
                <a:gd name="connsiteY6" fmla="*/ 366589 h 662797"/>
                <a:gd name="connsiteX7" fmla="*/ 535259 w 662797"/>
                <a:gd name="connsiteY7" fmla="*/ 390784 h 662797"/>
                <a:gd name="connsiteX8" fmla="*/ 540557 w 662797"/>
                <a:gd name="connsiteY8" fmla="*/ 391319 h 662797"/>
                <a:gd name="connsiteX9" fmla="*/ 557058 w 662797"/>
                <a:gd name="connsiteY9" fmla="*/ 396452 h 662797"/>
                <a:gd name="connsiteX10" fmla="*/ 576341 w 662797"/>
                <a:gd name="connsiteY10" fmla="*/ 379075 h 662797"/>
                <a:gd name="connsiteX11" fmla="*/ 600806 w 662797"/>
                <a:gd name="connsiteY11" fmla="*/ 393229 h 662797"/>
                <a:gd name="connsiteX12" fmla="*/ 595442 w 662797"/>
                <a:gd name="connsiteY12" fmla="*/ 418593 h 662797"/>
                <a:gd name="connsiteX13" fmla="*/ 603742 w 662797"/>
                <a:gd name="connsiteY13" fmla="*/ 425455 h 662797"/>
                <a:gd name="connsiteX14" fmla="*/ 610034 w 662797"/>
                <a:gd name="connsiteY14" fmla="*/ 433096 h 662797"/>
                <a:gd name="connsiteX15" fmla="*/ 635859 w 662797"/>
                <a:gd name="connsiteY15" fmla="*/ 427612 h 662797"/>
                <a:gd name="connsiteX16" fmla="*/ 649984 w 662797"/>
                <a:gd name="connsiteY16" fmla="*/ 452128 h 662797"/>
                <a:gd name="connsiteX17" fmla="*/ 632494 w 662797"/>
                <a:gd name="connsiteY17" fmla="*/ 471616 h 662797"/>
                <a:gd name="connsiteX18" fmla="*/ 637808 w 662797"/>
                <a:gd name="connsiteY18" fmla="*/ 488769 h 662797"/>
                <a:gd name="connsiteX19" fmla="*/ 638191 w 662797"/>
                <a:gd name="connsiteY19" fmla="*/ 492578 h 662797"/>
                <a:gd name="connsiteX20" fmla="*/ 662797 w 662797"/>
                <a:gd name="connsiteY20" fmla="*/ 500606 h 662797"/>
                <a:gd name="connsiteX21" fmla="*/ 662797 w 662797"/>
                <a:gd name="connsiteY21" fmla="*/ 528914 h 662797"/>
                <a:gd name="connsiteX22" fmla="*/ 638035 w 662797"/>
                <a:gd name="connsiteY22" fmla="*/ 536993 h 662797"/>
                <a:gd name="connsiteX23" fmla="*/ 637808 w 662797"/>
                <a:gd name="connsiteY23" fmla="*/ 539247 h 662797"/>
                <a:gd name="connsiteX24" fmla="*/ 632330 w 662797"/>
                <a:gd name="connsiteY24" fmla="*/ 556930 h 662797"/>
                <a:gd name="connsiteX25" fmla="*/ 650337 w 662797"/>
                <a:gd name="connsiteY25" fmla="*/ 576994 h 662797"/>
                <a:gd name="connsiteX26" fmla="*/ 636212 w 662797"/>
                <a:gd name="connsiteY26" fmla="*/ 601509 h 662797"/>
                <a:gd name="connsiteX27" fmla="*/ 609313 w 662797"/>
                <a:gd name="connsiteY27" fmla="*/ 595797 h 662797"/>
                <a:gd name="connsiteX28" fmla="*/ 603742 w 662797"/>
                <a:gd name="connsiteY28" fmla="*/ 602562 h 662797"/>
                <a:gd name="connsiteX29" fmla="*/ 596040 w 662797"/>
                <a:gd name="connsiteY29" fmla="*/ 608930 h 662797"/>
                <a:gd name="connsiteX30" fmla="*/ 601899 w 662797"/>
                <a:gd name="connsiteY30" fmla="*/ 636634 h 662797"/>
                <a:gd name="connsiteX31" fmla="*/ 577434 w 662797"/>
                <a:gd name="connsiteY31" fmla="*/ 650788 h 662797"/>
                <a:gd name="connsiteX32" fmla="*/ 556348 w 662797"/>
                <a:gd name="connsiteY32" fmla="*/ 631786 h 662797"/>
                <a:gd name="connsiteX33" fmla="*/ 540557 w 662797"/>
                <a:gd name="connsiteY33" fmla="*/ 636698 h 662797"/>
                <a:gd name="connsiteX34" fmla="*/ 537887 w 662797"/>
                <a:gd name="connsiteY34" fmla="*/ 636968 h 662797"/>
                <a:gd name="connsiteX35" fmla="*/ 529494 w 662797"/>
                <a:gd name="connsiteY35" fmla="*/ 662797 h 662797"/>
                <a:gd name="connsiteX36" fmla="*/ 501245 w 662797"/>
                <a:gd name="connsiteY36" fmla="*/ 662797 h 662797"/>
                <a:gd name="connsiteX37" fmla="*/ 492852 w 662797"/>
                <a:gd name="connsiteY37" fmla="*/ 636968 h 662797"/>
                <a:gd name="connsiteX38" fmla="*/ 490182 w 662797"/>
                <a:gd name="connsiteY38" fmla="*/ 636698 h 662797"/>
                <a:gd name="connsiteX39" fmla="*/ 473252 w 662797"/>
                <a:gd name="connsiteY39" fmla="*/ 631432 h 662797"/>
                <a:gd name="connsiteX40" fmla="*/ 452301 w 662797"/>
                <a:gd name="connsiteY40" fmla="*/ 650311 h 662797"/>
                <a:gd name="connsiteX41" fmla="*/ 427836 w 662797"/>
                <a:gd name="connsiteY41" fmla="*/ 636158 h 662797"/>
                <a:gd name="connsiteX42" fmla="*/ 433759 w 662797"/>
                <a:gd name="connsiteY42" fmla="*/ 608152 h 662797"/>
                <a:gd name="connsiteX43" fmla="*/ 426997 w 662797"/>
                <a:gd name="connsiteY43" fmla="*/ 602562 h 662797"/>
                <a:gd name="connsiteX44" fmla="*/ 421353 w 662797"/>
                <a:gd name="connsiteY44" fmla="*/ 595707 h 662797"/>
                <a:gd name="connsiteX45" fmla="*/ 392783 w 662797"/>
                <a:gd name="connsiteY45" fmla="*/ 601774 h 662797"/>
                <a:gd name="connsiteX46" fmla="*/ 378658 w 662797"/>
                <a:gd name="connsiteY46" fmla="*/ 577259 h 662797"/>
                <a:gd name="connsiteX47" fmla="*/ 398022 w 662797"/>
                <a:gd name="connsiteY47" fmla="*/ 555682 h 662797"/>
                <a:gd name="connsiteX48" fmla="*/ 392931 w 662797"/>
                <a:gd name="connsiteY48" fmla="*/ 539247 h 662797"/>
                <a:gd name="connsiteX49" fmla="*/ 392862 w 662797"/>
                <a:gd name="connsiteY49" fmla="*/ 538559 h 662797"/>
                <a:gd name="connsiteX50" fmla="*/ 365845 w 662797"/>
                <a:gd name="connsiteY50" fmla="*/ 529744 h 662797"/>
                <a:gd name="connsiteX51" fmla="*/ 365845 w 662797"/>
                <a:gd name="connsiteY51" fmla="*/ 501437 h 662797"/>
                <a:gd name="connsiteX52" fmla="*/ 392533 w 662797"/>
                <a:gd name="connsiteY52" fmla="*/ 492729 h 662797"/>
                <a:gd name="connsiteX53" fmla="*/ 392931 w 662797"/>
                <a:gd name="connsiteY53" fmla="*/ 488769 h 662797"/>
                <a:gd name="connsiteX54" fmla="*/ 397556 w 662797"/>
                <a:gd name="connsiteY54" fmla="*/ 473842 h 662797"/>
                <a:gd name="connsiteX55" fmla="*/ 378306 w 662797"/>
                <a:gd name="connsiteY55" fmla="*/ 452392 h 662797"/>
                <a:gd name="connsiteX56" fmla="*/ 392430 w 662797"/>
                <a:gd name="connsiteY56" fmla="*/ 427877 h 662797"/>
                <a:gd name="connsiteX57" fmla="*/ 420155 w 662797"/>
                <a:gd name="connsiteY57" fmla="*/ 433765 h 662797"/>
                <a:gd name="connsiteX58" fmla="*/ 426997 w 662797"/>
                <a:gd name="connsiteY58" fmla="*/ 425455 h 662797"/>
                <a:gd name="connsiteX59" fmla="*/ 432668 w 662797"/>
                <a:gd name="connsiteY59" fmla="*/ 420766 h 662797"/>
                <a:gd name="connsiteX60" fmla="*/ 426744 w 662797"/>
                <a:gd name="connsiteY60" fmla="*/ 392752 h 662797"/>
                <a:gd name="connsiteX61" fmla="*/ 451209 w 662797"/>
                <a:gd name="connsiteY61" fmla="*/ 378599 h 662797"/>
                <a:gd name="connsiteX62" fmla="*/ 471703 w 662797"/>
                <a:gd name="connsiteY62" fmla="*/ 397067 h 662797"/>
                <a:gd name="connsiteX63" fmla="*/ 490182 w 662797"/>
                <a:gd name="connsiteY63" fmla="*/ 391319 h 662797"/>
                <a:gd name="connsiteX64" fmla="*/ 491144 w 662797"/>
                <a:gd name="connsiteY64" fmla="*/ 391222 h 662797"/>
                <a:gd name="connsiteX65" fmla="*/ 221910 w 662797"/>
                <a:gd name="connsiteY65" fmla="*/ 85038 h 662797"/>
                <a:gd name="connsiteX66" fmla="*/ 85874 w 662797"/>
                <a:gd name="connsiteY66" fmla="*/ 221351 h 662797"/>
                <a:gd name="connsiteX67" fmla="*/ 221910 w 662797"/>
                <a:gd name="connsiteY67" fmla="*/ 357664 h 662797"/>
                <a:gd name="connsiteX68" fmla="*/ 357945 w 662797"/>
                <a:gd name="connsiteY68" fmla="*/ 221351 h 662797"/>
                <a:gd name="connsiteX69" fmla="*/ 221910 w 662797"/>
                <a:gd name="connsiteY69" fmla="*/ 85038 h 662797"/>
                <a:gd name="connsiteX70" fmla="*/ 199232 w 662797"/>
                <a:gd name="connsiteY70" fmla="*/ 0 h 662797"/>
                <a:gd name="connsiteX71" fmla="*/ 241453 w 662797"/>
                <a:gd name="connsiteY71" fmla="*/ 0 h 662797"/>
                <a:gd name="connsiteX72" fmla="*/ 253203 w 662797"/>
                <a:gd name="connsiteY72" fmla="*/ 36160 h 662797"/>
                <a:gd name="connsiteX73" fmla="*/ 261121 w 662797"/>
                <a:gd name="connsiteY73" fmla="*/ 36960 h 662797"/>
                <a:gd name="connsiteX74" fmla="*/ 285784 w 662797"/>
                <a:gd name="connsiteY74" fmla="*/ 44632 h 662797"/>
                <a:gd name="connsiteX75" fmla="*/ 314604 w 662797"/>
                <a:gd name="connsiteY75" fmla="*/ 18661 h 662797"/>
                <a:gd name="connsiteX76" fmla="*/ 351169 w 662797"/>
                <a:gd name="connsiteY76" fmla="*/ 39815 h 662797"/>
                <a:gd name="connsiteX77" fmla="*/ 343152 w 662797"/>
                <a:gd name="connsiteY77" fmla="*/ 77723 h 662797"/>
                <a:gd name="connsiteX78" fmla="*/ 355557 w 662797"/>
                <a:gd name="connsiteY78" fmla="*/ 87979 h 662797"/>
                <a:gd name="connsiteX79" fmla="*/ 364961 w 662797"/>
                <a:gd name="connsiteY79" fmla="*/ 99400 h 662797"/>
                <a:gd name="connsiteX80" fmla="*/ 403558 w 662797"/>
                <a:gd name="connsiteY80" fmla="*/ 91203 h 662797"/>
                <a:gd name="connsiteX81" fmla="*/ 424669 w 662797"/>
                <a:gd name="connsiteY81" fmla="*/ 127843 h 662797"/>
                <a:gd name="connsiteX82" fmla="*/ 398529 w 662797"/>
                <a:gd name="connsiteY82" fmla="*/ 156970 h 662797"/>
                <a:gd name="connsiteX83" fmla="*/ 406471 w 662797"/>
                <a:gd name="connsiteY83" fmla="*/ 182606 h 662797"/>
                <a:gd name="connsiteX84" fmla="*/ 407044 w 662797"/>
                <a:gd name="connsiteY84" fmla="*/ 188299 h 662797"/>
                <a:gd name="connsiteX85" fmla="*/ 443819 w 662797"/>
                <a:gd name="connsiteY85" fmla="*/ 200297 h 662797"/>
                <a:gd name="connsiteX86" fmla="*/ 443819 w 662797"/>
                <a:gd name="connsiteY86" fmla="*/ 242605 h 662797"/>
                <a:gd name="connsiteX87" fmla="*/ 406810 w 662797"/>
                <a:gd name="connsiteY87" fmla="*/ 254680 h 662797"/>
                <a:gd name="connsiteX88" fmla="*/ 406471 w 662797"/>
                <a:gd name="connsiteY88" fmla="*/ 258049 h 662797"/>
                <a:gd name="connsiteX89" fmla="*/ 398284 w 662797"/>
                <a:gd name="connsiteY89" fmla="*/ 284477 h 662797"/>
                <a:gd name="connsiteX90" fmla="*/ 425196 w 662797"/>
                <a:gd name="connsiteY90" fmla="*/ 314464 h 662797"/>
                <a:gd name="connsiteX91" fmla="*/ 404086 w 662797"/>
                <a:gd name="connsiteY91" fmla="*/ 351103 h 662797"/>
                <a:gd name="connsiteX92" fmla="*/ 363882 w 662797"/>
                <a:gd name="connsiteY92" fmla="*/ 342566 h 662797"/>
                <a:gd name="connsiteX93" fmla="*/ 355557 w 662797"/>
                <a:gd name="connsiteY93" fmla="*/ 352677 h 662797"/>
                <a:gd name="connsiteX94" fmla="*/ 344045 w 662797"/>
                <a:gd name="connsiteY94" fmla="*/ 362194 h 662797"/>
                <a:gd name="connsiteX95" fmla="*/ 352802 w 662797"/>
                <a:gd name="connsiteY95" fmla="*/ 403600 h 662797"/>
                <a:gd name="connsiteX96" fmla="*/ 316237 w 662797"/>
                <a:gd name="connsiteY96" fmla="*/ 424753 h 662797"/>
                <a:gd name="connsiteX97" fmla="*/ 284722 w 662797"/>
                <a:gd name="connsiteY97" fmla="*/ 396354 h 662797"/>
                <a:gd name="connsiteX98" fmla="*/ 261121 w 662797"/>
                <a:gd name="connsiteY98" fmla="*/ 403695 h 662797"/>
                <a:gd name="connsiteX99" fmla="*/ 257131 w 662797"/>
                <a:gd name="connsiteY99" fmla="*/ 404098 h 662797"/>
                <a:gd name="connsiteX100" fmla="*/ 244587 w 662797"/>
                <a:gd name="connsiteY100" fmla="*/ 442702 h 662797"/>
                <a:gd name="connsiteX101" fmla="*/ 202366 w 662797"/>
                <a:gd name="connsiteY101" fmla="*/ 442702 h 662797"/>
                <a:gd name="connsiteX102" fmla="*/ 189822 w 662797"/>
                <a:gd name="connsiteY102" fmla="*/ 404098 h 662797"/>
                <a:gd name="connsiteX103" fmla="*/ 185832 w 662797"/>
                <a:gd name="connsiteY103" fmla="*/ 403695 h 662797"/>
                <a:gd name="connsiteX104" fmla="*/ 160529 w 662797"/>
                <a:gd name="connsiteY104" fmla="*/ 395824 h 662797"/>
                <a:gd name="connsiteX105" fmla="*/ 129216 w 662797"/>
                <a:gd name="connsiteY105" fmla="*/ 424041 h 662797"/>
                <a:gd name="connsiteX106" fmla="*/ 92651 w 662797"/>
                <a:gd name="connsiteY106" fmla="*/ 402888 h 662797"/>
                <a:gd name="connsiteX107" fmla="*/ 101503 w 662797"/>
                <a:gd name="connsiteY107" fmla="*/ 361032 h 662797"/>
                <a:gd name="connsiteX108" fmla="*/ 91397 w 662797"/>
                <a:gd name="connsiteY108" fmla="*/ 352677 h 662797"/>
                <a:gd name="connsiteX109" fmla="*/ 82961 w 662797"/>
                <a:gd name="connsiteY109" fmla="*/ 342432 h 662797"/>
                <a:gd name="connsiteX110" fmla="*/ 40261 w 662797"/>
                <a:gd name="connsiteY110" fmla="*/ 351499 h 662797"/>
                <a:gd name="connsiteX111" fmla="*/ 19151 w 662797"/>
                <a:gd name="connsiteY111" fmla="*/ 314860 h 662797"/>
                <a:gd name="connsiteX112" fmla="*/ 48092 w 662797"/>
                <a:gd name="connsiteY112" fmla="*/ 282612 h 662797"/>
                <a:gd name="connsiteX113" fmla="*/ 40482 w 662797"/>
                <a:gd name="connsiteY113" fmla="*/ 258049 h 662797"/>
                <a:gd name="connsiteX114" fmla="*/ 40379 w 662797"/>
                <a:gd name="connsiteY114" fmla="*/ 257020 h 662797"/>
                <a:gd name="connsiteX115" fmla="*/ 0 w 662797"/>
                <a:gd name="connsiteY115" fmla="*/ 243846 h 662797"/>
                <a:gd name="connsiteX116" fmla="*/ 0 w 662797"/>
                <a:gd name="connsiteY116" fmla="*/ 201538 h 662797"/>
                <a:gd name="connsiteX117" fmla="*/ 39887 w 662797"/>
                <a:gd name="connsiteY117" fmla="*/ 188525 h 662797"/>
                <a:gd name="connsiteX118" fmla="*/ 40482 w 662797"/>
                <a:gd name="connsiteY118" fmla="*/ 182606 h 662797"/>
                <a:gd name="connsiteX119" fmla="*/ 47394 w 662797"/>
                <a:gd name="connsiteY119" fmla="*/ 160296 h 662797"/>
                <a:gd name="connsiteX120" fmla="*/ 18623 w 662797"/>
                <a:gd name="connsiteY120" fmla="*/ 128239 h 662797"/>
                <a:gd name="connsiteX121" fmla="*/ 39734 w 662797"/>
                <a:gd name="connsiteY121" fmla="*/ 91599 h 662797"/>
                <a:gd name="connsiteX122" fmla="*/ 81170 w 662797"/>
                <a:gd name="connsiteY122" fmla="*/ 100398 h 662797"/>
                <a:gd name="connsiteX123" fmla="*/ 91397 w 662797"/>
                <a:gd name="connsiteY123" fmla="*/ 87979 h 662797"/>
                <a:gd name="connsiteX124" fmla="*/ 99873 w 662797"/>
                <a:gd name="connsiteY124" fmla="*/ 80971 h 662797"/>
                <a:gd name="connsiteX125" fmla="*/ 91018 w 662797"/>
                <a:gd name="connsiteY125" fmla="*/ 39103 h 662797"/>
                <a:gd name="connsiteX126" fmla="*/ 127583 w 662797"/>
                <a:gd name="connsiteY126" fmla="*/ 17949 h 662797"/>
                <a:gd name="connsiteX127" fmla="*/ 158213 w 662797"/>
                <a:gd name="connsiteY127" fmla="*/ 45551 h 662797"/>
                <a:gd name="connsiteX128" fmla="*/ 185832 w 662797"/>
                <a:gd name="connsiteY128" fmla="*/ 36960 h 662797"/>
                <a:gd name="connsiteX129" fmla="*/ 187270 w 662797"/>
                <a:gd name="connsiteY129" fmla="*/ 36815 h 66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662797" h="662797">
                  <a:moveTo>
                    <a:pt x="514321" y="423487"/>
                  </a:moveTo>
                  <a:cubicBezTo>
                    <a:pt x="464053" y="423487"/>
                    <a:pt x="423302" y="464322"/>
                    <a:pt x="423302" y="514693"/>
                  </a:cubicBezTo>
                  <a:cubicBezTo>
                    <a:pt x="423302" y="565065"/>
                    <a:pt x="464053" y="605899"/>
                    <a:pt x="514321" y="605899"/>
                  </a:cubicBezTo>
                  <a:cubicBezTo>
                    <a:pt x="564589" y="605899"/>
                    <a:pt x="605340" y="565065"/>
                    <a:pt x="605340" y="514693"/>
                  </a:cubicBezTo>
                  <a:cubicBezTo>
                    <a:pt x="605340" y="464322"/>
                    <a:pt x="564589" y="423487"/>
                    <a:pt x="514321" y="423487"/>
                  </a:cubicBezTo>
                  <a:close/>
                  <a:moveTo>
                    <a:pt x="499148" y="366589"/>
                  </a:moveTo>
                  <a:lnTo>
                    <a:pt x="527398" y="366589"/>
                  </a:lnTo>
                  <a:lnTo>
                    <a:pt x="535259" y="390784"/>
                  </a:lnTo>
                  <a:lnTo>
                    <a:pt x="540557" y="391319"/>
                  </a:lnTo>
                  <a:lnTo>
                    <a:pt x="557058" y="396452"/>
                  </a:lnTo>
                  <a:lnTo>
                    <a:pt x="576341" y="379075"/>
                  </a:lnTo>
                  <a:lnTo>
                    <a:pt x="600806" y="393229"/>
                  </a:lnTo>
                  <a:lnTo>
                    <a:pt x="595442" y="418593"/>
                  </a:lnTo>
                  <a:lnTo>
                    <a:pt x="603742" y="425455"/>
                  </a:lnTo>
                  <a:lnTo>
                    <a:pt x="610034" y="433096"/>
                  </a:lnTo>
                  <a:lnTo>
                    <a:pt x="635859" y="427612"/>
                  </a:lnTo>
                  <a:lnTo>
                    <a:pt x="649984" y="452128"/>
                  </a:lnTo>
                  <a:lnTo>
                    <a:pt x="632494" y="471616"/>
                  </a:lnTo>
                  <a:lnTo>
                    <a:pt x="637808" y="488769"/>
                  </a:lnTo>
                  <a:lnTo>
                    <a:pt x="638191" y="492578"/>
                  </a:lnTo>
                  <a:lnTo>
                    <a:pt x="662797" y="500606"/>
                  </a:lnTo>
                  <a:lnTo>
                    <a:pt x="662797" y="528914"/>
                  </a:lnTo>
                  <a:lnTo>
                    <a:pt x="638035" y="536993"/>
                  </a:lnTo>
                  <a:lnTo>
                    <a:pt x="637808" y="539247"/>
                  </a:lnTo>
                  <a:lnTo>
                    <a:pt x="632330" y="556930"/>
                  </a:lnTo>
                  <a:lnTo>
                    <a:pt x="650337" y="576994"/>
                  </a:lnTo>
                  <a:lnTo>
                    <a:pt x="636212" y="601509"/>
                  </a:lnTo>
                  <a:lnTo>
                    <a:pt x="609313" y="595797"/>
                  </a:lnTo>
                  <a:lnTo>
                    <a:pt x="603742" y="602562"/>
                  </a:lnTo>
                  <a:lnTo>
                    <a:pt x="596040" y="608930"/>
                  </a:lnTo>
                  <a:lnTo>
                    <a:pt x="601899" y="636634"/>
                  </a:lnTo>
                  <a:lnTo>
                    <a:pt x="577434" y="650788"/>
                  </a:lnTo>
                  <a:lnTo>
                    <a:pt x="556348" y="631786"/>
                  </a:lnTo>
                  <a:lnTo>
                    <a:pt x="540557" y="636698"/>
                  </a:lnTo>
                  <a:lnTo>
                    <a:pt x="537887" y="636968"/>
                  </a:lnTo>
                  <a:lnTo>
                    <a:pt x="529494" y="662797"/>
                  </a:lnTo>
                  <a:lnTo>
                    <a:pt x="501245" y="662797"/>
                  </a:lnTo>
                  <a:lnTo>
                    <a:pt x="492852" y="636968"/>
                  </a:lnTo>
                  <a:lnTo>
                    <a:pt x="490182" y="636698"/>
                  </a:lnTo>
                  <a:lnTo>
                    <a:pt x="473252" y="631432"/>
                  </a:lnTo>
                  <a:lnTo>
                    <a:pt x="452301" y="650311"/>
                  </a:lnTo>
                  <a:lnTo>
                    <a:pt x="427836" y="636158"/>
                  </a:lnTo>
                  <a:lnTo>
                    <a:pt x="433759" y="608152"/>
                  </a:lnTo>
                  <a:lnTo>
                    <a:pt x="426997" y="602562"/>
                  </a:lnTo>
                  <a:lnTo>
                    <a:pt x="421353" y="595707"/>
                  </a:lnTo>
                  <a:lnTo>
                    <a:pt x="392783" y="601774"/>
                  </a:lnTo>
                  <a:lnTo>
                    <a:pt x="378658" y="577259"/>
                  </a:lnTo>
                  <a:lnTo>
                    <a:pt x="398022" y="555682"/>
                  </a:lnTo>
                  <a:lnTo>
                    <a:pt x="392931" y="539247"/>
                  </a:lnTo>
                  <a:lnTo>
                    <a:pt x="392862" y="538559"/>
                  </a:lnTo>
                  <a:lnTo>
                    <a:pt x="365845" y="529744"/>
                  </a:lnTo>
                  <a:lnTo>
                    <a:pt x="365845" y="501437"/>
                  </a:lnTo>
                  <a:lnTo>
                    <a:pt x="392533" y="492729"/>
                  </a:lnTo>
                  <a:lnTo>
                    <a:pt x="392931" y="488769"/>
                  </a:lnTo>
                  <a:lnTo>
                    <a:pt x="397556" y="473842"/>
                  </a:lnTo>
                  <a:lnTo>
                    <a:pt x="378306" y="452392"/>
                  </a:lnTo>
                  <a:lnTo>
                    <a:pt x="392430" y="427877"/>
                  </a:lnTo>
                  <a:lnTo>
                    <a:pt x="420155" y="433765"/>
                  </a:lnTo>
                  <a:lnTo>
                    <a:pt x="426997" y="425455"/>
                  </a:lnTo>
                  <a:lnTo>
                    <a:pt x="432668" y="420766"/>
                  </a:lnTo>
                  <a:lnTo>
                    <a:pt x="426744" y="392752"/>
                  </a:lnTo>
                  <a:lnTo>
                    <a:pt x="451209" y="378599"/>
                  </a:lnTo>
                  <a:lnTo>
                    <a:pt x="471703" y="397067"/>
                  </a:lnTo>
                  <a:lnTo>
                    <a:pt x="490182" y="391319"/>
                  </a:lnTo>
                  <a:lnTo>
                    <a:pt x="491144" y="391222"/>
                  </a:lnTo>
                  <a:close/>
                  <a:moveTo>
                    <a:pt x="221910" y="85038"/>
                  </a:moveTo>
                  <a:cubicBezTo>
                    <a:pt x="146779" y="85038"/>
                    <a:pt x="85874" y="146068"/>
                    <a:pt x="85874" y="221351"/>
                  </a:cubicBezTo>
                  <a:cubicBezTo>
                    <a:pt x="85874" y="296634"/>
                    <a:pt x="146779" y="357664"/>
                    <a:pt x="221910" y="357664"/>
                  </a:cubicBezTo>
                  <a:cubicBezTo>
                    <a:pt x="297040" y="357664"/>
                    <a:pt x="357945" y="296634"/>
                    <a:pt x="357945" y="221351"/>
                  </a:cubicBezTo>
                  <a:cubicBezTo>
                    <a:pt x="357945" y="146068"/>
                    <a:pt x="297040" y="85038"/>
                    <a:pt x="221910" y="85038"/>
                  </a:cubicBezTo>
                  <a:close/>
                  <a:moveTo>
                    <a:pt x="199232" y="0"/>
                  </a:moveTo>
                  <a:lnTo>
                    <a:pt x="241453" y="0"/>
                  </a:lnTo>
                  <a:lnTo>
                    <a:pt x="253203" y="36160"/>
                  </a:lnTo>
                  <a:lnTo>
                    <a:pt x="261121" y="36960"/>
                  </a:lnTo>
                  <a:lnTo>
                    <a:pt x="285784" y="44632"/>
                  </a:lnTo>
                  <a:lnTo>
                    <a:pt x="314604" y="18661"/>
                  </a:lnTo>
                  <a:lnTo>
                    <a:pt x="351169" y="39815"/>
                  </a:lnTo>
                  <a:lnTo>
                    <a:pt x="343152" y="77723"/>
                  </a:lnTo>
                  <a:lnTo>
                    <a:pt x="355557" y="87979"/>
                  </a:lnTo>
                  <a:lnTo>
                    <a:pt x="364961" y="99400"/>
                  </a:lnTo>
                  <a:lnTo>
                    <a:pt x="403558" y="91203"/>
                  </a:lnTo>
                  <a:lnTo>
                    <a:pt x="424669" y="127843"/>
                  </a:lnTo>
                  <a:lnTo>
                    <a:pt x="398529" y="156970"/>
                  </a:lnTo>
                  <a:lnTo>
                    <a:pt x="406471" y="182606"/>
                  </a:lnTo>
                  <a:lnTo>
                    <a:pt x="407044" y="188299"/>
                  </a:lnTo>
                  <a:lnTo>
                    <a:pt x="443819" y="200297"/>
                  </a:lnTo>
                  <a:lnTo>
                    <a:pt x="443819" y="242605"/>
                  </a:lnTo>
                  <a:lnTo>
                    <a:pt x="406810" y="254680"/>
                  </a:lnTo>
                  <a:lnTo>
                    <a:pt x="406471" y="258049"/>
                  </a:lnTo>
                  <a:lnTo>
                    <a:pt x="398284" y="284477"/>
                  </a:lnTo>
                  <a:lnTo>
                    <a:pt x="425196" y="314464"/>
                  </a:lnTo>
                  <a:lnTo>
                    <a:pt x="404086" y="351103"/>
                  </a:lnTo>
                  <a:lnTo>
                    <a:pt x="363882" y="342566"/>
                  </a:lnTo>
                  <a:lnTo>
                    <a:pt x="355557" y="352677"/>
                  </a:lnTo>
                  <a:lnTo>
                    <a:pt x="344045" y="362194"/>
                  </a:lnTo>
                  <a:lnTo>
                    <a:pt x="352802" y="403600"/>
                  </a:lnTo>
                  <a:lnTo>
                    <a:pt x="316237" y="424753"/>
                  </a:lnTo>
                  <a:lnTo>
                    <a:pt x="284722" y="396354"/>
                  </a:lnTo>
                  <a:lnTo>
                    <a:pt x="261121" y="403695"/>
                  </a:lnTo>
                  <a:lnTo>
                    <a:pt x="257131" y="404098"/>
                  </a:lnTo>
                  <a:lnTo>
                    <a:pt x="244587" y="442702"/>
                  </a:lnTo>
                  <a:lnTo>
                    <a:pt x="202366" y="442702"/>
                  </a:lnTo>
                  <a:lnTo>
                    <a:pt x="189822" y="404098"/>
                  </a:lnTo>
                  <a:lnTo>
                    <a:pt x="185832" y="403695"/>
                  </a:lnTo>
                  <a:lnTo>
                    <a:pt x="160529" y="395824"/>
                  </a:lnTo>
                  <a:lnTo>
                    <a:pt x="129216" y="424041"/>
                  </a:lnTo>
                  <a:lnTo>
                    <a:pt x="92651" y="402888"/>
                  </a:lnTo>
                  <a:lnTo>
                    <a:pt x="101503" y="361032"/>
                  </a:lnTo>
                  <a:lnTo>
                    <a:pt x="91397" y="352677"/>
                  </a:lnTo>
                  <a:lnTo>
                    <a:pt x="82961" y="342432"/>
                  </a:lnTo>
                  <a:lnTo>
                    <a:pt x="40261" y="351499"/>
                  </a:lnTo>
                  <a:lnTo>
                    <a:pt x="19151" y="314860"/>
                  </a:lnTo>
                  <a:lnTo>
                    <a:pt x="48092" y="282612"/>
                  </a:lnTo>
                  <a:lnTo>
                    <a:pt x="40482" y="258049"/>
                  </a:lnTo>
                  <a:lnTo>
                    <a:pt x="40379" y="257020"/>
                  </a:lnTo>
                  <a:lnTo>
                    <a:pt x="0" y="243846"/>
                  </a:lnTo>
                  <a:lnTo>
                    <a:pt x="0" y="201538"/>
                  </a:lnTo>
                  <a:lnTo>
                    <a:pt x="39887" y="188525"/>
                  </a:lnTo>
                  <a:lnTo>
                    <a:pt x="40482" y="182606"/>
                  </a:lnTo>
                  <a:lnTo>
                    <a:pt x="47394" y="160296"/>
                  </a:lnTo>
                  <a:lnTo>
                    <a:pt x="18623" y="128239"/>
                  </a:lnTo>
                  <a:lnTo>
                    <a:pt x="39734" y="91599"/>
                  </a:lnTo>
                  <a:lnTo>
                    <a:pt x="81170" y="100398"/>
                  </a:lnTo>
                  <a:lnTo>
                    <a:pt x="91397" y="87979"/>
                  </a:lnTo>
                  <a:lnTo>
                    <a:pt x="99873" y="80971"/>
                  </a:lnTo>
                  <a:lnTo>
                    <a:pt x="91018" y="39103"/>
                  </a:lnTo>
                  <a:lnTo>
                    <a:pt x="127583" y="17949"/>
                  </a:lnTo>
                  <a:lnTo>
                    <a:pt x="158213" y="45551"/>
                  </a:lnTo>
                  <a:lnTo>
                    <a:pt x="185832" y="36960"/>
                  </a:lnTo>
                  <a:lnTo>
                    <a:pt x="187270" y="36815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867"/>
            </a:p>
          </p:txBody>
        </p:sp>
        <p:sp>
          <p:nvSpPr>
            <p:cNvPr id="14" name="iṣļiḍe">
              <a:extLst>
                <a:ext uri="{FF2B5EF4-FFF2-40B4-BE49-F238E27FC236}">
                  <a16:creationId xmlns="" xmlns:a16="http://schemas.microsoft.com/office/drawing/2014/main" id="{A1C65637-1176-41F3-8467-8EFC4B6B50D6}"/>
                </a:ext>
              </a:extLst>
            </p:cNvPr>
            <p:cNvSpPr/>
            <p:nvPr/>
          </p:nvSpPr>
          <p:spPr>
            <a:xfrm>
              <a:off x="9604791" y="3630654"/>
              <a:ext cx="662797" cy="662797"/>
            </a:xfrm>
            <a:custGeom>
              <a:avLst/>
              <a:gdLst>
                <a:gd name="connsiteX0" fmla="*/ 514321 w 662797"/>
                <a:gd name="connsiteY0" fmla="*/ 423487 h 662797"/>
                <a:gd name="connsiteX1" fmla="*/ 423302 w 662797"/>
                <a:gd name="connsiteY1" fmla="*/ 514693 h 662797"/>
                <a:gd name="connsiteX2" fmla="*/ 514321 w 662797"/>
                <a:gd name="connsiteY2" fmla="*/ 605899 h 662797"/>
                <a:gd name="connsiteX3" fmla="*/ 605340 w 662797"/>
                <a:gd name="connsiteY3" fmla="*/ 514693 h 662797"/>
                <a:gd name="connsiteX4" fmla="*/ 514321 w 662797"/>
                <a:gd name="connsiteY4" fmla="*/ 423487 h 662797"/>
                <a:gd name="connsiteX5" fmla="*/ 499148 w 662797"/>
                <a:gd name="connsiteY5" fmla="*/ 366589 h 662797"/>
                <a:gd name="connsiteX6" fmla="*/ 527397 w 662797"/>
                <a:gd name="connsiteY6" fmla="*/ 366589 h 662797"/>
                <a:gd name="connsiteX7" fmla="*/ 535259 w 662797"/>
                <a:gd name="connsiteY7" fmla="*/ 390784 h 662797"/>
                <a:gd name="connsiteX8" fmla="*/ 540557 w 662797"/>
                <a:gd name="connsiteY8" fmla="*/ 391319 h 662797"/>
                <a:gd name="connsiteX9" fmla="*/ 557058 w 662797"/>
                <a:gd name="connsiteY9" fmla="*/ 396452 h 662797"/>
                <a:gd name="connsiteX10" fmla="*/ 576341 w 662797"/>
                <a:gd name="connsiteY10" fmla="*/ 379075 h 662797"/>
                <a:gd name="connsiteX11" fmla="*/ 600806 w 662797"/>
                <a:gd name="connsiteY11" fmla="*/ 393229 h 662797"/>
                <a:gd name="connsiteX12" fmla="*/ 595442 w 662797"/>
                <a:gd name="connsiteY12" fmla="*/ 418593 h 662797"/>
                <a:gd name="connsiteX13" fmla="*/ 603742 w 662797"/>
                <a:gd name="connsiteY13" fmla="*/ 425455 h 662797"/>
                <a:gd name="connsiteX14" fmla="*/ 610034 w 662797"/>
                <a:gd name="connsiteY14" fmla="*/ 433096 h 662797"/>
                <a:gd name="connsiteX15" fmla="*/ 635859 w 662797"/>
                <a:gd name="connsiteY15" fmla="*/ 427612 h 662797"/>
                <a:gd name="connsiteX16" fmla="*/ 649984 w 662797"/>
                <a:gd name="connsiteY16" fmla="*/ 452128 h 662797"/>
                <a:gd name="connsiteX17" fmla="*/ 632494 w 662797"/>
                <a:gd name="connsiteY17" fmla="*/ 471616 h 662797"/>
                <a:gd name="connsiteX18" fmla="*/ 637808 w 662797"/>
                <a:gd name="connsiteY18" fmla="*/ 488769 h 662797"/>
                <a:gd name="connsiteX19" fmla="*/ 638191 w 662797"/>
                <a:gd name="connsiteY19" fmla="*/ 492578 h 662797"/>
                <a:gd name="connsiteX20" fmla="*/ 662797 w 662797"/>
                <a:gd name="connsiteY20" fmla="*/ 500606 h 662797"/>
                <a:gd name="connsiteX21" fmla="*/ 662797 w 662797"/>
                <a:gd name="connsiteY21" fmla="*/ 528914 h 662797"/>
                <a:gd name="connsiteX22" fmla="*/ 638035 w 662797"/>
                <a:gd name="connsiteY22" fmla="*/ 536993 h 662797"/>
                <a:gd name="connsiteX23" fmla="*/ 637808 w 662797"/>
                <a:gd name="connsiteY23" fmla="*/ 539247 h 662797"/>
                <a:gd name="connsiteX24" fmla="*/ 632330 w 662797"/>
                <a:gd name="connsiteY24" fmla="*/ 556930 h 662797"/>
                <a:gd name="connsiteX25" fmla="*/ 650337 w 662797"/>
                <a:gd name="connsiteY25" fmla="*/ 576994 h 662797"/>
                <a:gd name="connsiteX26" fmla="*/ 636212 w 662797"/>
                <a:gd name="connsiteY26" fmla="*/ 601509 h 662797"/>
                <a:gd name="connsiteX27" fmla="*/ 609312 w 662797"/>
                <a:gd name="connsiteY27" fmla="*/ 595797 h 662797"/>
                <a:gd name="connsiteX28" fmla="*/ 603742 w 662797"/>
                <a:gd name="connsiteY28" fmla="*/ 602562 h 662797"/>
                <a:gd name="connsiteX29" fmla="*/ 596040 w 662797"/>
                <a:gd name="connsiteY29" fmla="*/ 608930 h 662797"/>
                <a:gd name="connsiteX30" fmla="*/ 601899 w 662797"/>
                <a:gd name="connsiteY30" fmla="*/ 636634 h 662797"/>
                <a:gd name="connsiteX31" fmla="*/ 577434 w 662797"/>
                <a:gd name="connsiteY31" fmla="*/ 650788 h 662797"/>
                <a:gd name="connsiteX32" fmla="*/ 556348 w 662797"/>
                <a:gd name="connsiteY32" fmla="*/ 631786 h 662797"/>
                <a:gd name="connsiteX33" fmla="*/ 540557 w 662797"/>
                <a:gd name="connsiteY33" fmla="*/ 636698 h 662797"/>
                <a:gd name="connsiteX34" fmla="*/ 537887 w 662797"/>
                <a:gd name="connsiteY34" fmla="*/ 636968 h 662797"/>
                <a:gd name="connsiteX35" fmla="*/ 529494 w 662797"/>
                <a:gd name="connsiteY35" fmla="*/ 662797 h 662797"/>
                <a:gd name="connsiteX36" fmla="*/ 501245 w 662797"/>
                <a:gd name="connsiteY36" fmla="*/ 662797 h 662797"/>
                <a:gd name="connsiteX37" fmla="*/ 492852 w 662797"/>
                <a:gd name="connsiteY37" fmla="*/ 636968 h 662797"/>
                <a:gd name="connsiteX38" fmla="*/ 490182 w 662797"/>
                <a:gd name="connsiteY38" fmla="*/ 636698 h 662797"/>
                <a:gd name="connsiteX39" fmla="*/ 473252 w 662797"/>
                <a:gd name="connsiteY39" fmla="*/ 631432 h 662797"/>
                <a:gd name="connsiteX40" fmla="*/ 452301 w 662797"/>
                <a:gd name="connsiteY40" fmla="*/ 650311 h 662797"/>
                <a:gd name="connsiteX41" fmla="*/ 427836 w 662797"/>
                <a:gd name="connsiteY41" fmla="*/ 636158 h 662797"/>
                <a:gd name="connsiteX42" fmla="*/ 433759 w 662797"/>
                <a:gd name="connsiteY42" fmla="*/ 608152 h 662797"/>
                <a:gd name="connsiteX43" fmla="*/ 426997 w 662797"/>
                <a:gd name="connsiteY43" fmla="*/ 602562 h 662797"/>
                <a:gd name="connsiteX44" fmla="*/ 421353 w 662797"/>
                <a:gd name="connsiteY44" fmla="*/ 595707 h 662797"/>
                <a:gd name="connsiteX45" fmla="*/ 392783 w 662797"/>
                <a:gd name="connsiteY45" fmla="*/ 601774 h 662797"/>
                <a:gd name="connsiteX46" fmla="*/ 378658 w 662797"/>
                <a:gd name="connsiteY46" fmla="*/ 577259 h 662797"/>
                <a:gd name="connsiteX47" fmla="*/ 398022 w 662797"/>
                <a:gd name="connsiteY47" fmla="*/ 555682 h 662797"/>
                <a:gd name="connsiteX48" fmla="*/ 392931 w 662797"/>
                <a:gd name="connsiteY48" fmla="*/ 539247 h 662797"/>
                <a:gd name="connsiteX49" fmla="*/ 392862 w 662797"/>
                <a:gd name="connsiteY49" fmla="*/ 538559 h 662797"/>
                <a:gd name="connsiteX50" fmla="*/ 365845 w 662797"/>
                <a:gd name="connsiteY50" fmla="*/ 529744 h 662797"/>
                <a:gd name="connsiteX51" fmla="*/ 365845 w 662797"/>
                <a:gd name="connsiteY51" fmla="*/ 501437 h 662797"/>
                <a:gd name="connsiteX52" fmla="*/ 392533 w 662797"/>
                <a:gd name="connsiteY52" fmla="*/ 492729 h 662797"/>
                <a:gd name="connsiteX53" fmla="*/ 392931 w 662797"/>
                <a:gd name="connsiteY53" fmla="*/ 488769 h 662797"/>
                <a:gd name="connsiteX54" fmla="*/ 397555 w 662797"/>
                <a:gd name="connsiteY54" fmla="*/ 473842 h 662797"/>
                <a:gd name="connsiteX55" fmla="*/ 378305 w 662797"/>
                <a:gd name="connsiteY55" fmla="*/ 452392 h 662797"/>
                <a:gd name="connsiteX56" fmla="*/ 392430 w 662797"/>
                <a:gd name="connsiteY56" fmla="*/ 427877 h 662797"/>
                <a:gd name="connsiteX57" fmla="*/ 420155 w 662797"/>
                <a:gd name="connsiteY57" fmla="*/ 433765 h 662797"/>
                <a:gd name="connsiteX58" fmla="*/ 426997 w 662797"/>
                <a:gd name="connsiteY58" fmla="*/ 425455 h 662797"/>
                <a:gd name="connsiteX59" fmla="*/ 432668 w 662797"/>
                <a:gd name="connsiteY59" fmla="*/ 420766 h 662797"/>
                <a:gd name="connsiteX60" fmla="*/ 426743 w 662797"/>
                <a:gd name="connsiteY60" fmla="*/ 392752 h 662797"/>
                <a:gd name="connsiteX61" fmla="*/ 451208 w 662797"/>
                <a:gd name="connsiteY61" fmla="*/ 378599 h 662797"/>
                <a:gd name="connsiteX62" fmla="*/ 471703 w 662797"/>
                <a:gd name="connsiteY62" fmla="*/ 397067 h 662797"/>
                <a:gd name="connsiteX63" fmla="*/ 490182 w 662797"/>
                <a:gd name="connsiteY63" fmla="*/ 391319 h 662797"/>
                <a:gd name="connsiteX64" fmla="*/ 491144 w 662797"/>
                <a:gd name="connsiteY64" fmla="*/ 391222 h 662797"/>
                <a:gd name="connsiteX65" fmla="*/ 221909 w 662797"/>
                <a:gd name="connsiteY65" fmla="*/ 85038 h 662797"/>
                <a:gd name="connsiteX66" fmla="*/ 85874 w 662797"/>
                <a:gd name="connsiteY66" fmla="*/ 221351 h 662797"/>
                <a:gd name="connsiteX67" fmla="*/ 221909 w 662797"/>
                <a:gd name="connsiteY67" fmla="*/ 357664 h 662797"/>
                <a:gd name="connsiteX68" fmla="*/ 357945 w 662797"/>
                <a:gd name="connsiteY68" fmla="*/ 221351 h 662797"/>
                <a:gd name="connsiteX69" fmla="*/ 221909 w 662797"/>
                <a:gd name="connsiteY69" fmla="*/ 85038 h 662797"/>
                <a:gd name="connsiteX70" fmla="*/ 199232 w 662797"/>
                <a:gd name="connsiteY70" fmla="*/ 0 h 662797"/>
                <a:gd name="connsiteX71" fmla="*/ 241453 w 662797"/>
                <a:gd name="connsiteY71" fmla="*/ 0 h 662797"/>
                <a:gd name="connsiteX72" fmla="*/ 253203 w 662797"/>
                <a:gd name="connsiteY72" fmla="*/ 36160 h 662797"/>
                <a:gd name="connsiteX73" fmla="*/ 261121 w 662797"/>
                <a:gd name="connsiteY73" fmla="*/ 36960 h 662797"/>
                <a:gd name="connsiteX74" fmla="*/ 285784 w 662797"/>
                <a:gd name="connsiteY74" fmla="*/ 44632 h 662797"/>
                <a:gd name="connsiteX75" fmla="*/ 314604 w 662797"/>
                <a:gd name="connsiteY75" fmla="*/ 18661 h 662797"/>
                <a:gd name="connsiteX76" fmla="*/ 351168 w 662797"/>
                <a:gd name="connsiteY76" fmla="*/ 39815 h 662797"/>
                <a:gd name="connsiteX77" fmla="*/ 343152 w 662797"/>
                <a:gd name="connsiteY77" fmla="*/ 77723 h 662797"/>
                <a:gd name="connsiteX78" fmla="*/ 355556 w 662797"/>
                <a:gd name="connsiteY78" fmla="*/ 87979 h 662797"/>
                <a:gd name="connsiteX79" fmla="*/ 364961 w 662797"/>
                <a:gd name="connsiteY79" fmla="*/ 99400 h 662797"/>
                <a:gd name="connsiteX80" fmla="*/ 403558 w 662797"/>
                <a:gd name="connsiteY80" fmla="*/ 91203 h 662797"/>
                <a:gd name="connsiteX81" fmla="*/ 424669 w 662797"/>
                <a:gd name="connsiteY81" fmla="*/ 127843 h 662797"/>
                <a:gd name="connsiteX82" fmla="*/ 398529 w 662797"/>
                <a:gd name="connsiteY82" fmla="*/ 156970 h 662797"/>
                <a:gd name="connsiteX83" fmla="*/ 406471 w 662797"/>
                <a:gd name="connsiteY83" fmla="*/ 182606 h 662797"/>
                <a:gd name="connsiteX84" fmla="*/ 407043 w 662797"/>
                <a:gd name="connsiteY84" fmla="*/ 188299 h 662797"/>
                <a:gd name="connsiteX85" fmla="*/ 443819 w 662797"/>
                <a:gd name="connsiteY85" fmla="*/ 200297 h 662797"/>
                <a:gd name="connsiteX86" fmla="*/ 443819 w 662797"/>
                <a:gd name="connsiteY86" fmla="*/ 242605 h 662797"/>
                <a:gd name="connsiteX87" fmla="*/ 406810 w 662797"/>
                <a:gd name="connsiteY87" fmla="*/ 254680 h 662797"/>
                <a:gd name="connsiteX88" fmla="*/ 406471 w 662797"/>
                <a:gd name="connsiteY88" fmla="*/ 258049 h 662797"/>
                <a:gd name="connsiteX89" fmla="*/ 398284 w 662797"/>
                <a:gd name="connsiteY89" fmla="*/ 284477 h 662797"/>
                <a:gd name="connsiteX90" fmla="*/ 425196 w 662797"/>
                <a:gd name="connsiteY90" fmla="*/ 314464 h 662797"/>
                <a:gd name="connsiteX91" fmla="*/ 404085 w 662797"/>
                <a:gd name="connsiteY91" fmla="*/ 351103 h 662797"/>
                <a:gd name="connsiteX92" fmla="*/ 363882 w 662797"/>
                <a:gd name="connsiteY92" fmla="*/ 342566 h 662797"/>
                <a:gd name="connsiteX93" fmla="*/ 355556 w 662797"/>
                <a:gd name="connsiteY93" fmla="*/ 352677 h 662797"/>
                <a:gd name="connsiteX94" fmla="*/ 344045 w 662797"/>
                <a:gd name="connsiteY94" fmla="*/ 362194 h 662797"/>
                <a:gd name="connsiteX95" fmla="*/ 352801 w 662797"/>
                <a:gd name="connsiteY95" fmla="*/ 403600 h 662797"/>
                <a:gd name="connsiteX96" fmla="*/ 316237 w 662797"/>
                <a:gd name="connsiteY96" fmla="*/ 424753 h 662797"/>
                <a:gd name="connsiteX97" fmla="*/ 284722 w 662797"/>
                <a:gd name="connsiteY97" fmla="*/ 396354 h 662797"/>
                <a:gd name="connsiteX98" fmla="*/ 261121 w 662797"/>
                <a:gd name="connsiteY98" fmla="*/ 403695 h 662797"/>
                <a:gd name="connsiteX99" fmla="*/ 257131 w 662797"/>
                <a:gd name="connsiteY99" fmla="*/ 404098 h 662797"/>
                <a:gd name="connsiteX100" fmla="*/ 244587 w 662797"/>
                <a:gd name="connsiteY100" fmla="*/ 442702 h 662797"/>
                <a:gd name="connsiteX101" fmla="*/ 202366 w 662797"/>
                <a:gd name="connsiteY101" fmla="*/ 442702 h 662797"/>
                <a:gd name="connsiteX102" fmla="*/ 189822 w 662797"/>
                <a:gd name="connsiteY102" fmla="*/ 404098 h 662797"/>
                <a:gd name="connsiteX103" fmla="*/ 185832 w 662797"/>
                <a:gd name="connsiteY103" fmla="*/ 403695 h 662797"/>
                <a:gd name="connsiteX104" fmla="*/ 160529 w 662797"/>
                <a:gd name="connsiteY104" fmla="*/ 395824 h 662797"/>
                <a:gd name="connsiteX105" fmla="*/ 129215 w 662797"/>
                <a:gd name="connsiteY105" fmla="*/ 424041 h 662797"/>
                <a:gd name="connsiteX106" fmla="*/ 92651 w 662797"/>
                <a:gd name="connsiteY106" fmla="*/ 402888 h 662797"/>
                <a:gd name="connsiteX107" fmla="*/ 101502 w 662797"/>
                <a:gd name="connsiteY107" fmla="*/ 361032 h 662797"/>
                <a:gd name="connsiteX108" fmla="*/ 91397 w 662797"/>
                <a:gd name="connsiteY108" fmla="*/ 352677 h 662797"/>
                <a:gd name="connsiteX109" fmla="*/ 82961 w 662797"/>
                <a:gd name="connsiteY109" fmla="*/ 342432 h 662797"/>
                <a:gd name="connsiteX110" fmla="*/ 40261 w 662797"/>
                <a:gd name="connsiteY110" fmla="*/ 351499 h 662797"/>
                <a:gd name="connsiteX111" fmla="*/ 19150 w 662797"/>
                <a:gd name="connsiteY111" fmla="*/ 314860 h 662797"/>
                <a:gd name="connsiteX112" fmla="*/ 48091 w 662797"/>
                <a:gd name="connsiteY112" fmla="*/ 282612 h 662797"/>
                <a:gd name="connsiteX113" fmla="*/ 40482 w 662797"/>
                <a:gd name="connsiteY113" fmla="*/ 258049 h 662797"/>
                <a:gd name="connsiteX114" fmla="*/ 40379 w 662797"/>
                <a:gd name="connsiteY114" fmla="*/ 257020 h 662797"/>
                <a:gd name="connsiteX115" fmla="*/ 0 w 662797"/>
                <a:gd name="connsiteY115" fmla="*/ 243846 h 662797"/>
                <a:gd name="connsiteX116" fmla="*/ 0 w 662797"/>
                <a:gd name="connsiteY116" fmla="*/ 201538 h 662797"/>
                <a:gd name="connsiteX117" fmla="*/ 39887 w 662797"/>
                <a:gd name="connsiteY117" fmla="*/ 188525 h 662797"/>
                <a:gd name="connsiteX118" fmla="*/ 40482 w 662797"/>
                <a:gd name="connsiteY118" fmla="*/ 182606 h 662797"/>
                <a:gd name="connsiteX119" fmla="*/ 47394 w 662797"/>
                <a:gd name="connsiteY119" fmla="*/ 160296 h 662797"/>
                <a:gd name="connsiteX120" fmla="*/ 18623 w 662797"/>
                <a:gd name="connsiteY120" fmla="*/ 128239 h 662797"/>
                <a:gd name="connsiteX121" fmla="*/ 39734 w 662797"/>
                <a:gd name="connsiteY121" fmla="*/ 91599 h 662797"/>
                <a:gd name="connsiteX122" fmla="*/ 81170 w 662797"/>
                <a:gd name="connsiteY122" fmla="*/ 100398 h 662797"/>
                <a:gd name="connsiteX123" fmla="*/ 91397 w 662797"/>
                <a:gd name="connsiteY123" fmla="*/ 87979 h 662797"/>
                <a:gd name="connsiteX124" fmla="*/ 99872 w 662797"/>
                <a:gd name="connsiteY124" fmla="*/ 80971 h 662797"/>
                <a:gd name="connsiteX125" fmla="*/ 91018 w 662797"/>
                <a:gd name="connsiteY125" fmla="*/ 39103 h 662797"/>
                <a:gd name="connsiteX126" fmla="*/ 127582 w 662797"/>
                <a:gd name="connsiteY126" fmla="*/ 17949 h 662797"/>
                <a:gd name="connsiteX127" fmla="*/ 158213 w 662797"/>
                <a:gd name="connsiteY127" fmla="*/ 45551 h 662797"/>
                <a:gd name="connsiteX128" fmla="*/ 185832 w 662797"/>
                <a:gd name="connsiteY128" fmla="*/ 36960 h 662797"/>
                <a:gd name="connsiteX129" fmla="*/ 187270 w 662797"/>
                <a:gd name="connsiteY129" fmla="*/ 36815 h 66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662797" h="662797">
                  <a:moveTo>
                    <a:pt x="514321" y="423487"/>
                  </a:moveTo>
                  <a:cubicBezTo>
                    <a:pt x="464053" y="423487"/>
                    <a:pt x="423302" y="464322"/>
                    <a:pt x="423302" y="514693"/>
                  </a:cubicBezTo>
                  <a:cubicBezTo>
                    <a:pt x="423302" y="565065"/>
                    <a:pt x="464053" y="605899"/>
                    <a:pt x="514321" y="605899"/>
                  </a:cubicBezTo>
                  <a:cubicBezTo>
                    <a:pt x="564589" y="605899"/>
                    <a:pt x="605340" y="565065"/>
                    <a:pt x="605340" y="514693"/>
                  </a:cubicBezTo>
                  <a:cubicBezTo>
                    <a:pt x="605340" y="464322"/>
                    <a:pt x="564589" y="423487"/>
                    <a:pt x="514321" y="423487"/>
                  </a:cubicBezTo>
                  <a:close/>
                  <a:moveTo>
                    <a:pt x="499148" y="366589"/>
                  </a:moveTo>
                  <a:lnTo>
                    <a:pt x="527397" y="366589"/>
                  </a:lnTo>
                  <a:lnTo>
                    <a:pt x="535259" y="390784"/>
                  </a:lnTo>
                  <a:lnTo>
                    <a:pt x="540557" y="391319"/>
                  </a:lnTo>
                  <a:lnTo>
                    <a:pt x="557058" y="396452"/>
                  </a:lnTo>
                  <a:lnTo>
                    <a:pt x="576341" y="379075"/>
                  </a:lnTo>
                  <a:lnTo>
                    <a:pt x="600806" y="393229"/>
                  </a:lnTo>
                  <a:lnTo>
                    <a:pt x="595442" y="418593"/>
                  </a:lnTo>
                  <a:lnTo>
                    <a:pt x="603742" y="425455"/>
                  </a:lnTo>
                  <a:lnTo>
                    <a:pt x="610034" y="433096"/>
                  </a:lnTo>
                  <a:lnTo>
                    <a:pt x="635859" y="427612"/>
                  </a:lnTo>
                  <a:lnTo>
                    <a:pt x="649984" y="452128"/>
                  </a:lnTo>
                  <a:lnTo>
                    <a:pt x="632494" y="471616"/>
                  </a:lnTo>
                  <a:lnTo>
                    <a:pt x="637808" y="488769"/>
                  </a:lnTo>
                  <a:lnTo>
                    <a:pt x="638191" y="492578"/>
                  </a:lnTo>
                  <a:lnTo>
                    <a:pt x="662797" y="500606"/>
                  </a:lnTo>
                  <a:lnTo>
                    <a:pt x="662797" y="528914"/>
                  </a:lnTo>
                  <a:lnTo>
                    <a:pt x="638035" y="536993"/>
                  </a:lnTo>
                  <a:lnTo>
                    <a:pt x="637808" y="539247"/>
                  </a:lnTo>
                  <a:lnTo>
                    <a:pt x="632330" y="556930"/>
                  </a:lnTo>
                  <a:lnTo>
                    <a:pt x="650337" y="576994"/>
                  </a:lnTo>
                  <a:lnTo>
                    <a:pt x="636212" y="601509"/>
                  </a:lnTo>
                  <a:lnTo>
                    <a:pt x="609312" y="595797"/>
                  </a:lnTo>
                  <a:lnTo>
                    <a:pt x="603742" y="602562"/>
                  </a:lnTo>
                  <a:lnTo>
                    <a:pt x="596040" y="608930"/>
                  </a:lnTo>
                  <a:lnTo>
                    <a:pt x="601899" y="636634"/>
                  </a:lnTo>
                  <a:lnTo>
                    <a:pt x="577434" y="650788"/>
                  </a:lnTo>
                  <a:lnTo>
                    <a:pt x="556348" y="631786"/>
                  </a:lnTo>
                  <a:lnTo>
                    <a:pt x="540557" y="636698"/>
                  </a:lnTo>
                  <a:lnTo>
                    <a:pt x="537887" y="636968"/>
                  </a:lnTo>
                  <a:lnTo>
                    <a:pt x="529494" y="662797"/>
                  </a:lnTo>
                  <a:lnTo>
                    <a:pt x="501245" y="662797"/>
                  </a:lnTo>
                  <a:lnTo>
                    <a:pt x="492852" y="636968"/>
                  </a:lnTo>
                  <a:lnTo>
                    <a:pt x="490182" y="636698"/>
                  </a:lnTo>
                  <a:lnTo>
                    <a:pt x="473252" y="631432"/>
                  </a:lnTo>
                  <a:lnTo>
                    <a:pt x="452301" y="650311"/>
                  </a:lnTo>
                  <a:lnTo>
                    <a:pt x="427836" y="636158"/>
                  </a:lnTo>
                  <a:lnTo>
                    <a:pt x="433759" y="608152"/>
                  </a:lnTo>
                  <a:lnTo>
                    <a:pt x="426997" y="602562"/>
                  </a:lnTo>
                  <a:lnTo>
                    <a:pt x="421353" y="595707"/>
                  </a:lnTo>
                  <a:lnTo>
                    <a:pt x="392783" y="601774"/>
                  </a:lnTo>
                  <a:lnTo>
                    <a:pt x="378658" y="577259"/>
                  </a:lnTo>
                  <a:lnTo>
                    <a:pt x="398022" y="555682"/>
                  </a:lnTo>
                  <a:lnTo>
                    <a:pt x="392931" y="539247"/>
                  </a:lnTo>
                  <a:lnTo>
                    <a:pt x="392862" y="538559"/>
                  </a:lnTo>
                  <a:lnTo>
                    <a:pt x="365845" y="529744"/>
                  </a:lnTo>
                  <a:lnTo>
                    <a:pt x="365845" y="501437"/>
                  </a:lnTo>
                  <a:lnTo>
                    <a:pt x="392533" y="492729"/>
                  </a:lnTo>
                  <a:lnTo>
                    <a:pt x="392931" y="488769"/>
                  </a:lnTo>
                  <a:lnTo>
                    <a:pt x="397555" y="473842"/>
                  </a:lnTo>
                  <a:lnTo>
                    <a:pt x="378305" y="452392"/>
                  </a:lnTo>
                  <a:lnTo>
                    <a:pt x="392430" y="427877"/>
                  </a:lnTo>
                  <a:lnTo>
                    <a:pt x="420155" y="433765"/>
                  </a:lnTo>
                  <a:lnTo>
                    <a:pt x="426997" y="425455"/>
                  </a:lnTo>
                  <a:lnTo>
                    <a:pt x="432668" y="420766"/>
                  </a:lnTo>
                  <a:lnTo>
                    <a:pt x="426743" y="392752"/>
                  </a:lnTo>
                  <a:lnTo>
                    <a:pt x="451208" y="378599"/>
                  </a:lnTo>
                  <a:lnTo>
                    <a:pt x="471703" y="397067"/>
                  </a:lnTo>
                  <a:lnTo>
                    <a:pt x="490182" y="391319"/>
                  </a:lnTo>
                  <a:lnTo>
                    <a:pt x="491144" y="391222"/>
                  </a:lnTo>
                  <a:close/>
                  <a:moveTo>
                    <a:pt x="221909" y="85038"/>
                  </a:moveTo>
                  <a:cubicBezTo>
                    <a:pt x="146779" y="85038"/>
                    <a:pt x="85874" y="146068"/>
                    <a:pt x="85874" y="221351"/>
                  </a:cubicBezTo>
                  <a:cubicBezTo>
                    <a:pt x="85874" y="296634"/>
                    <a:pt x="146779" y="357664"/>
                    <a:pt x="221909" y="357664"/>
                  </a:cubicBezTo>
                  <a:cubicBezTo>
                    <a:pt x="297039" y="357664"/>
                    <a:pt x="357945" y="296634"/>
                    <a:pt x="357945" y="221351"/>
                  </a:cubicBezTo>
                  <a:cubicBezTo>
                    <a:pt x="357945" y="146068"/>
                    <a:pt x="297039" y="85038"/>
                    <a:pt x="221909" y="85038"/>
                  </a:cubicBezTo>
                  <a:close/>
                  <a:moveTo>
                    <a:pt x="199232" y="0"/>
                  </a:moveTo>
                  <a:lnTo>
                    <a:pt x="241453" y="0"/>
                  </a:lnTo>
                  <a:lnTo>
                    <a:pt x="253203" y="36160"/>
                  </a:lnTo>
                  <a:lnTo>
                    <a:pt x="261121" y="36960"/>
                  </a:lnTo>
                  <a:lnTo>
                    <a:pt x="285784" y="44632"/>
                  </a:lnTo>
                  <a:lnTo>
                    <a:pt x="314604" y="18661"/>
                  </a:lnTo>
                  <a:lnTo>
                    <a:pt x="351168" y="39815"/>
                  </a:lnTo>
                  <a:lnTo>
                    <a:pt x="343152" y="77723"/>
                  </a:lnTo>
                  <a:lnTo>
                    <a:pt x="355556" y="87979"/>
                  </a:lnTo>
                  <a:lnTo>
                    <a:pt x="364961" y="99400"/>
                  </a:lnTo>
                  <a:lnTo>
                    <a:pt x="403558" y="91203"/>
                  </a:lnTo>
                  <a:lnTo>
                    <a:pt x="424669" y="127843"/>
                  </a:lnTo>
                  <a:lnTo>
                    <a:pt x="398529" y="156970"/>
                  </a:lnTo>
                  <a:lnTo>
                    <a:pt x="406471" y="182606"/>
                  </a:lnTo>
                  <a:lnTo>
                    <a:pt x="407043" y="188299"/>
                  </a:lnTo>
                  <a:lnTo>
                    <a:pt x="443819" y="200297"/>
                  </a:lnTo>
                  <a:lnTo>
                    <a:pt x="443819" y="242605"/>
                  </a:lnTo>
                  <a:lnTo>
                    <a:pt x="406810" y="254680"/>
                  </a:lnTo>
                  <a:lnTo>
                    <a:pt x="406471" y="258049"/>
                  </a:lnTo>
                  <a:lnTo>
                    <a:pt x="398284" y="284477"/>
                  </a:lnTo>
                  <a:lnTo>
                    <a:pt x="425196" y="314464"/>
                  </a:lnTo>
                  <a:lnTo>
                    <a:pt x="404085" y="351103"/>
                  </a:lnTo>
                  <a:lnTo>
                    <a:pt x="363882" y="342566"/>
                  </a:lnTo>
                  <a:lnTo>
                    <a:pt x="355556" y="352677"/>
                  </a:lnTo>
                  <a:lnTo>
                    <a:pt x="344045" y="362194"/>
                  </a:lnTo>
                  <a:lnTo>
                    <a:pt x="352801" y="403600"/>
                  </a:lnTo>
                  <a:lnTo>
                    <a:pt x="316237" y="424753"/>
                  </a:lnTo>
                  <a:lnTo>
                    <a:pt x="284722" y="396354"/>
                  </a:lnTo>
                  <a:lnTo>
                    <a:pt x="261121" y="403695"/>
                  </a:lnTo>
                  <a:lnTo>
                    <a:pt x="257131" y="404098"/>
                  </a:lnTo>
                  <a:lnTo>
                    <a:pt x="244587" y="442702"/>
                  </a:lnTo>
                  <a:lnTo>
                    <a:pt x="202366" y="442702"/>
                  </a:lnTo>
                  <a:lnTo>
                    <a:pt x="189822" y="404098"/>
                  </a:lnTo>
                  <a:lnTo>
                    <a:pt x="185832" y="403695"/>
                  </a:lnTo>
                  <a:lnTo>
                    <a:pt x="160529" y="395824"/>
                  </a:lnTo>
                  <a:lnTo>
                    <a:pt x="129215" y="424041"/>
                  </a:lnTo>
                  <a:lnTo>
                    <a:pt x="92651" y="402888"/>
                  </a:lnTo>
                  <a:lnTo>
                    <a:pt x="101502" y="361032"/>
                  </a:lnTo>
                  <a:lnTo>
                    <a:pt x="91397" y="352677"/>
                  </a:lnTo>
                  <a:lnTo>
                    <a:pt x="82961" y="342432"/>
                  </a:lnTo>
                  <a:lnTo>
                    <a:pt x="40261" y="351499"/>
                  </a:lnTo>
                  <a:lnTo>
                    <a:pt x="19150" y="314860"/>
                  </a:lnTo>
                  <a:lnTo>
                    <a:pt x="48091" y="282612"/>
                  </a:lnTo>
                  <a:lnTo>
                    <a:pt x="40482" y="258049"/>
                  </a:lnTo>
                  <a:lnTo>
                    <a:pt x="40379" y="257020"/>
                  </a:lnTo>
                  <a:lnTo>
                    <a:pt x="0" y="243846"/>
                  </a:lnTo>
                  <a:lnTo>
                    <a:pt x="0" y="201538"/>
                  </a:lnTo>
                  <a:lnTo>
                    <a:pt x="39887" y="188525"/>
                  </a:lnTo>
                  <a:lnTo>
                    <a:pt x="40482" y="182606"/>
                  </a:lnTo>
                  <a:lnTo>
                    <a:pt x="47394" y="160296"/>
                  </a:lnTo>
                  <a:lnTo>
                    <a:pt x="18623" y="128239"/>
                  </a:lnTo>
                  <a:lnTo>
                    <a:pt x="39734" y="91599"/>
                  </a:lnTo>
                  <a:lnTo>
                    <a:pt x="81170" y="100398"/>
                  </a:lnTo>
                  <a:lnTo>
                    <a:pt x="91397" y="87979"/>
                  </a:lnTo>
                  <a:lnTo>
                    <a:pt x="99872" y="80971"/>
                  </a:lnTo>
                  <a:lnTo>
                    <a:pt x="91018" y="39103"/>
                  </a:lnTo>
                  <a:lnTo>
                    <a:pt x="127582" y="17949"/>
                  </a:lnTo>
                  <a:lnTo>
                    <a:pt x="158213" y="45551"/>
                  </a:lnTo>
                  <a:lnTo>
                    <a:pt x="185832" y="36960"/>
                  </a:lnTo>
                  <a:lnTo>
                    <a:pt x="187270" y="36815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867"/>
            </a:p>
          </p:txBody>
        </p:sp>
        <p:sp>
          <p:nvSpPr>
            <p:cNvPr id="15" name="iśḻídê">
              <a:extLst>
                <a:ext uri="{FF2B5EF4-FFF2-40B4-BE49-F238E27FC236}">
                  <a16:creationId xmlns="" xmlns:a16="http://schemas.microsoft.com/office/drawing/2014/main" id="{D720B53D-198E-4CD6-BEE2-96B9C01B022F}"/>
                </a:ext>
              </a:extLst>
            </p:cNvPr>
            <p:cNvSpPr txBox="1"/>
            <p:nvPr/>
          </p:nvSpPr>
          <p:spPr bwMode="auto">
            <a:xfrm>
              <a:off x="912714" y="4495669"/>
              <a:ext cx="256332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2018 Q1</a:t>
              </a:r>
            </a:p>
          </p:txBody>
        </p:sp>
        <p:sp>
          <p:nvSpPr>
            <p:cNvPr id="16" name="í$1íďè">
              <a:extLst>
                <a:ext uri="{FF2B5EF4-FFF2-40B4-BE49-F238E27FC236}">
                  <a16:creationId xmlns="" xmlns:a16="http://schemas.microsoft.com/office/drawing/2014/main" id="{8B7C1EED-C3D8-4B7A-8541-8BE0B56AB726}"/>
                </a:ext>
              </a:extLst>
            </p:cNvPr>
            <p:cNvSpPr/>
            <p:nvPr/>
          </p:nvSpPr>
          <p:spPr bwMode="auto">
            <a:xfrm>
              <a:off x="912714" y="4937475"/>
              <a:ext cx="256332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17" name="íşḷiḍé">
              <a:extLst>
                <a:ext uri="{FF2B5EF4-FFF2-40B4-BE49-F238E27FC236}">
                  <a16:creationId xmlns="" xmlns:a16="http://schemas.microsoft.com/office/drawing/2014/main" id="{6A281C91-BBD5-4A95-A2E8-57211E2DF8DB}"/>
                </a:ext>
              </a:extLst>
            </p:cNvPr>
            <p:cNvGrpSpPr/>
            <p:nvPr/>
          </p:nvGrpSpPr>
          <p:grpSpPr>
            <a:xfrm>
              <a:off x="3519650" y="4495669"/>
              <a:ext cx="2563324" cy="1308761"/>
              <a:chOff x="3440059" y="4305376"/>
              <a:chExt cx="2563324" cy="1308761"/>
            </a:xfrm>
          </p:grpSpPr>
          <p:sp>
            <p:nvSpPr>
              <p:cNvPr id="27" name="îSļîḑê">
                <a:extLst>
                  <a:ext uri="{FF2B5EF4-FFF2-40B4-BE49-F238E27FC236}">
                    <a16:creationId xmlns="" xmlns:a16="http://schemas.microsoft.com/office/drawing/2014/main" id="{36D2F538-980A-4118-8829-C144794A4655}"/>
                  </a:ext>
                </a:extLst>
              </p:cNvPr>
              <p:cNvSpPr txBox="1"/>
              <p:nvPr/>
            </p:nvSpPr>
            <p:spPr bwMode="auto">
              <a:xfrm>
                <a:off x="3440059" y="4305376"/>
                <a:ext cx="256332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2018 Q2</a:t>
                </a:r>
              </a:p>
            </p:txBody>
          </p:sp>
          <p:sp>
            <p:nvSpPr>
              <p:cNvPr id="28" name="iṧļiḑê">
                <a:extLst>
                  <a:ext uri="{FF2B5EF4-FFF2-40B4-BE49-F238E27FC236}">
                    <a16:creationId xmlns="" xmlns:a16="http://schemas.microsoft.com/office/drawing/2014/main" id="{784957E7-F68A-4676-9011-4A6D56395827}"/>
                  </a:ext>
                </a:extLst>
              </p:cNvPr>
              <p:cNvSpPr/>
              <p:nvPr/>
            </p:nvSpPr>
            <p:spPr bwMode="auto">
              <a:xfrm>
                <a:off x="3440059" y="4747182"/>
                <a:ext cx="2563324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8" name="ïṡ1ïḓè">
              <a:extLst>
                <a:ext uri="{FF2B5EF4-FFF2-40B4-BE49-F238E27FC236}">
                  <a16:creationId xmlns="" xmlns:a16="http://schemas.microsoft.com/office/drawing/2014/main" id="{A3F0B33D-421C-42E6-B398-9502E6E733C6}"/>
                </a:ext>
              </a:extLst>
            </p:cNvPr>
            <p:cNvGrpSpPr/>
            <p:nvPr/>
          </p:nvGrpSpPr>
          <p:grpSpPr>
            <a:xfrm>
              <a:off x="6105125" y="4495669"/>
              <a:ext cx="2563324" cy="1308761"/>
              <a:chOff x="6202107" y="4305376"/>
              <a:chExt cx="2563324" cy="1308761"/>
            </a:xfrm>
          </p:grpSpPr>
          <p:sp>
            <p:nvSpPr>
              <p:cNvPr id="25" name="iṩ1ide">
                <a:extLst>
                  <a:ext uri="{FF2B5EF4-FFF2-40B4-BE49-F238E27FC236}">
                    <a16:creationId xmlns="" xmlns:a16="http://schemas.microsoft.com/office/drawing/2014/main" id="{2A10C488-D4C4-45D6-AC34-92C74BD1C8AB}"/>
                  </a:ext>
                </a:extLst>
              </p:cNvPr>
              <p:cNvSpPr txBox="1"/>
              <p:nvPr/>
            </p:nvSpPr>
            <p:spPr bwMode="auto">
              <a:xfrm>
                <a:off x="6202107" y="4305376"/>
                <a:ext cx="256332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2018 Q3</a:t>
                </a:r>
              </a:p>
            </p:txBody>
          </p:sp>
          <p:sp>
            <p:nvSpPr>
              <p:cNvPr id="26" name="íṣļïďê">
                <a:extLst>
                  <a:ext uri="{FF2B5EF4-FFF2-40B4-BE49-F238E27FC236}">
                    <a16:creationId xmlns="" xmlns:a16="http://schemas.microsoft.com/office/drawing/2014/main" id="{F0DF1C12-BF46-42A6-B984-3487B79A5422}"/>
                  </a:ext>
                </a:extLst>
              </p:cNvPr>
              <p:cNvSpPr/>
              <p:nvPr/>
            </p:nvSpPr>
            <p:spPr bwMode="auto">
              <a:xfrm>
                <a:off x="6202107" y="4747182"/>
                <a:ext cx="2563324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9" name="îṧ1îḓé">
              <a:extLst>
                <a:ext uri="{FF2B5EF4-FFF2-40B4-BE49-F238E27FC236}">
                  <a16:creationId xmlns="" xmlns:a16="http://schemas.microsoft.com/office/drawing/2014/main" id="{44F73266-8F17-48C8-8302-AA998D5DE760}"/>
                </a:ext>
              </a:extLst>
            </p:cNvPr>
            <p:cNvGrpSpPr/>
            <p:nvPr/>
          </p:nvGrpSpPr>
          <p:grpSpPr>
            <a:xfrm>
              <a:off x="8712061" y="4495669"/>
              <a:ext cx="2563324" cy="1308761"/>
              <a:chOff x="8964156" y="4305376"/>
              <a:chExt cx="2563324" cy="1308761"/>
            </a:xfrm>
          </p:grpSpPr>
          <p:sp>
            <p:nvSpPr>
              <p:cNvPr id="23" name="ïSḷíḑe">
                <a:extLst>
                  <a:ext uri="{FF2B5EF4-FFF2-40B4-BE49-F238E27FC236}">
                    <a16:creationId xmlns="" xmlns:a16="http://schemas.microsoft.com/office/drawing/2014/main" id="{C88692DB-24AD-4671-A2E2-BCB03C6903EE}"/>
                  </a:ext>
                </a:extLst>
              </p:cNvPr>
              <p:cNvSpPr txBox="1"/>
              <p:nvPr/>
            </p:nvSpPr>
            <p:spPr bwMode="auto">
              <a:xfrm>
                <a:off x="8964156" y="4305376"/>
                <a:ext cx="256332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2018 Q4</a:t>
                </a:r>
              </a:p>
            </p:txBody>
          </p:sp>
          <p:sp>
            <p:nvSpPr>
              <p:cNvPr id="24" name="íŝ1îďe">
                <a:extLst>
                  <a:ext uri="{FF2B5EF4-FFF2-40B4-BE49-F238E27FC236}">
                    <a16:creationId xmlns="" xmlns:a16="http://schemas.microsoft.com/office/drawing/2014/main" id="{FFD77D45-DB19-4FCC-B1B3-C5CC79E9D2FC}"/>
                  </a:ext>
                </a:extLst>
              </p:cNvPr>
              <p:cNvSpPr/>
              <p:nvPr/>
            </p:nvSpPr>
            <p:spPr bwMode="auto">
              <a:xfrm>
                <a:off x="8964156" y="4747182"/>
                <a:ext cx="2563324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7A8197FD-08BF-4529-BDDB-4B0FEA5406F2}"/>
                </a:ext>
              </a:extLst>
            </p:cNvPr>
            <p:cNvCxnSpPr/>
            <p:nvPr/>
          </p:nvCxnSpPr>
          <p:spPr>
            <a:xfrm>
              <a:off x="3510125" y="4293451"/>
              <a:ext cx="0" cy="185017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12B4E299-E1DF-41A6-8B90-8437487F6F67}"/>
                </a:ext>
              </a:extLst>
            </p:cNvPr>
            <p:cNvCxnSpPr/>
            <p:nvPr/>
          </p:nvCxnSpPr>
          <p:spPr>
            <a:xfrm>
              <a:off x="6119975" y="4293451"/>
              <a:ext cx="0" cy="185017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EA9BC1D1-4DD8-4906-B6A6-ED82EA28DCB3}"/>
                </a:ext>
              </a:extLst>
            </p:cNvPr>
            <p:cNvCxnSpPr/>
            <p:nvPr/>
          </p:nvCxnSpPr>
          <p:spPr>
            <a:xfrm>
              <a:off x="8729825" y="4293451"/>
              <a:ext cx="0" cy="185017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3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71642" y="1926355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972758" y="2821705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715326" y="2439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0AA84E-1C39-4A9B-8D7F-3DABF578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782A885A-5C7B-4025-A560-912ACEDB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83877CC-DA1C-4128-9F2C-E64928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2243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628765CE-C7DC-4D72-B086-530067A3602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31924"/>
            <a:ext cx="11304296" cy="4640593"/>
            <a:chOff x="673100" y="1431924"/>
            <a:chExt cx="11304296" cy="4640593"/>
          </a:xfrm>
        </p:grpSpPr>
        <p:sp>
          <p:nvSpPr>
            <p:cNvPr id="6" name="îṣļidê">
              <a:extLst>
                <a:ext uri="{FF2B5EF4-FFF2-40B4-BE49-F238E27FC236}">
                  <a16:creationId xmlns="" xmlns:a16="http://schemas.microsoft.com/office/drawing/2014/main" id="{2482945A-0919-4AE6-8F5B-C33BE678A732}"/>
                </a:ext>
              </a:extLst>
            </p:cNvPr>
            <p:cNvSpPr txBox="1"/>
            <p:nvPr/>
          </p:nvSpPr>
          <p:spPr bwMode="auto">
            <a:xfrm>
              <a:off x="673100" y="2335213"/>
              <a:ext cx="2745630" cy="441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7" name="îšľîḓè">
              <a:extLst>
                <a:ext uri="{FF2B5EF4-FFF2-40B4-BE49-F238E27FC236}">
                  <a16:creationId xmlns="" xmlns:a16="http://schemas.microsoft.com/office/drawing/2014/main" id="{20F9AA7F-1D87-438C-8101-F84A5986B983}"/>
                </a:ext>
              </a:extLst>
            </p:cNvPr>
            <p:cNvSpPr/>
            <p:nvPr/>
          </p:nvSpPr>
          <p:spPr bwMode="auto">
            <a:xfrm>
              <a:off x="673100" y="2860690"/>
              <a:ext cx="27575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8" name="îs1iďê">
              <a:extLst>
                <a:ext uri="{FF2B5EF4-FFF2-40B4-BE49-F238E27FC236}">
                  <a16:creationId xmlns="" xmlns:a16="http://schemas.microsoft.com/office/drawing/2014/main" id="{35D3E8A4-8708-4425-9CE8-93BAD36AC7CD}"/>
                </a:ext>
              </a:extLst>
            </p:cNvPr>
            <p:cNvSpPr/>
            <p:nvPr/>
          </p:nvSpPr>
          <p:spPr bwMode="auto">
            <a:xfrm>
              <a:off x="673100" y="4033126"/>
              <a:ext cx="27575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ïṡliḓè">
              <a:extLst>
                <a:ext uri="{FF2B5EF4-FFF2-40B4-BE49-F238E27FC236}">
                  <a16:creationId xmlns="" xmlns:a16="http://schemas.microsoft.com/office/drawing/2014/main" id="{974FFD31-EE78-409C-B442-482A55C7AB14}"/>
                </a:ext>
              </a:extLst>
            </p:cNvPr>
            <p:cNvSpPr/>
            <p:nvPr/>
          </p:nvSpPr>
          <p:spPr bwMode="auto">
            <a:xfrm>
              <a:off x="673100" y="5205562"/>
              <a:ext cx="27575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10" name="íş1î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22197C2-C3D2-4811-948C-ED05A6CB9A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30370" y="1431924"/>
              <a:ext cx="7947026" cy="4413251"/>
              <a:chOff x="1963738" y="1363663"/>
              <a:chExt cx="7947026" cy="4413251"/>
            </a:xfrm>
          </p:grpSpPr>
          <p:sp>
            <p:nvSpPr>
              <p:cNvPr id="11" name="ïṩ1îḋê">
                <a:extLst>
                  <a:ext uri="{FF2B5EF4-FFF2-40B4-BE49-F238E27FC236}">
                    <a16:creationId xmlns="" xmlns:a16="http://schemas.microsoft.com/office/drawing/2014/main" id="{1C77FD23-8695-4505-8139-24D828BA1281}"/>
                  </a:ext>
                </a:extLst>
              </p:cNvPr>
              <p:cNvSpPr/>
              <p:nvPr/>
            </p:nvSpPr>
            <p:spPr bwMode="auto">
              <a:xfrm>
                <a:off x="2260601" y="4035426"/>
                <a:ext cx="7521574" cy="1741488"/>
              </a:xfrm>
              <a:custGeom>
                <a:avLst/>
                <a:gdLst>
                  <a:gd name="T0" fmla="*/ 484 w 3687"/>
                  <a:gd name="T1" fmla="*/ 0 h 853"/>
                  <a:gd name="T2" fmla="*/ 220 w 3687"/>
                  <a:gd name="T3" fmla="*/ 61 h 853"/>
                  <a:gd name="T4" fmla="*/ 151 w 3687"/>
                  <a:gd name="T5" fmla="*/ 121 h 853"/>
                  <a:gd name="T6" fmla="*/ 144 w 3687"/>
                  <a:gd name="T7" fmla="*/ 361 h 853"/>
                  <a:gd name="T8" fmla="*/ 10 w 3687"/>
                  <a:gd name="T9" fmla="*/ 556 h 853"/>
                  <a:gd name="T10" fmla="*/ 37 w 3687"/>
                  <a:gd name="T11" fmla="*/ 613 h 853"/>
                  <a:gd name="T12" fmla="*/ 290 w 3687"/>
                  <a:gd name="T13" fmla="*/ 712 h 853"/>
                  <a:gd name="T14" fmla="*/ 407 w 3687"/>
                  <a:gd name="T15" fmla="*/ 701 h 853"/>
                  <a:gd name="T16" fmla="*/ 776 w 3687"/>
                  <a:gd name="T17" fmla="*/ 628 h 853"/>
                  <a:gd name="T18" fmla="*/ 799 w 3687"/>
                  <a:gd name="T19" fmla="*/ 629 h 853"/>
                  <a:gd name="T20" fmla="*/ 1162 w 3687"/>
                  <a:gd name="T21" fmla="*/ 748 h 853"/>
                  <a:gd name="T22" fmla="*/ 1578 w 3687"/>
                  <a:gd name="T23" fmla="*/ 853 h 853"/>
                  <a:gd name="T24" fmla="*/ 1788 w 3687"/>
                  <a:gd name="T25" fmla="*/ 811 h 853"/>
                  <a:gd name="T26" fmla="*/ 2040 w 3687"/>
                  <a:gd name="T27" fmla="*/ 654 h 853"/>
                  <a:gd name="T28" fmla="*/ 2338 w 3687"/>
                  <a:gd name="T29" fmla="*/ 578 h 853"/>
                  <a:gd name="T30" fmla="*/ 2423 w 3687"/>
                  <a:gd name="T31" fmla="*/ 584 h 853"/>
                  <a:gd name="T32" fmla="*/ 2681 w 3687"/>
                  <a:gd name="T33" fmla="*/ 649 h 853"/>
                  <a:gd name="T34" fmla="*/ 3168 w 3687"/>
                  <a:gd name="T35" fmla="*/ 695 h 853"/>
                  <a:gd name="T36" fmla="*/ 3282 w 3687"/>
                  <a:gd name="T37" fmla="*/ 694 h 853"/>
                  <a:gd name="T38" fmla="*/ 3394 w 3687"/>
                  <a:gd name="T39" fmla="*/ 683 h 853"/>
                  <a:gd name="T40" fmla="*/ 3533 w 3687"/>
                  <a:gd name="T41" fmla="*/ 594 h 853"/>
                  <a:gd name="T42" fmla="*/ 3665 w 3687"/>
                  <a:gd name="T43" fmla="*/ 424 h 853"/>
                  <a:gd name="T44" fmla="*/ 3578 w 3687"/>
                  <a:gd name="T45" fmla="*/ 193 h 853"/>
                  <a:gd name="T46" fmla="*/ 3349 w 3687"/>
                  <a:gd name="T47" fmla="*/ 75 h 853"/>
                  <a:gd name="T48" fmla="*/ 3302 w 3687"/>
                  <a:gd name="T49" fmla="*/ 64 h 853"/>
                  <a:gd name="T50" fmla="*/ 3287 w 3687"/>
                  <a:gd name="T51" fmla="*/ 66 h 853"/>
                  <a:gd name="T52" fmla="*/ 3252 w 3687"/>
                  <a:gd name="T53" fmla="*/ 88 h 853"/>
                  <a:gd name="T54" fmla="*/ 3084 w 3687"/>
                  <a:gd name="T55" fmla="*/ 223 h 853"/>
                  <a:gd name="T56" fmla="*/ 3068 w 3687"/>
                  <a:gd name="T57" fmla="*/ 222 h 853"/>
                  <a:gd name="T58" fmla="*/ 2995 w 3687"/>
                  <a:gd name="T59" fmla="*/ 179 h 853"/>
                  <a:gd name="T60" fmla="*/ 2675 w 3687"/>
                  <a:gd name="T61" fmla="*/ 44 h 853"/>
                  <a:gd name="T62" fmla="*/ 2574 w 3687"/>
                  <a:gd name="T63" fmla="*/ 62 h 853"/>
                  <a:gd name="T64" fmla="*/ 2290 w 3687"/>
                  <a:gd name="T65" fmla="*/ 236 h 853"/>
                  <a:gd name="T66" fmla="*/ 2054 w 3687"/>
                  <a:gd name="T67" fmla="*/ 255 h 853"/>
                  <a:gd name="T68" fmla="*/ 1722 w 3687"/>
                  <a:gd name="T69" fmla="*/ 300 h 853"/>
                  <a:gd name="T70" fmla="*/ 1711 w 3687"/>
                  <a:gd name="T71" fmla="*/ 300 h 853"/>
                  <a:gd name="T72" fmla="*/ 919 w 3687"/>
                  <a:gd name="T73" fmla="*/ 37 h 853"/>
                  <a:gd name="T74" fmla="*/ 879 w 3687"/>
                  <a:gd name="T75" fmla="*/ 39 h 853"/>
                  <a:gd name="T76" fmla="*/ 822 w 3687"/>
                  <a:gd name="T77" fmla="*/ 59 h 853"/>
                  <a:gd name="T78" fmla="*/ 484 w 3687"/>
                  <a:gd name="T7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87" h="853">
                    <a:moveTo>
                      <a:pt x="484" y="0"/>
                    </a:moveTo>
                    <a:cubicBezTo>
                      <a:pt x="392" y="0"/>
                      <a:pt x="302" y="17"/>
                      <a:pt x="220" y="61"/>
                    </a:cubicBezTo>
                    <a:cubicBezTo>
                      <a:pt x="193" y="76"/>
                      <a:pt x="166" y="94"/>
                      <a:pt x="151" y="121"/>
                    </a:cubicBezTo>
                    <a:cubicBezTo>
                      <a:pt x="112" y="193"/>
                      <a:pt x="174" y="286"/>
                      <a:pt x="144" y="361"/>
                    </a:cubicBezTo>
                    <a:cubicBezTo>
                      <a:pt x="114" y="437"/>
                      <a:pt x="0" y="475"/>
                      <a:pt x="10" y="556"/>
                    </a:cubicBezTo>
                    <a:cubicBezTo>
                      <a:pt x="12" y="577"/>
                      <a:pt x="23" y="596"/>
                      <a:pt x="37" y="613"/>
                    </a:cubicBezTo>
                    <a:cubicBezTo>
                      <a:pt x="97" y="686"/>
                      <a:pt x="192" y="712"/>
                      <a:pt x="290" y="712"/>
                    </a:cubicBezTo>
                    <a:cubicBezTo>
                      <a:pt x="329" y="712"/>
                      <a:pt x="369" y="708"/>
                      <a:pt x="407" y="701"/>
                    </a:cubicBezTo>
                    <a:cubicBezTo>
                      <a:pt x="530" y="676"/>
                      <a:pt x="651" y="628"/>
                      <a:pt x="776" y="628"/>
                    </a:cubicBezTo>
                    <a:cubicBezTo>
                      <a:pt x="783" y="628"/>
                      <a:pt x="791" y="628"/>
                      <a:pt x="799" y="629"/>
                    </a:cubicBezTo>
                    <a:cubicBezTo>
                      <a:pt x="927" y="635"/>
                      <a:pt x="1045" y="697"/>
                      <a:pt x="1162" y="748"/>
                    </a:cubicBezTo>
                    <a:cubicBezTo>
                      <a:pt x="1292" y="806"/>
                      <a:pt x="1437" y="853"/>
                      <a:pt x="1578" y="853"/>
                    </a:cubicBezTo>
                    <a:cubicBezTo>
                      <a:pt x="1650" y="853"/>
                      <a:pt x="1721" y="840"/>
                      <a:pt x="1788" y="811"/>
                    </a:cubicBezTo>
                    <a:cubicBezTo>
                      <a:pt x="1879" y="770"/>
                      <a:pt x="1954" y="702"/>
                      <a:pt x="2040" y="654"/>
                    </a:cubicBezTo>
                    <a:cubicBezTo>
                      <a:pt x="2132" y="604"/>
                      <a:pt x="2234" y="578"/>
                      <a:pt x="2338" y="578"/>
                    </a:cubicBezTo>
                    <a:cubicBezTo>
                      <a:pt x="2366" y="578"/>
                      <a:pt x="2395" y="580"/>
                      <a:pt x="2423" y="584"/>
                    </a:cubicBezTo>
                    <a:cubicBezTo>
                      <a:pt x="2511" y="596"/>
                      <a:pt x="2595" y="627"/>
                      <a:pt x="2681" y="649"/>
                    </a:cubicBezTo>
                    <a:cubicBezTo>
                      <a:pt x="2840" y="688"/>
                      <a:pt x="3004" y="695"/>
                      <a:pt x="3168" y="695"/>
                    </a:cubicBezTo>
                    <a:cubicBezTo>
                      <a:pt x="3206" y="695"/>
                      <a:pt x="3244" y="694"/>
                      <a:pt x="3282" y="694"/>
                    </a:cubicBezTo>
                    <a:cubicBezTo>
                      <a:pt x="3320" y="694"/>
                      <a:pt x="3358" y="693"/>
                      <a:pt x="3394" y="683"/>
                    </a:cubicBezTo>
                    <a:cubicBezTo>
                      <a:pt x="3447" y="667"/>
                      <a:pt x="3491" y="630"/>
                      <a:pt x="3533" y="594"/>
                    </a:cubicBezTo>
                    <a:cubicBezTo>
                      <a:pt x="3589" y="546"/>
                      <a:pt x="3648" y="494"/>
                      <a:pt x="3665" y="424"/>
                    </a:cubicBezTo>
                    <a:cubicBezTo>
                      <a:pt x="3687" y="340"/>
                      <a:pt x="3643" y="250"/>
                      <a:pt x="3578" y="193"/>
                    </a:cubicBezTo>
                    <a:cubicBezTo>
                      <a:pt x="3513" y="136"/>
                      <a:pt x="3430" y="105"/>
                      <a:pt x="3349" y="75"/>
                    </a:cubicBezTo>
                    <a:cubicBezTo>
                      <a:pt x="3334" y="69"/>
                      <a:pt x="3318" y="64"/>
                      <a:pt x="3302" y="64"/>
                    </a:cubicBezTo>
                    <a:cubicBezTo>
                      <a:pt x="3297" y="64"/>
                      <a:pt x="3292" y="64"/>
                      <a:pt x="3287" y="66"/>
                    </a:cubicBezTo>
                    <a:cubicBezTo>
                      <a:pt x="3274" y="69"/>
                      <a:pt x="3262" y="78"/>
                      <a:pt x="3252" y="88"/>
                    </a:cubicBezTo>
                    <a:cubicBezTo>
                      <a:pt x="3199" y="139"/>
                      <a:pt x="3153" y="223"/>
                      <a:pt x="3084" y="223"/>
                    </a:cubicBezTo>
                    <a:cubicBezTo>
                      <a:pt x="3079" y="223"/>
                      <a:pt x="3073" y="223"/>
                      <a:pt x="3068" y="222"/>
                    </a:cubicBezTo>
                    <a:cubicBezTo>
                      <a:pt x="3040" y="217"/>
                      <a:pt x="3017" y="197"/>
                      <a:pt x="2995" y="179"/>
                    </a:cubicBezTo>
                    <a:cubicBezTo>
                      <a:pt x="2904" y="105"/>
                      <a:pt x="2788" y="44"/>
                      <a:pt x="2675" y="44"/>
                    </a:cubicBezTo>
                    <a:cubicBezTo>
                      <a:pt x="2641" y="44"/>
                      <a:pt x="2607" y="50"/>
                      <a:pt x="2574" y="62"/>
                    </a:cubicBezTo>
                    <a:cubicBezTo>
                      <a:pt x="2470" y="101"/>
                      <a:pt x="2396" y="200"/>
                      <a:pt x="2290" y="236"/>
                    </a:cubicBezTo>
                    <a:cubicBezTo>
                      <a:pt x="2215" y="261"/>
                      <a:pt x="2133" y="250"/>
                      <a:pt x="2054" y="255"/>
                    </a:cubicBezTo>
                    <a:cubicBezTo>
                      <a:pt x="1942" y="261"/>
                      <a:pt x="1833" y="300"/>
                      <a:pt x="1722" y="300"/>
                    </a:cubicBezTo>
                    <a:cubicBezTo>
                      <a:pt x="1718" y="300"/>
                      <a:pt x="1715" y="300"/>
                      <a:pt x="1711" y="300"/>
                    </a:cubicBezTo>
                    <a:cubicBezTo>
                      <a:pt x="1431" y="294"/>
                      <a:pt x="1194" y="37"/>
                      <a:pt x="919" y="37"/>
                    </a:cubicBezTo>
                    <a:cubicBezTo>
                      <a:pt x="906" y="37"/>
                      <a:pt x="892" y="38"/>
                      <a:pt x="879" y="39"/>
                    </a:cubicBezTo>
                    <a:cubicBezTo>
                      <a:pt x="859" y="41"/>
                      <a:pt x="837" y="45"/>
                      <a:pt x="822" y="59"/>
                    </a:cubicBezTo>
                    <a:cubicBezTo>
                      <a:pt x="711" y="26"/>
                      <a:pt x="596" y="0"/>
                      <a:pt x="484" y="0"/>
                    </a:cubicBezTo>
                  </a:path>
                </a:pathLst>
              </a:custGeom>
              <a:solidFill>
                <a:srgbClr val="A9B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şliďe">
                <a:extLst>
                  <a:ext uri="{FF2B5EF4-FFF2-40B4-BE49-F238E27FC236}">
                    <a16:creationId xmlns="" xmlns:a16="http://schemas.microsoft.com/office/drawing/2014/main" id="{82413D59-76B9-4BA9-84FC-CAC35ED81F6D}"/>
                  </a:ext>
                </a:extLst>
              </p:cNvPr>
              <p:cNvSpPr/>
              <p:nvPr/>
            </p:nvSpPr>
            <p:spPr bwMode="auto">
              <a:xfrm>
                <a:off x="2973388" y="3608388"/>
                <a:ext cx="1090613" cy="817563"/>
              </a:xfrm>
              <a:custGeom>
                <a:avLst/>
                <a:gdLst>
                  <a:gd name="T0" fmla="*/ 244 w 550"/>
                  <a:gd name="T1" fmla="*/ 38 h 413"/>
                  <a:gd name="T2" fmla="*/ 450 w 550"/>
                  <a:gd name="T3" fmla="*/ 413 h 413"/>
                  <a:gd name="T4" fmla="*/ 440 w 550"/>
                  <a:gd name="T5" fmla="*/ 79 h 413"/>
                  <a:gd name="T6" fmla="*/ 248 w 550"/>
                  <a:gd name="T7" fmla="*/ 36 h 413"/>
                  <a:gd name="T8" fmla="*/ 244 w 550"/>
                  <a:gd name="T9" fmla="*/ 3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413">
                    <a:moveTo>
                      <a:pt x="244" y="38"/>
                    </a:moveTo>
                    <a:cubicBezTo>
                      <a:pt x="244" y="38"/>
                      <a:pt x="0" y="186"/>
                      <a:pt x="450" y="413"/>
                    </a:cubicBezTo>
                    <a:cubicBezTo>
                      <a:pt x="450" y="413"/>
                      <a:pt x="550" y="229"/>
                      <a:pt x="440" y="79"/>
                    </a:cubicBezTo>
                    <a:cubicBezTo>
                      <a:pt x="396" y="18"/>
                      <a:pt x="313" y="0"/>
                      <a:pt x="248" y="36"/>
                    </a:cubicBezTo>
                    <a:lnTo>
                      <a:pt x="244" y="38"/>
                    </a:lnTo>
                    <a:close/>
                  </a:path>
                </a:pathLst>
              </a:cu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şļîḑê">
                <a:extLst>
                  <a:ext uri="{FF2B5EF4-FFF2-40B4-BE49-F238E27FC236}">
                    <a16:creationId xmlns="" xmlns:a16="http://schemas.microsoft.com/office/drawing/2014/main" id="{4933D3BC-0E1B-44EA-A394-F258CA318362}"/>
                  </a:ext>
                </a:extLst>
              </p:cNvPr>
              <p:cNvSpPr/>
              <p:nvPr/>
            </p:nvSpPr>
            <p:spPr bwMode="auto">
              <a:xfrm>
                <a:off x="3463926" y="3678238"/>
                <a:ext cx="412750" cy="747713"/>
              </a:xfrm>
              <a:custGeom>
                <a:avLst/>
                <a:gdLst>
                  <a:gd name="T0" fmla="*/ 0 w 209"/>
                  <a:gd name="T1" fmla="*/ 0 h 378"/>
                  <a:gd name="T2" fmla="*/ 203 w 209"/>
                  <a:gd name="T3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9" h="378">
                    <a:moveTo>
                      <a:pt x="0" y="0"/>
                    </a:moveTo>
                    <a:cubicBezTo>
                      <a:pt x="0" y="0"/>
                      <a:pt x="209" y="160"/>
                      <a:pt x="203" y="378"/>
                    </a:cubicBezTo>
                  </a:path>
                </a:pathLst>
              </a:custGeom>
              <a:noFill/>
              <a:ln w="7938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Sḻíḓê">
                <a:extLst>
                  <a:ext uri="{FF2B5EF4-FFF2-40B4-BE49-F238E27FC236}">
                    <a16:creationId xmlns="" xmlns:a16="http://schemas.microsoft.com/office/drawing/2014/main" id="{783FB60F-D9B2-4040-91EE-7D5BEB123297}"/>
                  </a:ext>
                </a:extLst>
              </p:cNvPr>
              <p:cNvSpPr/>
              <p:nvPr/>
            </p:nvSpPr>
            <p:spPr bwMode="auto">
              <a:xfrm>
                <a:off x="8178801" y="2852738"/>
                <a:ext cx="1503363" cy="1966913"/>
              </a:xfrm>
              <a:custGeom>
                <a:avLst/>
                <a:gdLst>
                  <a:gd name="T0" fmla="*/ 710 w 759"/>
                  <a:gd name="T1" fmla="*/ 298 h 994"/>
                  <a:gd name="T2" fmla="*/ 548 w 759"/>
                  <a:gd name="T3" fmla="*/ 994 h 994"/>
                  <a:gd name="T4" fmla="*/ 54 w 759"/>
                  <a:gd name="T5" fmla="*/ 477 h 994"/>
                  <a:gd name="T6" fmla="*/ 282 w 759"/>
                  <a:gd name="T7" fmla="*/ 54 h 994"/>
                  <a:gd name="T8" fmla="*/ 705 w 759"/>
                  <a:gd name="T9" fmla="*/ 282 h 994"/>
                  <a:gd name="T10" fmla="*/ 710 w 759"/>
                  <a:gd name="T11" fmla="*/ 297 h 994"/>
                  <a:gd name="T12" fmla="*/ 710 w 759"/>
                  <a:gd name="T13" fmla="*/ 298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94">
                    <a:moveTo>
                      <a:pt x="710" y="298"/>
                    </a:moveTo>
                    <a:cubicBezTo>
                      <a:pt x="759" y="479"/>
                      <a:pt x="548" y="994"/>
                      <a:pt x="548" y="994"/>
                    </a:cubicBezTo>
                    <a:cubicBezTo>
                      <a:pt x="548" y="994"/>
                      <a:pt x="103" y="658"/>
                      <a:pt x="54" y="477"/>
                    </a:cubicBezTo>
                    <a:cubicBezTo>
                      <a:pt x="0" y="297"/>
                      <a:pt x="102" y="108"/>
                      <a:pt x="282" y="54"/>
                    </a:cubicBezTo>
                    <a:cubicBezTo>
                      <a:pt x="462" y="0"/>
                      <a:pt x="652" y="102"/>
                      <a:pt x="705" y="282"/>
                    </a:cubicBezTo>
                    <a:cubicBezTo>
                      <a:pt x="707" y="287"/>
                      <a:pt x="708" y="292"/>
                      <a:pt x="710" y="297"/>
                    </a:cubicBezTo>
                    <a:cubicBezTo>
                      <a:pt x="710" y="298"/>
                      <a:pt x="710" y="298"/>
                      <a:pt x="710" y="298"/>
                    </a:cubicBezTo>
                  </a:path>
                </a:pathLst>
              </a:cu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ṡlíḍé">
                <a:extLst>
                  <a:ext uri="{FF2B5EF4-FFF2-40B4-BE49-F238E27FC236}">
                    <a16:creationId xmlns="" xmlns:a16="http://schemas.microsoft.com/office/drawing/2014/main" id="{51ADC82A-F550-4328-A30F-79B1720ED588}"/>
                  </a:ext>
                </a:extLst>
              </p:cNvPr>
              <p:cNvSpPr/>
              <p:nvPr/>
            </p:nvSpPr>
            <p:spPr bwMode="auto">
              <a:xfrm>
                <a:off x="8855076" y="2943226"/>
                <a:ext cx="742950" cy="1876425"/>
              </a:xfrm>
              <a:custGeom>
                <a:avLst/>
                <a:gdLst>
                  <a:gd name="T0" fmla="*/ 56 w 375"/>
                  <a:gd name="T1" fmla="*/ 217 h 948"/>
                  <a:gd name="T2" fmla="*/ 34 w 375"/>
                  <a:gd name="T3" fmla="*/ 324 h 948"/>
                  <a:gd name="T4" fmla="*/ 15 w 375"/>
                  <a:gd name="T5" fmla="*/ 608 h 948"/>
                  <a:gd name="T6" fmla="*/ 17 w 375"/>
                  <a:gd name="T7" fmla="*/ 681 h 948"/>
                  <a:gd name="T8" fmla="*/ 98 w 375"/>
                  <a:gd name="T9" fmla="*/ 723 h 948"/>
                  <a:gd name="T10" fmla="*/ 105 w 375"/>
                  <a:gd name="T11" fmla="*/ 722 h 948"/>
                  <a:gd name="T12" fmla="*/ 156 w 375"/>
                  <a:gd name="T13" fmla="*/ 732 h 948"/>
                  <a:gd name="T14" fmla="*/ 169 w 375"/>
                  <a:gd name="T15" fmla="*/ 745 h 948"/>
                  <a:gd name="T16" fmla="*/ 183 w 375"/>
                  <a:gd name="T17" fmla="*/ 770 h 948"/>
                  <a:gd name="T18" fmla="*/ 156 w 375"/>
                  <a:gd name="T19" fmla="*/ 909 h 948"/>
                  <a:gd name="T20" fmla="*/ 206 w 375"/>
                  <a:gd name="T21" fmla="*/ 948 h 948"/>
                  <a:gd name="T22" fmla="*/ 207 w 375"/>
                  <a:gd name="T23" fmla="*/ 894 h 948"/>
                  <a:gd name="T24" fmla="*/ 56 w 375"/>
                  <a:gd name="T25" fmla="*/ 217 h 948"/>
                  <a:gd name="T26" fmla="*/ 104 w 375"/>
                  <a:gd name="T27" fmla="*/ 0 h 948"/>
                  <a:gd name="T28" fmla="*/ 101 w 375"/>
                  <a:gd name="T29" fmla="*/ 5 h 948"/>
                  <a:gd name="T30" fmla="*/ 100 w 375"/>
                  <a:gd name="T31" fmla="*/ 6 h 948"/>
                  <a:gd name="T32" fmla="*/ 61 w 375"/>
                  <a:gd name="T33" fmla="*/ 171 h 948"/>
                  <a:gd name="T34" fmla="*/ 58 w 375"/>
                  <a:gd name="T35" fmla="*/ 166 h 948"/>
                  <a:gd name="T36" fmla="*/ 57 w 375"/>
                  <a:gd name="T37" fmla="*/ 209 h 948"/>
                  <a:gd name="T38" fmla="*/ 211 w 375"/>
                  <a:gd name="T39" fmla="*/ 894 h 948"/>
                  <a:gd name="T40" fmla="*/ 210 w 375"/>
                  <a:gd name="T41" fmla="*/ 938 h 948"/>
                  <a:gd name="T42" fmla="*/ 375 w 375"/>
                  <a:gd name="T43" fmla="*/ 319 h 948"/>
                  <a:gd name="T44" fmla="*/ 368 w 375"/>
                  <a:gd name="T45" fmla="*/ 252 h 948"/>
                  <a:gd name="T46" fmla="*/ 368 w 375"/>
                  <a:gd name="T47" fmla="*/ 251 h 948"/>
                  <a:gd name="T48" fmla="*/ 363 w 375"/>
                  <a:gd name="T49" fmla="*/ 236 h 948"/>
                  <a:gd name="T50" fmla="*/ 104 w 375"/>
                  <a:gd name="T51" fmla="*/ 0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5" h="948">
                    <a:moveTo>
                      <a:pt x="56" y="217"/>
                    </a:moveTo>
                    <a:cubicBezTo>
                      <a:pt x="50" y="273"/>
                      <a:pt x="34" y="324"/>
                      <a:pt x="34" y="324"/>
                    </a:cubicBezTo>
                    <a:cubicBezTo>
                      <a:pt x="34" y="324"/>
                      <a:pt x="0" y="437"/>
                      <a:pt x="15" y="608"/>
                    </a:cubicBezTo>
                    <a:cubicBezTo>
                      <a:pt x="17" y="632"/>
                      <a:pt x="18" y="657"/>
                      <a:pt x="17" y="681"/>
                    </a:cubicBezTo>
                    <a:cubicBezTo>
                      <a:pt x="46" y="703"/>
                      <a:pt x="82" y="717"/>
                      <a:pt x="98" y="723"/>
                    </a:cubicBezTo>
                    <a:cubicBezTo>
                      <a:pt x="100" y="723"/>
                      <a:pt x="103" y="722"/>
                      <a:pt x="105" y="722"/>
                    </a:cubicBezTo>
                    <a:cubicBezTo>
                      <a:pt x="123" y="722"/>
                      <a:pt x="142" y="728"/>
                      <a:pt x="156" y="732"/>
                    </a:cubicBezTo>
                    <a:cubicBezTo>
                      <a:pt x="162" y="734"/>
                      <a:pt x="167" y="739"/>
                      <a:pt x="169" y="745"/>
                    </a:cubicBezTo>
                    <a:cubicBezTo>
                      <a:pt x="179" y="748"/>
                      <a:pt x="185" y="759"/>
                      <a:pt x="183" y="770"/>
                    </a:cubicBezTo>
                    <a:cubicBezTo>
                      <a:pt x="176" y="799"/>
                      <a:pt x="163" y="860"/>
                      <a:pt x="156" y="909"/>
                    </a:cubicBezTo>
                    <a:cubicBezTo>
                      <a:pt x="187" y="934"/>
                      <a:pt x="206" y="948"/>
                      <a:pt x="206" y="948"/>
                    </a:cubicBezTo>
                    <a:cubicBezTo>
                      <a:pt x="207" y="930"/>
                      <a:pt x="207" y="912"/>
                      <a:pt x="207" y="894"/>
                    </a:cubicBezTo>
                    <a:cubicBezTo>
                      <a:pt x="207" y="619"/>
                      <a:pt x="127" y="377"/>
                      <a:pt x="56" y="217"/>
                    </a:cubicBezTo>
                    <a:moveTo>
                      <a:pt x="104" y="0"/>
                    </a:move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0" y="5"/>
                      <a:pt x="100" y="6"/>
                    </a:cubicBezTo>
                    <a:cubicBezTo>
                      <a:pt x="84" y="45"/>
                      <a:pt x="63" y="109"/>
                      <a:pt x="61" y="171"/>
                    </a:cubicBezTo>
                    <a:cubicBezTo>
                      <a:pt x="61" y="171"/>
                      <a:pt x="60" y="169"/>
                      <a:pt x="58" y="166"/>
                    </a:cubicBezTo>
                    <a:cubicBezTo>
                      <a:pt x="58" y="180"/>
                      <a:pt x="58" y="194"/>
                      <a:pt x="57" y="209"/>
                    </a:cubicBezTo>
                    <a:cubicBezTo>
                      <a:pt x="128" y="369"/>
                      <a:pt x="211" y="615"/>
                      <a:pt x="211" y="894"/>
                    </a:cubicBezTo>
                    <a:cubicBezTo>
                      <a:pt x="211" y="908"/>
                      <a:pt x="211" y="923"/>
                      <a:pt x="210" y="938"/>
                    </a:cubicBezTo>
                    <a:cubicBezTo>
                      <a:pt x="237" y="871"/>
                      <a:pt x="375" y="514"/>
                      <a:pt x="375" y="319"/>
                    </a:cubicBezTo>
                    <a:cubicBezTo>
                      <a:pt x="375" y="293"/>
                      <a:pt x="373" y="271"/>
                      <a:pt x="368" y="252"/>
                    </a:cubicBezTo>
                    <a:cubicBezTo>
                      <a:pt x="368" y="251"/>
                      <a:pt x="368" y="251"/>
                      <a:pt x="368" y="251"/>
                    </a:cubicBezTo>
                    <a:cubicBezTo>
                      <a:pt x="366" y="246"/>
                      <a:pt x="365" y="241"/>
                      <a:pt x="363" y="236"/>
                    </a:cubicBezTo>
                    <a:cubicBezTo>
                      <a:pt x="326" y="111"/>
                      <a:pt x="223" y="24"/>
                      <a:pt x="104" y="0"/>
                    </a:cubicBezTo>
                  </a:path>
                </a:pathLst>
              </a:custGeom>
              <a:solidFill>
                <a:srgbClr val="4B6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ṥḻíḍé">
                <a:extLst>
                  <a:ext uri="{FF2B5EF4-FFF2-40B4-BE49-F238E27FC236}">
                    <a16:creationId xmlns="" xmlns:a16="http://schemas.microsoft.com/office/drawing/2014/main" id="{098C3BA7-3185-4A21-9207-DA8B3723E3E6}"/>
                  </a:ext>
                </a:extLst>
              </p:cNvPr>
              <p:cNvSpPr/>
              <p:nvPr/>
            </p:nvSpPr>
            <p:spPr bwMode="auto">
              <a:xfrm>
                <a:off x="8756651" y="2968626"/>
                <a:ext cx="517525" cy="1855788"/>
              </a:xfrm>
              <a:custGeom>
                <a:avLst/>
                <a:gdLst>
                  <a:gd name="T0" fmla="*/ 0 w 261"/>
                  <a:gd name="T1" fmla="*/ 2 h 937"/>
                  <a:gd name="T2" fmla="*/ 3 w 261"/>
                  <a:gd name="T3" fmla="*/ 7 h 937"/>
                  <a:gd name="T4" fmla="*/ 257 w 261"/>
                  <a:gd name="T5" fmla="*/ 881 h 937"/>
                  <a:gd name="T6" fmla="*/ 256 w 261"/>
                  <a:gd name="T7" fmla="*/ 936 h 937"/>
                  <a:gd name="T8" fmla="*/ 260 w 261"/>
                  <a:gd name="T9" fmla="*/ 937 h 937"/>
                  <a:gd name="T10" fmla="*/ 261 w 261"/>
                  <a:gd name="T11" fmla="*/ 881 h 937"/>
                  <a:gd name="T12" fmla="*/ 4 w 261"/>
                  <a:gd name="T13" fmla="*/ 0 h 937"/>
                  <a:gd name="T14" fmla="*/ 0 w 261"/>
                  <a:gd name="T15" fmla="*/ 2 h 937"/>
                  <a:gd name="T16" fmla="*/ 0 w 261"/>
                  <a:gd name="T17" fmla="*/ 2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1" h="937">
                    <a:moveTo>
                      <a:pt x="0" y="2"/>
                    </a:moveTo>
                    <a:cubicBezTo>
                      <a:pt x="0" y="2"/>
                      <a:pt x="1" y="4"/>
                      <a:pt x="3" y="7"/>
                    </a:cubicBezTo>
                    <a:cubicBezTo>
                      <a:pt x="31" y="51"/>
                      <a:pt x="257" y="421"/>
                      <a:pt x="257" y="881"/>
                    </a:cubicBezTo>
                    <a:cubicBezTo>
                      <a:pt x="257" y="899"/>
                      <a:pt x="257" y="918"/>
                      <a:pt x="256" y="936"/>
                    </a:cubicBezTo>
                    <a:cubicBezTo>
                      <a:pt x="260" y="937"/>
                      <a:pt x="260" y="937"/>
                      <a:pt x="260" y="937"/>
                    </a:cubicBezTo>
                    <a:cubicBezTo>
                      <a:pt x="261" y="918"/>
                      <a:pt x="261" y="899"/>
                      <a:pt x="261" y="881"/>
                    </a:cubicBezTo>
                    <a:cubicBezTo>
                      <a:pt x="261" y="389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5354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ļíḋê">
                <a:extLst>
                  <a:ext uri="{FF2B5EF4-FFF2-40B4-BE49-F238E27FC236}">
                    <a16:creationId xmlns="" xmlns:a16="http://schemas.microsoft.com/office/drawing/2014/main" id="{75D4A843-6097-44CA-BD9E-9089B14FE154}"/>
                  </a:ext>
                </a:extLst>
              </p:cNvPr>
              <p:cNvSpPr/>
              <p:nvPr/>
            </p:nvSpPr>
            <p:spPr bwMode="auto">
              <a:xfrm>
                <a:off x="9226551" y="3825876"/>
                <a:ext cx="684213" cy="998538"/>
              </a:xfrm>
              <a:custGeom>
                <a:avLst/>
                <a:gdLst>
                  <a:gd name="T0" fmla="*/ 251 w 346"/>
                  <a:gd name="T1" fmla="*/ 136 h 504"/>
                  <a:gd name="T2" fmla="*/ 32 w 346"/>
                  <a:gd name="T3" fmla="*/ 504 h 504"/>
                  <a:gd name="T4" fmla="*/ 316 w 346"/>
                  <a:gd name="T5" fmla="*/ 326 h 504"/>
                  <a:gd name="T6" fmla="*/ 255 w 346"/>
                  <a:gd name="T7" fmla="*/ 139 h 504"/>
                  <a:gd name="T8" fmla="*/ 251 w 346"/>
                  <a:gd name="T9" fmla="*/ 136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504">
                    <a:moveTo>
                      <a:pt x="251" y="136"/>
                    </a:moveTo>
                    <a:cubicBezTo>
                      <a:pt x="251" y="136"/>
                      <a:pt x="0" y="0"/>
                      <a:pt x="32" y="504"/>
                    </a:cubicBezTo>
                    <a:cubicBezTo>
                      <a:pt x="32" y="504"/>
                      <a:pt x="241" y="496"/>
                      <a:pt x="316" y="326"/>
                    </a:cubicBezTo>
                    <a:cubicBezTo>
                      <a:pt x="346" y="257"/>
                      <a:pt x="320" y="177"/>
                      <a:pt x="255" y="139"/>
                    </a:cubicBezTo>
                    <a:lnTo>
                      <a:pt x="251" y="136"/>
                    </a:lnTo>
                    <a:close/>
                  </a:path>
                </a:pathLst>
              </a:cu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ṡlïde">
                <a:extLst>
                  <a:ext uri="{FF2B5EF4-FFF2-40B4-BE49-F238E27FC236}">
                    <a16:creationId xmlns="" xmlns:a16="http://schemas.microsoft.com/office/drawing/2014/main" id="{CBE2E23D-542F-416B-9601-D0E5277A27C3}"/>
                  </a:ext>
                </a:extLst>
              </p:cNvPr>
              <p:cNvSpPr/>
              <p:nvPr/>
            </p:nvSpPr>
            <p:spPr bwMode="auto">
              <a:xfrm>
                <a:off x="9290051" y="4097338"/>
                <a:ext cx="441325" cy="727075"/>
              </a:xfrm>
              <a:custGeom>
                <a:avLst/>
                <a:gdLst>
                  <a:gd name="T0" fmla="*/ 223 w 223"/>
                  <a:gd name="T1" fmla="*/ 0 h 367"/>
                  <a:gd name="T2" fmla="*/ 0 w 223"/>
                  <a:gd name="T3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3" h="367">
                    <a:moveTo>
                      <a:pt x="223" y="0"/>
                    </a:moveTo>
                    <a:cubicBezTo>
                      <a:pt x="223" y="0"/>
                      <a:pt x="191" y="262"/>
                      <a:pt x="0" y="367"/>
                    </a:cubicBezTo>
                  </a:path>
                </a:pathLst>
              </a:custGeom>
              <a:noFill/>
              <a:ln w="7938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sḷíďé">
                <a:extLst>
                  <a:ext uri="{FF2B5EF4-FFF2-40B4-BE49-F238E27FC236}">
                    <a16:creationId xmlns="" xmlns:a16="http://schemas.microsoft.com/office/drawing/2014/main" id="{C6B1734A-C793-4153-863C-C5F97F8A8860}"/>
                  </a:ext>
                </a:extLst>
              </p:cNvPr>
              <p:cNvSpPr/>
              <p:nvPr/>
            </p:nvSpPr>
            <p:spPr bwMode="auto">
              <a:xfrm>
                <a:off x="1963738" y="3910013"/>
                <a:ext cx="1089025" cy="817563"/>
              </a:xfrm>
              <a:custGeom>
                <a:avLst/>
                <a:gdLst>
                  <a:gd name="T0" fmla="*/ 244 w 550"/>
                  <a:gd name="T1" fmla="*/ 38 h 413"/>
                  <a:gd name="T2" fmla="*/ 450 w 550"/>
                  <a:gd name="T3" fmla="*/ 413 h 413"/>
                  <a:gd name="T4" fmla="*/ 440 w 550"/>
                  <a:gd name="T5" fmla="*/ 78 h 413"/>
                  <a:gd name="T6" fmla="*/ 248 w 550"/>
                  <a:gd name="T7" fmla="*/ 36 h 413"/>
                  <a:gd name="T8" fmla="*/ 244 w 550"/>
                  <a:gd name="T9" fmla="*/ 3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413">
                    <a:moveTo>
                      <a:pt x="244" y="38"/>
                    </a:moveTo>
                    <a:cubicBezTo>
                      <a:pt x="244" y="38"/>
                      <a:pt x="0" y="186"/>
                      <a:pt x="450" y="413"/>
                    </a:cubicBezTo>
                    <a:cubicBezTo>
                      <a:pt x="450" y="413"/>
                      <a:pt x="550" y="229"/>
                      <a:pt x="440" y="78"/>
                    </a:cubicBezTo>
                    <a:cubicBezTo>
                      <a:pt x="396" y="18"/>
                      <a:pt x="313" y="0"/>
                      <a:pt x="248" y="36"/>
                    </a:cubicBezTo>
                    <a:lnTo>
                      <a:pt x="244" y="38"/>
                    </a:lnTo>
                    <a:close/>
                  </a:path>
                </a:pathLst>
              </a:cu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ṣḷidê">
                <a:extLst>
                  <a:ext uri="{FF2B5EF4-FFF2-40B4-BE49-F238E27FC236}">
                    <a16:creationId xmlns="" xmlns:a16="http://schemas.microsoft.com/office/drawing/2014/main" id="{A7859BAE-B0F0-4DE5-BF6A-694657C68ACB}"/>
                  </a:ext>
                </a:extLst>
              </p:cNvPr>
              <p:cNvSpPr/>
              <p:nvPr/>
            </p:nvSpPr>
            <p:spPr bwMode="auto">
              <a:xfrm>
                <a:off x="2452688" y="3978276"/>
                <a:ext cx="414338" cy="749300"/>
              </a:xfrm>
              <a:custGeom>
                <a:avLst/>
                <a:gdLst>
                  <a:gd name="T0" fmla="*/ 0 w 209"/>
                  <a:gd name="T1" fmla="*/ 0 h 378"/>
                  <a:gd name="T2" fmla="*/ 203 w 209"/>
                  <a:gd name="T3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9" h="378">
                    <a:moveTo>
                      <a:pt x="0" y="0"/>
                    </a:moveTo>
                    <a:cubicBezTo>
                      <a:pt x="0" y="0"/>
                      <a:pt x="209" y="160"/>
                      <a:pt x="203" y="378"/>
                    </a:cubicBezTo>
                  </a:path>
                </a:pathLst>
              </a:custGeom>
              <a:noFill/>
              <a:ln w="7938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ļîḑè">
                <a:extLst>
                  <a:ext uri="{FF2B5EF4-FFF2-40B4-BE49-F238E27FC236}">
                    <a16:creationId xmlns="" xmlns:a16="http://schemas.microsoft.com/office/drawing/2014/main" id="{3391EEFE-6CC0-43B2-9266-4A6FA95D5C5D}"/>
                  </a:ext>
                </a:extLst>
              </p:cNvPr>
              <p:cNvSpPr/>
              <p:nvPr/>
            </p:nvSpPr>
            <p:spPr bwMode="auto">
              <a:xfrm>
                <a:off x="3163888" y="1803401"/>
                <a:ext cx="5375275" cy="2895600"/>
              </a:xfrm>
              <a:custGeom>
                <a:avLst/>
                <a:gdLst>
                  <a:gd name="T0" fmla="*/ 2690 w 2713"/>
                  <a:gd name="T1" fmla="*/ 1294 h 1463"/>
                  <a:gd name="T2" fmla="*/ 2433 w 2713"/>
                  <a:gd name="T3" fmla="*/ 1294 h 1463"/>
                  <a:gd name="T4" fmla="*/ 2442 w 2713"/>
                  <a:gd name="T5" fmla="*/ 1256 h 1463"/>
                  <a:gd name="T6" fmla="*/ 2442 w 2713"/>
                  <a:gd name="T7" fmla="*/ 86 h 1463"/>
                  <a:gd name="T8" fmla="*/ 2356 w 2713"/>
                  <a:gd name="T9" fmla="*/ 0 h 1463"/>
                  <a:gd name="T10" fmla="*/ 366 w 2713"/>
                  <a:gd name="T11" fmla="*/ 0 h 1463"/>
                  <a:gd name="T12" fmla="*/ 280 w 2713"/>
                  <a:gd name="T13" fmla="*/ 86 h 1463"/>
                  <a:gd name="T14" fmla="*/ 280 w 2713"/>
                  <a:gd name="T15" fmla="*/ 1256 h 1463"/>
                  <a:gd name="T16" fmla="*/ 289 w 2713"/>
                  <a:gd name="T17" fmla="*/ 1294 h 1463"/>
                  <a:gd name="T18" fmla="*/ 23 w 2713"/>
                  <a:gd name="T19" fmla="*/ 1294 h 1463"/>
                  <a:gd name="T20" fmla="*/ 0 w 2713"/>
                  <a:gd name="T21" fmla="*/ 1317 h 1463"/>
                  <a:gd name="T22" fmla="*/ 0 w 2713"/>
                  <a:gd name="T23" fmla="*/ 1317 h 1463"/>
                  <a:gd name="T24" fmla="*/ 0 w 2713"/>
                  <a:gd name="T25" fmla="*/ 1336 h 1463"/>
                  <a:gd name="T26" fmla="*/ 128 w 2713"/>
                  <a:gd name="T27" fmla="*/ 1463 h 1463"/>
                  <a:gd name="T28" fmla="*/ 2585 w 2713"/>
                  <a:gd name="T29" fmla="*/ 1463 h 1463"/>
                  <a:gd name="T30" fmla="*/ 2712 w 2713"/>
                  <a:gd name="T31" fmla="*/ 1336 h 1463"/>
                  <a:gd name="T32" fmla="*/ 2712 w 2713"/>
                  <a:gd name="T33" fmla="*/ 1317 h 1463"/>
                  <a:gd name="T34" fmla="*/ 2690 w 2713"/>
                  <a:gd name="T35" fmla="*/ 1294 h 1463"/>
                  <a:gd name="T36" fmla="*/ 2690 w 2713"/>
                  <a:gd name="T37" fmla="*/ 1294 h 1463"/>
                  <a:gd name="T38" fmla="*/ 1106 w 2713"/>
                  <a:gd name="T39" fmla="*/ 1367 h 1463"/>
                  <a:gd name="T40" fmla="*/ 1084 w 2713"/>
                  <a:gd name="T41" fmla="*/ 1342 h 1463"/>
                  <a:gd name="T42" fmla="*/ 1631 w 2713"/>
                  <a:gd name="T43" fmla="*/ 1342 h 1463"/>
                  <a:gd name="T44" fmla="*/ 1607 w 2713"/>
                  <a:gd name="T45" fmla="*/ 1367 h 1463"/>
                  <a:gd name="T46" fmla="*/ 1106 w 2713"/>
                  <a:gd name="T47" fmla="*/ 1367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13" h="1463">
                    <a:moveTo>
                      <a:pt x="2690" y="1294"/>
                    </a:moveTo>
                    <a:cubicBezTo>
                      <a:pt x="2433" y="1294"/>
                      <a:pt x="2433" y="1294"/>
                      <a:pt x="2433" y="1294"/>
                    </a:cubicBezTo>
                    <a:cubicBezTo>
                      <a:pt x="2439" y="1282"/>
                      <a:pt x="2442" y="1269"/>
                      <a:pt x="2442" y="1256"/>
                    </a:cubicBezTo>
                    <a:cubicBezTo>
                      <a:pt x="2442" y="86"/>
                      <a:pt x="2442" y="86"/>
                      <a:pt x="2442" y="86"/>
                    </a:cubicBezTo>
                    <a:cubicBezTo>
                      <a:pt x="2442" y="38"/>
                      <a:pt x="2403" y="0"/>
                      <a:pt x="2356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19" y="0"/>
                      <a:pt x="280" y="38"/>
                      <a:pt x="280" y="86"/>
                    </a:cubicBezTo>
                    <a:cubicBezTo>
                      <a:pt x="280" y="1256"/>
                      <a:pt x="280" y="1256"/>
                      <a:pt x="280" y="1256"/>
                    </a:cubicBezTo>
                    <a:cubicBezTo>
                      <a:pt x="280" y="1269"/>
                      <a:pt x="283" y="1283"/>
                      <a:pt x="289" y="1294"/>
                    </a:cubicBezTo>
                    <a:cubicBezTo>
                      <a:pt x="23" y="1294"/>
                      <a:pt x="23" y="1294"/>
                      <a:pt x="23" y="1294"/>
                    </a:cubicBezTo>
                    <a:cubicBezTo>
                      <a:pt x="11" y="1294"/>
                      <a:pt x="0" y="1305"/>
                      <a:pt x="0" y="1317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0" y="1336"/>
                      <a:pt x="0" y="1336"/>
                      <a:pt x="0" y="1336"/>
                    </a:cubicBezTo>
                    <a:cubicBezTo>
                      <a:pt x="0" y="1406"/>
                      <a:pt x="57" y="1463"/>
                      <a:pt x="128" y="1463"/>
                    </a:cubicBezTo>
                    <a:cubicBezTo>
                      <a:pt x="2585" y="1463"/>
                      <a:pt x="2585" y="1463"/>
                      <a:pt x="2585" y="1463"/>
                    </a:cubicBezTo>
                    <a:cubicBezTo>
                      <a:pt x="2655" y="1463"/>
                      <a:pt x="2712" y="1406"/>
                      <a:pt x="2712" y="1336"/>
                    </a:cubicBezTo>
                    <a:cubicBezTo>
                      <a:pt x="2712" y="1317"/>
                      <a:pt x="2712" y="1317"/>
                      <a:pt x="2712" y="1317"/>
                    </a:cubicBezTo>
                    <a:cubicBezTo>
                      <a:pt x="2713" y="1305"/>
                      <a:pt x="2702" y="1294"/>
                      <a:pt x="2690" y="1294"/>
                    </a:cubicBezTo>
                    <a:cubicBezTo>
                      <a:pt x="2690" y="1294"/>
                      <a:pt x="2690" y="1294"/>
                      <a:pt x="2690" y="1294"/>
                    </a:cubicBezTo>
                    <a:moveTo>
                      <a:pt x="1106" y="1367"/>
                    </a:moveTo>
                    <a:cubicBezTo>
                      <a:pt x="1084" y="1342"/>
                      <a:pt x="1084" y="1342"/>
                      <a:pt x="1084" y="1342"/>
                    </a:cubicBezTo>
                    <a:cubicBezTo>
                      <a:pt x="1631" y="1342"/>
                      <a:pt x="1631" y="1342"/>
                      <a:pt x="1631" y="1342"/>
                    </a:cubicBezTo>
                    <a:cubicBezTo>
                      <a:pt x="1607" y="1367"/>
                      <a:pt x="1607" y="1367"/>
                      <a:pt x="1607" y="1367"/>
                    </a:cubicBezTo>
                    <a:cubicBezTo>
                      <a:pt x="1106" y="1367"/>
                      <a:pt x="1106" y="1367"/>
                      <a:pt x="1106" y="1367"/>
                    </a:cubicBezTo>
                  </a:path>
                </a:pathLst>
              </a:custGeom>
              <a:solidFill>
                <a:srgbClr val="E0E0E0">
                  <a:alpha val="61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ṣļiďé">
                <a:extLst>
                  <a:ext uri="{FF2B5EF4-FFF2-40B4-BE49-F238E27FC236}">
                    <a16:creationId xmlns="" xmlns:a16="http://schemas.microsoft.com/office/drawing/2014/main" id="{68E63D0E-769A-407F-9E89-A37126B81794}"/>
                  </a:ext>
                </a:extLst>
              </p:cNvPr>
              <p:cNvSpPr/>
              <p:nvPr/>
            </p:nvSpPr>
            <p:spPr bwMode="auto">
              <a:xfrm>
                <a:off x="3768726" y="1835151"/>
                <a:ext cx="4183063" cy="2597150"/>
              </a:xfrm>
              <a:custGeom>
                <a:avLst/>
                <a:gdLst>
                  <a:gd name="T0" fmla="*/ 93 w 2112"/>
                  <a:gd name="T1" fmla="*/ 0 h 1312"/>
                  <a:gd name="T2" fmla="*/ 2019 w 2112"/>
                  <a:gd name="T3" fmla="*/ 0 h 1312"/>
                  <a:gd name="T4" fmla="*/ 2112 w 2112"/>
                  <a:gd name="T5" fmla="*/ 93 h 1312"/>
                  <a:gd name="T6" fmla="*/ 2112 w 2112"/>
                  <a:gd name="T7" fmla="*/ 1219 h 1312"/>
                  <a:gd name="T8" fmla="*/ 2019 w 2112"/>
                  <a:gd name="T9" fmla="*/ 1312 h 1312"/>
                  <a:gd name="T10" fmla="*/ 93 w 2112"/>
                  <a:gd name="T11" fmla="*/ 1312 h 1312"/>
                  <a:gd name="T12" fmla="*/ 0 w 2112"/>
                  <a:gd name="T13" fmla="*/ 1219 h 1312"/>
                  <a:gd name="T14" fmla="*/ 0 w 2112"/>
                  <a:gd name="T15" fmla="*/ 93 h 1312"/>
                  <a:gd name="T16" fmla="*/ 93 w 2112"/>
                  <a:gd name="T17" fmla="*/ 0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12" h="1312">
                    <a:moveTo>
                      <a:pt x="93" y="0"/>
                    </a:moveTo>
                    <a:cubicBezTo>
                      <a:pt x="2019" y="0"/>
                      <a:pt x="2019" y="0"/>
                      <a:pt x="2019" y="0"/>
                    </a:cubicBezTo>
                    <a:cubicBezTo>
                      <a:pt x="2070" y="0"/>
                      <a:pt x="2112" y="42"/>
                      <a:pt x="2112" y="93"/>
                    </a:cubicBezTo>
                    <a:cubicBezTo>
                      <a:pt x="2112" y="1219"/>
                      <a:pt x="2112" y="1219"/>
                      <a:pt x="2112" y="1219"/>
                    </a:cubicBezTo>
                    <a:cubicBezTo>
                      <a:pt x="2112" y="1271"/>
                      <a:pt x="2070" y="1312"/>
                      <a:pt x="2019" y="1312"/>
                    </a:cubicBezTo>
                    <a:cubicBezTo>
                      <a:pt x="93" y="1312"/>
                      <a:pt x="93" y="1312"/>
                      <a:pt x="93" y="1312"/>
                    </a:cubicBezTo>
                    <a:cubicBezTo>
                      <a:pt x="41" y="1312"/>
                      <a:pt x="0" y="1271"/>
                      <a:pt x="0" y="121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</a:path>
                </a:pathLst>
              </a:custGeom>
              <a:solidFill>
                <a:srgbClr val="5354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ṥḻidè">
                <a:extLst>
                  <a:ext uri="{FF2B5EF4-FFF2-40B4-BE49-F238E27FC236}">
                    <a16:creationId xmlns="" xmlns:a16="http://schemas.microsoft.com/office/drawing/2014/main" id="{76D7BCB4-3C73-4BCE-BE8C-0B302E3112A4}"/>
                  </a:ext>
                </a:extLst>
              </p:cNvPr>
              <p:cNvSpPr/>
              <p:nvPr/>
            </p:nvSpPr>
            <p:spPr bwMode="auto">
              <a:xfrm>
                <a:off x="3856038" y="2214563"/>
                <a:ext cx="3998913" cy="2120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ŝlidè">
                <a:extLst>
                  <a:ext uri="{FF2B5EF4-FFF2-40B4-BE49-F238E27FC236}">
                    <a16:creationId xmlns="" xmlns:a16="http://schemas.microsoft.com/office/drawing/2014/main" id="{EE6E87D9-230A-4211-9DB0-AB789F914923}"/>
                  </a:ext>
                </a:extLst>
              </p:cNvPr>
              <p:cNvSpPr/>
              <p:nvPr/>
            </p:nvSpPr>
            <p:spPr bwMode="auto">
              <a:xfrm>
                <a:off x="3856038" y="2214563"/>
                <a:ext cx="3998913" cy="2120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ļidé">
                <a:extLst>
                  <a:ext uri="{FF2B5EF4-FFF2-40B4-BE49-F238E27FC236}">
                    <a16:creationId xmlns="" xmlns:a16="http://schemas.microsoft.com/office/drawing/2014/main" id="{87520A32-123E-47E2-B82D-4B294981B8B3}"/>
                  </a:ext>
                </a:extLst>
              </p:cNvPr>
              <p:cNvSpPr/>
              <p:nvPr/>
            </p:nvSpPr>
            <p:spPr bwMode="auto">
              <a:xfrm>
                <a:off x="5821363" y="1993901"/>
                <a:ext cx="68263" cy="698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ŝḻîḓe">
                <a:extLst>
                  <a:ext uri="{FF2B5EF4-FFF2-40B4-BE49-F238E27FC236}">
                    <a16:creationId xmlns="" xmlns:a16="http://schemas.microsoft.com/office/drawing/2014/main" id="{1B6DB22F-545B-427D-A7CB-8A42BC23336F}"/>
                  </a:ext>
                </a:extLst>
              </p:cNvPr>
              <p:cNvSpPr/>
              <p:nvPr/>
            </p:nvSpPr>
            <p:spPr bwMode="auto">
              <a:xfrm>
                <a:off x="3225801" y="4340226"/>
                <a:ext cx="5251450" cy="325438"/>
              </a:xfrm>
              <a:custGeom>
                <a:avLst/>
                <a:gdLst>
                  <a:gd name="T0" fmla="*/ 1639 w 2651"/>
                  <a:gd name="T1" fmla="*/ 0 h 164"/>
                  <a:gd name="T2" fmla="*/ 1570 w 2651"/>
                  <a:gd name="T3" fmla="*/ 71 h 164"/>
                  <a:gd name="T4" fmla="*/ 1081 w 2651"/>
                  <a:gd name="T5" fmla="*/ 71 h 164"/>
                  <a:gd name="T6" fmla="*/ 1018 w 2651"/>
                  <a:gd name="T7" fmla="*/ 0 h 164"/>
                  <a:gd name="T8" fmla="*/ 22 w 2651"/>
                  <a:gd name="T9" fmla="*/ 0 h 164"/>
                  <a:gd name="T10" fmla="*/ 0 w 2651"/>
                  <a:gd name="T11" fmla="*/ 22 h 164"/>
                  <a:gd name="T12" fmla="*/ 0 w 2651"/>
                  <a:gd name="T13" fmla="*/ 40 h 164"/>
                  <a:gd name="T14" fmla="*/ 125 w 2651"/>
                  <a:gd name="T15" fmla="*/ 164 h 164"/>
                  <a:gd name="T16" fmla="*/ 2526 w 2651"/>
                  <a:gd name="T17" fmla="*/ 164 h 164"/>
                  <a:gd name="T18" fmla="*/ 2651 w 2651"/>
                  <a:gd name="T19" fmla="*/ 40 h 164"/>
                  <a:gd name="T20" fmla="*/ 2651 w 2651"/>
                  <a:gd name="T21" fmla="*/ 22 h 164"/>
                  <a:gd name="T22" fmla="*/ 2629 w 2651"/>
                  <a:gd name="T23" fmla="*/ 0 h 164"/>
                  <a:gd name="T24" fmla="*/ 1639 w 2651"/>
                  <a:gd name="T25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1" h="164">
                    <a:moveTo>
                      <a:pt x="1639" y="0"/>
                    </a:moveTo>
                    <a:cubicBezTo>
                      <a:pt x="1570" y="71"/>
                      <a:pt x="1570" y="71"/>
                      <a:pt x="1570" y="71"/>
                    </a:cubicBezTo>
                    <a:cubicBezTo>
                      <a:pt x="1081" y="71"/>
                      <a:pt x="1081" y="71"/>
                      <a:pt x="1081" y="71"/>
                    </a:cubicBezTo>
                    <a:cubicBezTo>
                      <a:pt x="1018" y="0"/>
                      <a:pt x="1018" y="0"/>
                      <a:pt x="101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08"/>
                      <a:pt x="56" y="164"/>
                      <a:pt x="125" y="164"/>
                    </a:cubicBezTo>
                    <a:cubicBezTo>
                      <a:pt x="2526" y="164"/>
                      <a:pt x="2526" y="164"/>
                      <a:pt x="2526" y="164"/>
                    </a:cubicBezTo>
                    <a:cubicBezTo>
                      <a:pt x="2595" y="164"/>
                      <a:pt x="2651" y="108"/>
                      <a:pt x="2651" y="40"/>
                    </a:cubicBezTo>
                    <a:cubicBezTo>
                      <a:pt x="2651" y="22"/>
                      <a:pt x="2651" y="22"/>
                      <a:pt x="2651" y="22"/>
                    </a:cubicBezTo>
                    <a:cubicBezTo>
                      <a:pt x="2651" y="10"/>
                      <a:pt x="2641" y="0"/>
                      <a:pt x="2629" y="0"/>
                    </a:cubicBezTo>
                    <a:lnTo>
                      <a:pt x="1639" y="0"/>
                    </a:lnTo>
                    <a:close/>
                  </a:path>
                </a:pathLst>
              </a:custGeom>
              <a:solidFill>
                <a:srgbClr val="5354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ṣḷïḑè">
                <a:extLst>
                  <a:ext uri="{FF2B5EF4-FFF2-40B4-BE49-F238E27FC236}">
                    <a16:creationId xmlns="" xmlns:a16="http://schemas.microsoft.com/office/drawing/2014/main" id="{60CE859A-0382-49FF-BD44-038FFD2BE719}"/>
                  </a:ext>
                </a:extLst>
              </p:cNvPr>
              <p:cNvSpPr/>
              <p:nvPr/>
            </p:nvSpPr>
            <p:spPr bwMode="auto">
              <a:xfrm>
                <a:off x="4367213" y="2346326"/>
                <a:ext cx="2986088" cy="1804988"/>
              </a:xfrm>
              <a:custGeom>
                <a:avLst/>
                <a:gdLst>
                  <a:gd name="T0" fmla="*/ 0 w 1881"/>
                  <a:gd name="T1" fmla="*/ 0 h 1137"/>
                  <a:gd name="T2" fmla="*/ 0 w 1881"/>
                  <a:gd name="T3" fmla="*/ 1137 h 1137"/>
                  <a:gd name="T4" fmla="*/ 1881 w 1881"/>
                  <a:gd name="T5" fmla="*/ 1137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1" h="1137">
                    <a:moveTo>
                      <a:pt x="0" y="0"/>
                    </a:moveTo>
                    <a:lnTo>
                      <a:pt x="0" y="1137"/>
                    </a:lnTo>
                    <a:lnTo>
                      <a:pt x="1881" y="1137"/>
                    </a:ln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lidè">
                <a:extLst>
                  <a:ext uri="{FF2B5EF4-FFF2-40B4-BE49-F238E27FC236}">
                    <a16:creationId xmlns="" xmlns:a16="http://schemas.microsoft.com/office/drawing/2014/main" id="{D43E8568-9047-459F-845C-753C54809BA0}"/>
                  </a:ext>
                </a:extLst>
              </p:cNvPr>
              <p:cNvSpPr/>
              <p:nvPr/>
            </p:nvSpPr>
            <p:spPr bwMode="auto">
              <a:xfrm>
                <a:off x="4630738" y="3605213"/>
                <a:ext cx="307975" cy="474663"/>
              </a:xfrm>
              <a:prstGeom prst="rect">
                <a:avLst/>
              </a:prstGeom>
              <a:solidFill>
                <a:srgbClr val="A9B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$ļíḍè">
                <a:extLst>
                  <a:ext uri="{FF2B5EF4-FFF2-40B4-BE49-F238E27FC236}">
                    <a16:creationId xmlns="" xmlns:a16="http://schemas.microsoft.com/office/drawing/2014/main" id="{FF12F056-F578-4FB0-A125-84E7FCAFF7C7}"/>
                  </a:ext>
                </a:extLst>
              </p:cNvPr>
              <p:cNvSpPr/>
              <p:nvPr/>
            </p:nvSpPr>
            <p:spPr bwMode="auto">
              <a:xfrm>
                <a:off x="4630738" y="3605213"/>
                <a:ext cx="307975" cy="474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ṩ1iḓè">
                <a:extLst>
                  <a:ext uri="{FF2B5EF4-FFF2-40B4-BE49-F238E27FC236}">
                    <a16:creationId xmlns="" xmlns:a16="http://schemas.microsoft.com/office/drawing/2014/main" id="{29E46E12-FD84-4237-9C5C-B997B26CD3BE}"/>
                  </a:ext>
                </a:extLst>
              </p:cNvPr>
              <p:cNvSpPr/>
              <p:nvPr/>
            </p:nvSpPr>
            <p:spPr bwMode="auto">
              <a:xfrm>
                <a:off x="5159376" y="3182938"/>
                <a:ext cx="307975" cy="896938"/>
              </a:xfrm>
              <a:prstGeom prst="rect">
                <a:avLst/>
              </a:prstGeom>
              <a:solidFill>
                <a:srgbClr val="869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ļïḋe">
                <a:extLst>
                  <a:ext uri="{FF2B5EF4-FFF2-40B4-BE49-F238E27FC236}">
                    <a16:creationId xmlns="" xmlns:a16="http://schemas.microsoft.com/office/drawing/2014/main" id="{C3E12E53-9FAE-40C3-AFD7-6F3B896FBD6C}"/>
                  </a:ext>
                </a:extLst>
              </p:cNvPr>
              <p:cNvSpPr/>
              <p:nvPr/>
            </p:nvSpPr>
            <p:spPr bwMode="auto">
              <a:xfrm>
                <a:off x="5159376" y="3182938"/>
                <a:ext cx="307975" cy="89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ŝḷîďé">
                <a:extLst>
                  <a:ext uri="{FF2B5EF4-FFF2-40B4-BE49-F238E27FC236}">
                    <a16:creationId xmlns="" xmlns:a16="http://schemas.microsoft.com/office/drawing/2014/main" id="{337531AB-ED7C-43A6-9CA4-632A152AA48F}"/>
                  </a:ext>
                </a:extLst>
              </p:cNvPr>
              <p:cNvSpPr/>
              <p:nvPr/>
            </p:nvSpPr>
            <p:spPr bwMode="auto">
              <a:xfrm>
                <a:off x="5688013" y="3438526"/>
                <a:ext cx="309563" cy="641350"/>
              </a:xfrm>
              <a:prstGeom prst="rect">
                <a:avLst/>
              </a:prstGeom>
              <a:solidFill>
                <a:srgbClr val="A9B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ṧlïḓé">
                <a:extLst>
                  <a:ext uri="{FF2B5EF4-FFF2-40B4-BE49-F238E27FC236}">
                    <a16:creationId xmlns="" xmlns:a16="http://schemas.microsoft.com/office/drawing/2014/main" id="{2FF6D5E2-4AD0-4F3B-88DB-78BC1CFA71B4}"/>
                  </a:ext>
                </a:extLst>
              </p:cNvPr>
              <p:cNvSpPr/>
              <p:nvPr/>
            </p:nvSpPr>
            <p:spPr bwMode="auto">
              <a:xfrm>
                <a:off x="5688013" y="3438526"/>
                <a:ext cx="309563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ŝ1iḍê">
                <a:extLst>
                  <a:ext uri="{FF2B5EF4-FFF2-40B4-BE49-F238E27FC236}">
                    <a16:creationId xmlns="" xmlns:a16="http://schemas.microsoft.com/office/drawing/2014/main" id="{3A4B5C85-5852-43B9-98D7-D65683D2ACA2}"/>
                  </a:ext>
                </a:extLst>
              </p:cNvPr>
              <p:cNvSpPr/>
              <p:nvPr/>
            </p:nvSpPr>
            <p:spPr bwMode="auto">
              <a:xfrm>
                <a:off x="6216651" y="3041651"/>
                <a:ext cx="309563" cy="1038225"/>
              </a:xfrm>
              <a:prstGeom prst="rect">
                <a:avLst/>
              </a:prstGeom>
              <a:solidFill>
                <a:srgbClr val="758A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ṩlîďè">
                <a:extLst>
                  <a:ext uri="{FF2B5EF4-FFF2-40B4-BE49-F238E27FC236}">
                    <a16:creationId xmlns="" xmlns:a16="http://schemas.microsoft.com/office/drawing/2014/main" id="{DC50334A-438A-4D8A-BE9D-4EAD78E9855B}"/>
                  </a:ext>
                </a:extLst>
              </p:cNvPr>
              <p:cNvSpPr/>
              <p:nvPr/>
            </p:nvSpPr>
            <p:spPr bwMode="auto">
              <a:xfrm>
                <a:off x="6216651" y="3041651"/>
                <a:ext cx="309563" cy="103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Sḻídè">
                <a:extLst>
                  <a:ext uri="{FF2B5EF4-FFF2-40B4-BE49-F238E27FC236}">
                    <a16:creationId xmlns="" xmlns:a16="http://schemas.microsoft.com/office/drawing/2014/main" id="{D3436D00-69D2-4163-BB89-43EBED837EAB}"/>
                  </a:ext>
                </a:extLst>
              </p:cNvPr>
              <p:cNvSpPr/>
              <p:nvPr/>
            </p:nvSpPr>
            <p:spPr bwMode="auto">
              <a:xfrm>
                <a:off x="6745288" y="2671763"/>
                <a:ext cx="307975" cy="1408113"/>
              </a:xfrm>
              <a:prstGeom prst="rect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ṣliḍè">
                <a:extLst>
                  <a:ext uri="{FF2B5EF4-FFF2-40B4-BE49-F238E27FC236}">
                    <a16:creationId xmlns="" xmlns:a16="http://schemas.microsoft.com/office/drawing/2014/main" id="{BF5B79C9-286A-46B2-9CF9-43E8E2626EFF}"/>
                  </a:ext>
                </a:extLst>
              </p:cNvPr>
              <p:cNvSpPr/>
              <p:nvPr/>
            </p:nvSpPr>
            <p:spPr bwMode="auto">
              <a:xfrm>
                <a:off x="4779963" y="2514601"/>
                <a:ext cx="2114550" cy="801688"/>
              </a:xfrm>
              <a:custGeom>
                <a:avLst/>
                <a:gdLst>
                  <a:gd name="T0" fmla="*/ 0 w 1332"/>
                  <a:gd name="T1" fmla="*/ 505 h 505"/>
                  <a:gd name="T2" fmla="*/ 339 w 1332"/>
                  <a:gd name="T3" fmla="*/ 199 h 505"/>
                  <a:gd name="T4" fmla="*/ 672 w 1332"/>
                  <a:gd name="T5" fmla="*/ 487 h 505"/>
                  <a:gd name="T6" fmla="*/ 1000 w 1332"/>
                  <a:gd name="T7" fmla="*/ 138 h 505"/>
                  <a:gd name="T8" fmla="*/ 1332 w 1332"/>
                  <a:gd name="T9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2" h="505">
                    <a:moveTo>
                      <a:pt x="0" y="505"/>
                    </a:moveTo>
                    <a:lnTo>
                      <a:pt x="339" y="199"/>
                    </a:lnTo>
                    <a:lnTo>
                      <a:pt x="672" y="487"/>
                    </a:lnTo>
                    <a:lnTo>
                      <a:pt x="1000" y="138"/>
                    </a:lnTo>
                    <a:lnTo>
                      <a:pt x="1332" y="0"/>
                    </a:ln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sľïḓé">
                <a:extLst>
                  <a:ext uri="{FF2B5EF4-FFF2-40B4-BE49-F238E27FC236}">
                    <a16:creationId xmlns="" xmlns:a16="http://schemas.microsoft.com/office/drawing/2014/main" id="{F2FE4CA4-427B-4EC6-A827-C167159B6E60}"/>
                  </a:ext>
                </a:extLst>
              </p:cNvPr>
              <p:cNvSpPr/>
              <p:nvPr/>
            </p:nvSpPr>
            <p:spPr bwMode="auto">
              <a:xfrm>
                <a:off x="4719638" y="3252788"/>
                <a:ext cx="122238" cy="123825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ṧļídê">
                <a:extLst>
                  <a:ext uri="{FF2B5EF4-FFF2-40B4-BE49-F238E27FC236}">
                    <a16:creationId xmlns="" xmlns:a16="http://schemas.microsoft.com/office/drawing/2014/main" id="{2BD0CFF2-C074-4FFD-B1AF-3220BC5917B0}"/>
                  </a:ext>
                </a:extLst>
              </p:cNvPr>
              <p:cNvSpPr/>
              <p:nvPr/>
            </p:nvSpPr>
            <p:spPr bwMode="auto">
              <a:xfrm>
                <a:off x="5776913" y="3217863"/>
                <a:ext cx="122238" cy="123825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ŝḷïḑê">
                <a:extLst>
                  <a:ext uri="{FF2B5EF4-FFF2-40B4-BE49-F238E27FC236}">
                    <a16:creationId xmlns="" xmlns:a16="http://schemas.microsoft.com/office/drawing/2014/main" id="{D939FD30-90B5-41E6-9884-013728486440}"/>
                  </a:ext>
                </a:extLst>
              </p:cNvPr>
              <p:cNvSpPr/>
              <p:nvPr/>
            </p:nvSpPr>
            <p:spPr bwMode="auto">
              <a:xfrm>
                <a:off x="6313488" y="2671763"/>
                <a:ext cx="123825" cy="123825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$ḷíḑê">
                <a:extLst>
                  <a:ext uri="{FF2B5EF4-FFF2-40B4-BE49-F238E27FC236}">
                    <a16:creationId xmlns="" xmlns:a16="http://schemas.microsoft.com/office/drawing/2014/main" id="{CDC19790-24E4-4459-B535-77D0480E17BA}"/>
                  </a:ext>
                </a:extLst>
              </p:cNvPr>
              <p:cNvSpPr/>
              <p:nvPr/>
            </p:nvSpPr>
            <p:spPr bwMode="auto">
              <a:xfrm>
                <a:off x="5256213" y="2759076"/>
                <a:ext cx="122238" cy="125413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ḷïde">
                <a:extLst>
                  <a:ext uri="{FF2B5EF4-FFF2-40B4-BE49-F238E27FC236}">
                    <a16:creationId xmlns="" xmlns:a16="http://schemas.microsoft.com/office/drawing/2014/main" id="{5A8DA4F2-4B37-4CC8-8758-9173977E188B}"/>
                  </a:ext>
                </a:extLst>
              </p:cNvPr>
              <p:cNvSpPr/>
              <p:nvPr/>
            </p:nvSpPr>
            <p:spPr bwMode="auto">
              <a:xfrm>
                <a:off x="6832601" y="2452688"/>
                <a:ext cx="125413" cy="122238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şľîḑe">
                <a:extLst>
                  <a:ext uri="{FF2B5EF4-FFF2-40B4-BE49-F238E27FC236}">
                    <a16:creationId xmlns="" xmlns:a16="http://schemas.microsoft.com/office/drawing/2014/main" id="{10E8E7F1-5C05-4766-80A2-C0572C974476}"/>
                  </a:ext>
                </a:extLst>
              </p:cNvPr>
              <p:cNvSpPr/>
              <p:nvPr/>
            </p:nvSpPr>
            <p:spPr bwMode="auto">
              <a:xfrm>
                <a:off x="7383463" y="1363663"/>
                <a:ext cx="1838325" cy="3721100"/>
              </a:xfrm>
              <a:custGeom>
                <a:avLst/>
                <a:gdLst>
                  <a:gd name="T0" fmla="*/ 851 w 928"/>
                  <a:gd name="T1" fmla="*/ 1533 h 1880"/>
                  <a:gd name="T2" fmla="*/ 758 w 928"/>
                  <a:gd name="T3" fmla="*/ 1406 h 1880"/>
                  <a:gd name="T4" fmla="*/ 801 w 928"/>
                  <a:gd name="T5" fmla="*/ 964 h 1880"/>
                  <a:gd name="T6" fmla="*/ 843 w 928"/>
                  <a:gd name="T7" fmla="*/ 804 h 1880"/>
                  <a:gd name="T8" fmla="*/ 862 w 928"/>
                  <a:gd name="T9" fmla="*/ 761 h 1880"/>
                  <a:gd name="T10" fmla="*/ 868 w 928"/>
                  <a:gd name="T11" fmla="*/ 747 h 1880"/>
                  <a:gd name="T12" fmla="*/ 868 w 928"/>
                  <a:gd name="T13" fmla="*/ 743 h 1880"/>
                  <a:gd name="T14" fmla="*/ 847 w 928"/>
                  <a:gd name="T15" fmla="*/ 391 h 1880"/>
                  <a:gd name="T16" fmla="*/ 726 w 928"/>
                  <a:gd name="T17" fmla="*/ 290 h 1880"/>
                  <a:gd name="T18" fmla="*/ 720 w 928"/>
                  <a:gd name="T19" fmla="*/ 272 h 1880"/>
                  <a:gd name="T20" fmla="*/ 759 w 928"/>
                  <a:gd name="T21" fmla="*/ 213 h 1880"/>
                  <a:gd name="T22" fmla="*/ 759 w 928"/>
                  <a:gd name="T23" fmla="*/ 119 h 1880"/>
                  <a:gd name="T24" fmla="*/ 665 w 928"/>
                  <a:gd name="T25" fmla="*/ 20 h 1880"/>
                  <a:gd name="T26" fmla="*/ 593 w 928"/>
                  <a:gd name="T27" fmla="*/ 22 h 1880"/>
                  <a:gd name="T28" fmla="*/ 589 w 928"/>
                  <a:gd name="T29" fmla="*/ 18 h 1880"/>
                  <a:gd name="T30" fmla="*/ 598 w 928"/>
                  <a:gd name="T31" fmla="*/ 2 h 1880"/>
                  <a:gd name="T32" fmla="*/ 600 w 928"/>
                  <a:gd name="T33" fmla="*/ 0 h 1880"/>
                  <a:gd name="T34" fmla="*/ 563 w 928"/>
                  <a:gd name="T35" fmla="*/ 17 h 1880"/>
                  <a:gd name="T36" fmla="*/ 542 w 928"/>
                  <a:gd name="T37" fmla="*/ 20 h 1880"/>
                  <a:gd name="T38" fmla="*/ 540 w 928"/>
                  <a:gd name="T39" fmla="*/ 15 h 1880"/>
                  <a:gd name="T40" fmla="*/ 524 w 928"/>
                  <a:gd name="T41" fmla="*/ 46 h 1880"/>
                  <a:gd name="T42" fmla="*/ 519 w 928"/>
                  <a:gd name="T43" fmla="*/ 43 h 1880"/>
                  <a:gd name="T44" fmla="*/ 513 w 928"/>
                  <a:gd name="T45" fmla="*/ 84 h 1880"/>
                  <a:gd name="T46" fmla="*/ 538 w 928"/>
                  <a:gd name="T47" fmla="*/ 128 h 1880"/>
                  <a:gd name="T48" fmla="*/ 607 w 928"/>
                  <a:gd name="T49" fmla="*/ 284 h 1880"/>
                  <a:gd name="T50" fmla="*/ 608 w 928"/>
                  <a:gd name="T51" fmla="*/ 290 h 1880"/>
                  <a:gd name="T52" fmla="*/ 596 w 928"/>
                  <a:gd name="T53" fmla="*/ 313 h 1880"/>
                  <a:gd name="T54" fmla="*/ 498 w 928"/>
                  <a:gd name="T55" fmla="*/ 344 h 1880"/>
                  <a:gd name="T56" fmla="*/ 336 w 928"/>
                  <a:gd name="T57" fmla="*/ 478 h 1880"/>
                  <a:gd name="T58" fmla="*/ 320 w 928"/>
                  <a:gd name="T59" fmla="*/ 477 h 1880"/>
                  <a:gd name="T60" fmla="*/ 317 w 928"/>
                  <a:gd name="T61" fmla="*/ 477 h 1880"/>
                  <a:gd name="T62" fmla="*/ 316 w 928"/>
                  <a:gd name="T63" fmla="*/ 477 h 1880"/>
                  <a:gd name="T64" fmla="*/ 312 w 928"/>
                  <a:gd name="T65" fmla="*/ 477 h 1880"/>
                  <a:gd name="T66" fmla="*/ 189 w 928"/>
                  <a:gd name="T67" fmla="*/ 402 h 1880"/>
                  <a:gd name="T68" fmla="*/ 0 w 928"/>
                  <a:gd name="T69" fmla="*/ 370 h 1880"/>
                  <a:gd name="T70" fmla="*/ 47 w 928"/>
                  <a:gd name="T71" fmla="*/ 393 h 1880"/>
                  <a:gd name="T72" fmla="*/ 64 w 928"/>
                  <a:gd name="T73" fmla="*/ 423 h 1880"/>
                  <a:gd name="T74" fmla="*/ 320 w 928"/>
                  <a:gd name="T75" fmla="*/ 582 h 1880"/>
                  <a:gd name="T76" fmla="*/ 328 w 928"/>
                  <a:gd name="T77" fmla="*/ 589 h 1880"/>
                  <a:gd name="T78" fmla="*/ 330 w 928"/>
                  <a:gd name="T79" fmla="*/ 589 h 1880"/>
                  <a:gd name="T80" fmla="*/ 450 w 928"/>
                  <a:gd name="T81" fmla="*/ 556 h 1880"/>
                  <a:gd name="T82" fmla="*/ 425 w 928"/>
                  <a:gd name="T83" fmla="*/ 946 h 1880"/>
                  <a:gd name="T84" fmla="*/ 425 w 928"/>
                  <a:gd name="T85" fmla="*/ 949 h 1880"/>
                  <a:gd name="T86" fmla="*/ 442 w 928"/>
                  <a:gd name="T87" fmla="*/ 1095 h 1880"/>
                  <a:gd name="T88" fmla="*/ 488 w 928"/>
                  <a:gd name="T89" fmla="*/ 1409 h 1880"/>
                  <a:gd name="T90" fmla="*/ 636 w 928"/>
                  <a:gd name="T91" fmla="*/ 1525 h 1880"/>
                  <a:gd name="T92" fmla="*/ 604 w 928"/>
                  <a:gd name="T93" fmla="*/ 1759 h 1880"/>
                  <a:gd name="T94" fmla="*/ 528 w 928"/>
                  <a:gd name="T95" fmla="*/ 1870 h 1880"/>
                  <a:gd name="T96" fmla="*/ 712 w 928"/>
                  <a:gd name="T97" fmla="*/ 1826 h 1880"/>
                  <a:gd name="T98" fmla="*/ 709 w 928"/>
                  <a:gd name="T99" fmla="*/ 1787 h 1880"/>
                  <a:gd name="T100" fmla="*/ 746 w 928"/>
                  <a:gd name="T101" fmla="*/ 1620 h 1880"/>
                  <a:gd name="T102" fmla="*/ 805 w 928"/>
                  <a:gd name="T103" fmla="*/ 1664 h 1880"/>
                  <a:gd name="T104" fmla="*/ 894 w 928"/>
                  <a:gd name="T105" fmla="*/ 1776 h 1880"/>
                  <a:gd name="T106" fmla="*/ 911 w 928"/>
                  <a:gd name="T107" fmla="*/ 1543 h 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28" h="1880">
                    <a:moveTo>
                      <a:pt x="911" y="1543"/>
                    </a:moveTo>
                    <a:cubicBezTo>
                      <a:pt x="895" y="1537"/>
                      <a:pt x="871" y="1531"/>
                      <a:pt x="851" y="1533"/>
                    </a:cubicBezTo>
                    <a:cubicBezTo>
                      <a:pt x="833" y="1526"/>
                      <a:pt x="790" y="1509"/>
                      <a:pt x="760" y="1483"/>
                    </a:cubicBezTo>
                    <a:cubicBezTo>
                      <a:pt x="761" y="1457"/>
                      <a:pt x="760" y="1432"/>
                      <a:pt x="758" y="1406"/>
                    </a:cubicBezTo>
                    <a:cubicBezTo>
                      <a:pt x="743" y="1235"/>
                      <a:pt x="777" y="1122"/>
                      <a:pt x="777" y="1122"/>
                    </a:cubicBezTo>
                    <a:cubicBezTo>
                      <a:pt x="777" y="1122"/>
                      <a:pt x="804" y="1035"/>
                      <a:pt x="801" y="964"/>
                    </a:cubicBezTo>
                    <a:cubicBezTo>
                      <a:pt x="803" y="967"/>
                      <a:pt x="804" y="969"/>
                      <a:pt x="804" y="969"/>
                    </a:cubicBezTo>
                    <a:cubicBezTo>
                      <a:pt x="806" y="907"/>
                      <a:pt x="827" y="843"/>
                      <a:pt x="843" y="804"/>
                    </a:cubicBezTo>
                    <a:cubicBezTo>
                      <a:pt x="843" y="803"/>
                      <a:pt x="844" y="803"/>
                      <a:pt x="844" y="803"/>
                    </a:cubicBezTo>
                    <a:cubicBezTo>
                      <a:pt x="862" y="761"/>
                      <a:pt x="862" y="761"/>
                      <a:pt x="862" y="761"/>
                    </a:cubicBezTo>
                    <a:cubicBezTo>
                      <a:pt x="863" y="759"/>
                      <a:pt x="865" y="756"/>
                      <a:pt x="865" y="753"/>
                    </a:cubicBezTo>
                    <a:cubicBezTo>
                      <a:pt x="868" y="747"/>
                      <a:pt x="868" y="747"/>
                      <a:pt x="868" y="747"/>
                    </a:cubicBezTo>
                    <a:cubicBezTo>
                      <a:pt x="867" y="747"/>
                      <a:pt x="867" y="747"/>
                      <a:pt x="867" y="747"/>
                    </a:cubicBezTo>
                    <a:cubicBezTo>
                      <a:pt x="868" y="745"/>
                      <a:pt x="868" y="744"/>
                      <a:pt x="868" y="743"/>
                    </a:cubicBezTo>
                    <a:cubicBezTo>
                      <a:pt x="879" y="696"/>
                      <a:pt x="888" y="583"/>
                      <a:pt x="888" y="583"/>
                    </a:cubicBezTo>
                    <a:cubicBezTo>
                      <a:pt x="918" y="464"/>
                      <a:pt x="847" y="391"/>
                      <a:pt x="847" y="391"/>
                    </a:cubicBezTo>
                    <a:cubicBezTo>
                      <a:pt x="725" y="286"/>
                      <a:pt x="725" y="286"/>
                      <a:pt x="725" y="286"/>
                    </a:cubicBezTo>
                    <a:cubicBezTo>
                      <a:pt x="726" y="288"/>
                      <a:pt x="726" y="289"/>
                      <a:pt x="726" y="290"/>
                    </a:cubicBezTo>
                    <a:cubicBezTo>
                      <a:pt x="725" y="290"/>
                      <a:pt x="725" y="290"/>
                      <a:pt x="725" y="290"/>
                    </a:cubicBezTo>
                    <a:cubicBezTo>
                      <a:pt x="724" y="285"/>
                      <a:pt x="722" y="279"/>
                      <a:pt x="720" y="272"/>
                    </a:cubicBezTo>
                    <a:cubicBezTo>
                      <a:pt x="724" y="269"/>
                      <a:pt x="728" y="266"/>
                      <a:pt x="732" y="262"/>
                    </a:cubicBezTo>
                    <a:cubicBezTo>
                      <a:pt x="746" y="249"/>
                      <a:pt x="755" y="232"/>
                      <a:pt x="759" y="213"/>
                    </a:cubicBezTo>
                    <a:cubicBezTo>
                      <a:pt x="762" y="199"/>
                      <a:pt x="762" y="184"/>
                      <a:pt x="761" y="169"/>
                    </a:cubicBezTo>
                    <a:cubicBezTo>
                      <a:pt x="759" y="119"/>
                      <a:pt x="759" y="119"/>
                      <a:pt x="759" y="119"/>
                    </a:cubicBezTo>
                    <a:cubicBezTo>
                      <a:pt x="759" y="109"/>
                      <a:pt x="758" y="99"/>
                      <a:pt x="756" y="89"/>
                    </a:cubicBezTo>
                    <a:cubicBezTo>
                      <a:pt x="747" y="49"/>
                      <a:pt x="706" y="21"/>
                      <a:pt x="665" y="20"/>
                    </a:cubicBezTo>
                    <a:cubicBezTo>
                      <a:pt x="652" y="19"/>
                      <a:pt x="638" y="20"/>
                      <a:pt x="625" y="22"/>
                    </a:cubicBezTo>
                    <a:cubicBezTo>
                      <a:pt x="615" y="22"/>
                      <a:pt x="604" y="23"/>
                      <a:pt x="593" y="22"/>
                    </a:cubicBezTo>
                    <a:cubicBezTo>
                      <a:pt x="592" y="22"/>
                      <a:pt x="591" y="22"/>
                      <a:pt x="590" y="21"/>
                    </a:cubicBezTo>
                    <a:cubicBezTo>
                      <a:pt x="589" y="20"/>
                      <a:pt x="589" y="19"/>
                      <a:pt x="589" y="18"/>
                    </a:cubicBezTo>
                    <a:cubicBezTo>
                      <a:pt x="588" y="13"/>
                      <a:pt x="590" y="8"/>
                      <a:pt x="593" y="5"/>
                    </a:cubicBezTo>
                    <a:cubicBezTo>
                      <a:pt x="594" y="3"/>
                      <a:pt x="596" y="2"/>
                      <a:pt x="598" y="2"/>
                    </a:cubicBezTo>
                    <a:cubicBezTo>
                      <a:pt x="595" y="2"/>
                      <a:pt x="595" y="2"/>
                      <a:pt x="595" y="2"/>
                    </a:cubicBezTo>
                    <a:cubicBezTo>
                      <a:pt x="597" y="1"/>
                      <a:pt x="598" y="0"/>
                      <a:pt x="600" y="0"/>
                    </a:cubicBezTo>
                    <a:cubicBezTo>
                      <a:pt x="590" y="2"/>
                      <a:pt x="579" y="5"/>
                      <a:pt x="570" y="11"/>
                    </a:cubicBezTo>
                    <a:cubicBezTo>
                      <a:pt x="567" y="12"/>
                      <a:pt x="565" y="15"/>
                      <a:pt x="563" y="17"/>
                    </a:cubicBezTo>
                    <a:cubicBezTo>
                      <a:pt x="557" y="22"/>
                      <a:pt x="554" y="28"/>
                      <a:pt x="553" y="36"/>
                    </a:cubicBezTo>
                    <a:cubicBezTo>
                      <a:pt x="548" y="32"/>
                      <a:pt x="544" y="26"/>
                      <a:pt x="542" y="20"/>
                    </a:cubicBezTo>
                    <a:cubicBezTo>
                      <a:pt x="541" y="17"/>
                      <a:pt x="541" y="15"/>
                      <a:pt x="542" y="12"/>
                    </a:cubicBezTo>
                    <a:cubicBezTo>
                      <a:pt x="541" y="13"/>
                      <a:pt x="540" y="14"/>
                      <a:pt x="540" y="15"/>
                    </a:cubicBezTo>
                    <a:cubicBezTo>
                      <a:pt x="540" y="14"/>
                      <a:pt x="540" y="14"/>
                      <a:pt x="540" y="14"/>
                    </a:cubicBezTo>
                    <a:cubicBezTo>
                      <a:pt x="532" y="23"/>
                      <a:pt x="526" y="35"/>
                      <a:pt x="524" y="46"/>
                    </a:cubicBezTo>
                    <a:cubicBezTo>
                      <a:pt x="522" y="44"/>
                      <a:pt x="520" y="40"/>
                      <a:pt x="521" y="37"/>
                    </a:cubicBezTo>
                    <a:cubicBezTo>
                      <a:pt x="520" y="39"/>
                      <a:pt x="520" y="41"/>
                      <a:pt x="519" y="43"/>
                    </a:cubicBezTo>
                    <a:cubicBezTo>
                      <a:pt x="519" y="42"/>
                      <a:pt x="519" y="40"/>
                      <a:pt x="519" y="39"/>
                    </a:cubicBezTo>
                    <a:cubicBezTo>
                      <a:pt x="514" y="53"/>
                      <a:pt x="512" y="69"/>
                      <a:pt x="513" y="84"/>
                    </a:cubicBezTo>
                    <a:cubicBezTo>
                      <a:pt x="513" y="99"/>
                      <a:pt x="520" y="122"/>
                      <a:pt x="536" y="128"/>
                    </a:cubicBezTo>
                    <a:cubicBezTo>
                      <a:pt x="537" y="128"/>
                      <a:pt x="537" y="128"/>
                      <a:pt x="538" y="128"/>
                    </a:cubicBezTo>
                    <a:cubicBezTo>
                      <a:pt x="508" y="176"/>
                      <a:pt x="522" y="239"/>
                      <a:pt x="569" y="269"/>
                    </a:cubicBezTo>
                    <a:cubicBezTo>
                      <a:pt x="580" y="276"/>
                      <a:pt x="593" y="281"/>
                      <a:pt x="607" y="284"/>
                    </a:cubicBezTo>
                    <a:cubicBezTo>
                      <a:pt x="607" y="286"/>
                      <a:pt x="607" y="288"/>
                      <a:pt x="608" y="290"/>
                    </a:cubicBezTo>
                    <a:cubicBezTo>
                      <a:pt x="608" y="290"/>
                      <a:pt x="608" y="290"/>
                      <a:pt x="608" y="290"/>
                    </a:cubicBezTo>
                    <a:cubicBezTo>
                      <a:pt x="609" y="294"/>
                      <a:pt x="609" y="298"/>
                      <a:pt x="609" y="302"/>
                    </a:cubicBezTo>
                    <a:cubicBezTo>
                      <a:pt x="605" y="306"/>
                      <a:pt x="601" y="310"/>
                      <a:pt x="596" y="313"/>
                    </a:cubicBezTo>
                    <a:cubicBezTo>
                      <a:pt x="582" y="321"/>
                      <a:pt x="567" y="326"/>
                      <a:pt x="552" y="328"/>
                    </a:cubicBezTo>
                    <a:cubicBezTo>
                      <a:pt x="533" y="329"/>
                      <a:pt x="515" y="335"/>
                      <a:pt x="498" y="344"/>
                    </a:cubicBezTo>
                    <a:cubicBezTo>
                      <a:pt x="479" y="355"/>
                      <a:pt x="457" y="371"/>
                      <a:pt x="451" y="390"/>
                    </a:cubicBezTo>
                    <a:cubicBezTo>
                      <a:pt x="439" y="422"/>
                      <a:pt x="378" y="472"/>
                      <a:pt x="336" y="478"/>
                    </a:cubicBezTo>
                    <a:cubicBezTo>
                      <a:pt x="322" y="477"/>
                      <a:pt x="322" y="477"/>
                      <a:pt x="322" y="477"/>
                    </a:cubicBezTo>
                    <a:cubicBezTo>
                      <a:pt x="320" y="477"/>
                      <a:pt x="320" y="477"/>
                      <a:pt x="320" y="477"/>
                    </a:cubicBezTo>
                    <a:cubicBezTo>
                      <a:pt x="320" y="477"/>
                      <a:pt x="320" y="477"/>
                      <a:pt x="320" y="477"/>
                    </a:cubicBezTo>
                    <a:cubicBezTo>
                      <a:pt x="317" y="477"/>
                      <a:pt x="317" y="477"/>
                      <a:pt x="317" y="477"/>
                    </a:cubicBezTo>
                    <a:cubicBezTo>
                      <a:pt x="317" y="477"/>
                      <a:pt x="317" y="477"/>
                      <a:pt x="317" y="477"/>
                    </a:cubicBezTo>
                    <a:cubicBezTo>
                      <a:pt x="316" y="477"/>
                      <a:pt x="316" y="477"/>
                      <a:pt x="316" y="477"/>
                    </a:cubicBezTo>
                    <a:cubicBezTo>
                      <a:pt x="316" y="477"/>
                      <a:pt x="316" y="477"/>
                      <a:pt x="316" y="477"/>
                    </a:cubicBezTo>
                    <a:cubicBezTo>
                      <a:pt x="312" y="477"/>
                      <a:pt x="312" y="477"/>
                      <a:pt x="312" y="477"/>
                    </a:cubicBezTo>
                    <a:cubicBezTo>
                      <a:pt x="312" y="477"/>
                      <a:pt x="312" y="478"/>
                      <a:pt x="311" y="481"/>
                    </a:cubicBezTo>
                    <a:cubicBezTo>
                      <a:pt x="290" y="474"/>
                      <a:pt x="246" y="454"/>
                      <a:pt x="189" y="402"/>
                    </a:cubicBezTo>
                    <a:cubicBezTo>
                      <a:pt x="125" y="344"/>
                      <a:pt x="38" y="356"/>
                      <a:pt x="5" y="363"/>
                    </a:cubicBezTo>
                    <a:cubicBezTo>
                      <a:pt x="2" y="364"/>
                      <a:pt x="0" y="367"/>
                      <a:pt x="0" y="370"/>
                    </a:cubicBezTo>
                    <a:cubicBezTo>
                      <a:pt x="1" y="371"/>
                      <a:pt x="2" y="373"/>
                      <a:pt x="3" y="373"/>
                    </a:cubicBezTo>
                    <a:cubicBezTo>
                      <a:pt x="17" y="381"/>
                      <a:pt x="37" y="392"/>
                      <a:pt x="47" y="393"/>
                    </a:cubicBezTo>
                    <a:cubicBezTo>
                      <a:pt x="47" y="393"/>
                      <a:pt x="27" y="414"/>
                      <a:pt x="48" y="425"/>
                    </a:cubicBezTo>
                    <a:cubicBezTo>
                      <a:pt x="54" y="427"/>
                      <a:pt x="60" y="427"/>
                      <a:pt x="64" y="423"/>
                    </a:cubicBezTo>
                    <a:cubicBezTo>
                      <a:pt x="75" y="416"/>
                      <a:pt x="103" y="433"/>
                      <a:pt x="145" y="442"/>
                    </a:cubicBezTo>
                    <a:cubicBezTo>
                      <a:pt x="145" y="442"/>
                      <a:pt x="262" y="563"/>
                      <a:pt x="320" y="582"/>
                    </a:cubicBezTo>
                    <a:cubicBezTo>
                      <a:pt x="322" y="584"/>
                      <a:pt x="323" y="587"/>
                      <a:pt x="325" y="589"/>
                    </a:cubicBezTo>
                    <a:cubicBezTo>
                      <a:pt x="328" y="589"/>
                      <a:pt x="328" y="589"/>
                      <a:pt x="328" y="589"/>
                    </a:cubicBezTo>
                    <a:cubicBezTo>
                      <a:pt x="328" y="589"/>
                      <a:pt x="328" y="589"/>
                      <a:pt x="328" y="589"/>
                    </a:cubicBezTo>
                    <a:cubicBezTo>
                      <a:pt x="330" y="589"/>
                      <a:pt x="330" y="589"/>
                      <a:pt x="330" y="589"/>
                    </a:cubicBezTo>
                    <a:cubicBezTo>
                      <a:pt x="330" y="593"/>
                      <a:pt x="330" y="593"/>
                      <a:pt x="330" y="593"/>
                    </a:cubicBezTo>
                    <a:cubicBezTo>
                      <a:pt x="330" y="593"/>
                      <a:pt x="421" y="589"/>
                      <a:pt x="450" y="556"/>
                    </a:cubicBezTo>
                    <a:cubicBezTo>
                      <a:pt x="453" y="554"/>
                      <a:pt x="454" y="552"/>
                      <a:pt x="456" y="550"/>
                    </a:cubicBezTo>
                    <a:cubicBezTo>
                      <a:pt x="425" y="946"/>
                      <a:pt x="425" y="946"/>
                      <a:pt x="425" y="946"/>
                    </a:cubicBezTo>
                    <a:cubicBezTo>
                      <a:pt x="425" y="946"/>
                      <a:pt x="425" y="946"/>
                      <a:pt x="425" y="946"/>
                    </a:cubicBezTo>
                    <a:cubicBezTo>
                      <a:pt x="425" y="949"/>
                      <a:pt x="425" y="949"/>
                      <a:pt x="425" y="949"/>
                    </a:cubicBezTo>
                    <a:cubicBezTo>
                      <a:pt x="448" y="949"/>
                      <a:pt x="448" y="949"/>
                      <a:pt x="448" y="949"/>
                    </a:cubicBezTo>
                    <a:cubicBezTo>
                      <a:pt x="450" y="998"/>
                      <a:pt x="448" y="1047"/>
                      <a:pt x="442" y="1095"/>
                    </a:cubicBezTo>
                    <a:cubicBezTo>
                      <a:pt x="442" y="1353"/>
                      <a:pt x="442" y="1353"/>
                      <a:pt x="442" y="1353"/>
                    </a:cubicBezTo>
                    <a:cubicBezTo>
                      <a:pt x="442" y="1353"/>
                      <a:pt x="440" y="1376"/>
                      <a:pt x="488" y="1409"/>
                    </a:cubicBezTo>
                    <a:cubicBezTo>
                      <a:pt x="537" y="1444"/>
                      <a:pt x="585" y="1481"/>
                      <a:pt x="630" y="1520"/>
                    </a:cubicBezTo>
                    <a:cubicBezTo>
                      <a:pt x="636" y="1525"/>
                      <a:pt x="636" y="1525"/>
                      <a:pt x="636" y="1525"/>
                    </a:cubicBezTo>
                    <a:cubicBezTo>
                      <a:pt x="627" y="1604"/>
                      <a:pt x="609" y="1751"/>
                      <a:pt x="594" y="1757"/>
                    </a:cubicBezTo>
                    <a:cubicBezTo>
                      <a:pt x="604" y="1759"/>
                      <a:pt x="604" y="1759"/>
                      <a:pt x="604" y="1759"/>
                    </a:cubicBezTo>
                    <a:cubicBezTo>
                      <a:pt x="588" y="1779"/>
                      <a:pt x="542" y="1835"/>
                      <a:pt x="528" y="1836"/>
                    </a:cubicBezTo>
                    <a:cubicBezTo>
                      <a:pt x="511" y="1838"/>
                      <a:pt x="500" y="1864"/>
                      <a:pt x="528" y="1870"/>
                    </a:cubicBezTo>
                    <a:cubicBezTo>
                      <a:pt x="585" y="1880"/>
                      <a:pt x="643" y="1874"/>
                      <a:pt x="696" y="1853"/>
                    </a:cubicBezTo>
                    <a:cubicBezTo>
                      <a:pt x="707" y="1849"/>
                      <a:pt x="714" y="1838"/>
                      <a:pt x="712" y="1826"/>
                    </a:cubicBezTo>
                    <a:cubicBezTo>
                      <a:pt x="707" y="1784"/>
                      <a:pt x="707" y="1784"/>
                      <a:pt x="707" y="1784"/>
                    </a:cubicBezTo>
                    <a:cubicBezTo>
                      <a:pt x="708" y="1785"/>
                      <a:pt x="709" y="1786"/>
                      <a:pt x="709" y="1787"/>
                    </a:cubicBezTo>
                    <a:cubicBezTo>
                      <a:pt x="713" y="1798"/>
                      <a:pt x="709" y="1772"/>
                      <a:pt x="709" y="1772"/>
                    </a:cubicBezTo>
                    <a:cubicBezTo>
                      <a:pt x="725" y="1722"/>
                      <a:pt x="737" y="1671"/>
                      <a:pt x="746" y="1620"/>
                    </a:cubicBezTo>
                    <a:cubicBezTo>
                      <a:pt x="802" y="1668"/>
                      <a:pt x="802" y="1668"/>
                      <a:pt x="802" y="1668"/>
                    </a:cubicBezTo>
                    <a:cubicBezTo>
                      <a:pt x="802" y="1668"/>
                      <a:pt x="803" y="1667"/>
                      <a:pt x="805" y="1664"/>
                    </a:cubicBezTo>
                    <a:cubicBezTo>
                      <a:pt x="818" y="1695"/>
                      <a:pt x="843" y="1759"/>
                      <a:pt x="837" y="1806"/>
                    </a:cubicBezTo>
                    <a:cubicBezTo>
                      <a:pt x="830" y="1870"/>
                      <a:pt x="901" y="1813"/>
                      <a:pt x="894" y="1776"/>
                    </a:cubicBezTo>
                    <a:cubicBezTo>
                      <a:pt x="888" y="1745"/>
                      <a:pt x="915" y="1616"/>
                      <a:pt x="926" y="1568"/>
                    </a:cubicBezTo>
                    <a:cubicBezTo>
                      <a:pt x="928" y="1557"/>
                      <a:pt x="922" y="1546"/>
                      <a:pt x="911" y="1543"/>
                    </a:cubicBezTo>
                  </a:path>
                </a:pathLst>
              </a:custGeom>
              <a:solidFill>
                <a:srgbClr val="DDDDDD">
                  <a:alpha val="36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śļîḍe">
                <a:extLst>
                  <a:ext uri="{FF2B5EF4-FFF2-40B4-BE49-F238E27FC236}">
                    <a16:creationId xmlns="" xmlns:a16="http://schemas.microsoft.com/office/drawing/2014/main" id="{CA5975E9-38C4-43AC-B794-632346E70C5C}"/>
                  </a:ext>
                </a:extLst>
              </p:cNvPr>
              <p:cNvSpPr/>
              <p:nvPr/>
            </p:nvSpPr>
            <p:spPr bwMode="auto">
              <a:xfrm>
                <a:off x="7400926" y="2076451"/>
                <a:ext cx="668338" cy="512763"/>
              </a:xfrm>
              <a:custGeom>
                <a:avLst/>
                <a:gdLst>
                  <a:gd name="T0" fmla="*/ 317 w 337"/>
                  <a:gd name="T1" fmla="*/ 137 h 259"/>
                  <a:gd name="T2" fmla="*/ 185 w 337"/>
                  <a:gd name="T3" fmla="*/ 56 h 259"/>
                  <a:gd name="T4" fmla="*/ 5 w 337"/>
                  <a:gd name="T5" fmla="*/ 18 h 259"/>
                  <a:gd name="T6" fmla="*/ 1 w 337"/>
                  <a:gd name="T7" fmla="*/ 24 h 259"/>
                  <a:gd name="T8" fmla="*/ 3 w 337"/>
                  <a:gd name="T9" fmla="*/ 28 h 259"/>
                  <a:gd name="T10" fmla="*/ 47 w 337"/>
                  <a:gd name="T11" fmla="*/ 47 h 259"/>
                  <a:gd name="T12" fmla="*/ 48 w 337"/>
                  <a:gd name="T13" fmla="*/ 78 h 259"/>
                  <a:gd name="T14" fmla="*/ 64 w 337"/>
                  <a:gd name="T15" fmla="*/ 77 h 259"/>
                  <a:gd name="T16" fmla="*/ 142 w 337"/>
                  <a:gd name="T17" fmla="*/ 95 h 259"/>
                  <a:gd name="T18" fmla="*/ 337 w 337"/>
                  <a:gd name="T19" fmla="*/ 231 h 259"/>
                  <a:gd name="T20" fmla="*/ 317 w 337"/>
                  <a:gd name="T21" fmla="*/ 13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7" h="259">
                    <a:moveTo>
                      <a:pt x="317" y="137"/>
                    </a:moveTo>
                    <a:cubicBezTo>
                      <a:pt x="317" y="137"/>
                      <a:pt x="264" y="128"/>
                      <a:pt x="185" y="56"/>
                    </a:cubicBezTo>
                    <a:cubicBezTo>
                      <a:pt x="122" y="0"/>
                      <a:pt x="37" y="11"/>
                      <a:pt x="5" y="18"/>
                    </a:cubicBezTo>
                    <a:cubicBezTo>
                      <a:pt x="2" y="18"/>
                      <a:pt x="0" y="21"/>
                      <a:pt x="1" y="24"/>
                    </a:cubicBezTo>
                    <a:cubicBezTo>
                      <a:pt x="1" y="26"/>
                      <a:pt x="2" y="27"/>
                      <a:pt x="3" y="28"/>
                    </a:cubicBezTo>
                    <a:cubicBezTo>
                      <a:pt x="17" y="35"/>
                      <a:pt x="37" y="46"/>
                      <a:pt x="47" y="47"/>
                    </a:cubicBezTo>
                    <a:cubicBezTo>
                      <a:pt x="47" y="47"/>
                      <a:pt x="27" y="67"/>
                      <a:pt x="48" y="78"/>
                    </a:cubicBezTo>
                    <a:cubicBezTo>
                      <a:pt x="53" y="81"/>
                      <a:pt x="59" y="80"/>
                      <a:pt x="64" y="77"/>
                    </a:cubicBezTo>
                    <a:cubicBezTo>
                      <a:pt x="74" y="70"/>
                      <a:pt x="102" y="86"/>
                      <a:pt x="142" y="95"/>
                    </a:cubicBezTo>
                    <a:cubicBezTo>
                      <a:pt x="142" y="95"/>
                      <a:pt x="300" y="259"/>
                      <a:pt x="337" y="231"/>
                    </a:cubicBezTo>
                    <a:cubicBezTo>
                      <a:pt x="317" y="137"/>
                      <a:pt x="317" y="137"/>
                      <a:pt x="317" y="137"/>
                    </a:cubicBezTo>
                  </a:path>
                </a:pathLst>
              </a:custGeom>
              <a:solidFill>
                <a:srgbClr val="FEC3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ḻïdè">
                <a:extLst>
                  <a:ext uri="{FF2B5EF4-FFF2-40B4-BE49-F238E27FC236}">
                    <a16:creationId xmlns="" xmlns:a16="http://schemas.microsoft.com/office/drawing/2014/main" id="{D8A52ECF-99C7-4BF0-B41B-A0B66457EFBD}"/>
                  </a:ext>
                </a:extLst>
              </p:cNvPr>
              <p:cNvSpPr/>
              <p:nvPr/>
            </p:nvSpPr>
            <p:spPr bwMode="auto">
              <a:xfrm>
                <a:off x="8567738" y="1749426"/>
                <a:ext cx="250825" cy="388938"/>
              </a:xfrm>
              <a:custGeom>
                <a:avLst/>
                <a:gdLst>
                  <a:gd name="T0" fmla="*/ 0 w 126"/>
                  <a:gd name="T1" fmla="*/ 80 h 196"/>
                  <a:gd name="T2" fmla="*/ 0 w 126"/>
                  <a:gd name="T3" fmla="*/ 186 h 196"/>
                  <a:gd name="T4" fmla="*/ 67 w 126"/>
                  <a:gd name="T5" fmla="*/ 196 h 196"/>
                  <a:gd name="T6" fmla="*/ 126 w 126"/>
                  <a:gd name="T7" fmla="*/ 166 h 196"/>
                  <a:gd name="T8" fmla="*/ 126 w 126"/>
                  <a:gd name="T9" fmla="*/ 127 h 196"/>
                  <a:gd name="T10" fmla="*/ 105 w 126"/>
                  <a:gd name="T11" fmla="*/ 0 h 196"/>
                  <a:gd name="T12" fmla="*/ 0 w 126"/>
                  <a:gd name="T13" fmla="*/ 8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96">
                    <a:moveTo>
                      <a:pt x="0" y="80"/>
                    </a:moveTo>
                    <a:cubicBezTo>
                      <a:pt x="0" y="80"/>
                      <a:pt x="15" y="142"/>
                      <a:pt x="0" y="186"/>
                    </a:cubicBezTo>
                    <a:cubicBezTo>
                      <a:pt x="67" y="196"/>
                      <a:pt x="67" y="196"/>
                      <a:pt x="67" y="196"/>
                    </a:cubicBez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7"/>
                      <a:pt x="98" y="69"/>
                      <a:pt x="105" y="0"/>
                    </a:cubicBezTo>
                    <a:cubicBezTo>
                      <a:pt x="0" y="80"/>
                      <a:pt x="0" y="80"/>
                      <a:pt x="0" y="80"/>
                    </a:cubicBezTo>
                  </a:path>
                </a:pathLst>
              </a:custGeom>
              <a:solidFill>
                <a:srgbClr val="FEC3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S1íḋe">
                <a:extLst>
                  <a:ext uri="{FF2B5EF4-FFF2-40B4-BE49-F238E27FC236}">
                    <a16:creationId xmlns="" xmlns:a16="http://schemas.microsoft.com/office/drawing/2014/main" id="{586B7A6B-F3CC-4E8D-8E93-D583A09362E4}"/>
                  </a:ext>
                </a:extLst>
              </p:cNvPr>
              <p:cNvSpPr/>
              <p:nvPr/>
            </p:nvSpPr>
            <p:spPr bwMode="auto">
              <a:xfrm>
                <a:off x="8940801" y="4360863"/>
                <a:ext cx="255588" cy="665163"/>
              </a:xfrm>
              <a:custGeom>
                <a:avLst/>
                <a:gdLst>
                  <a:gd name="T0" fmla="*/ 0 w 129"/>
                  <a:gd name="T1" fmla="*/ 117 h 336"/>
                  <a:gd name="T2" fmla="*/ 40 w 129"/>
                  <a:gd name="T3" fmla="*/ 273 h 336"/>
                  <a:gd name="T4" fmla="*/ 96 w 129"/>
                  <a:gd name="T5" fmla="*/ 244 h 336"/>
                  <a:gd name="T6" fmla="*/ 127 w 129"/>
                  <a:gd name="T7" fmla="*/ 41 h 336"/>
                  <a:gd name="T8" fmla="*/ 113 w 129"/>
                  <a:gd name="T9" fmla="*/ 16 h 336"/>
                  <a:gd name="T10" fmla="*/ 35 w 129"/>
                  <a:gd name="T11" fmla="*/ 14 h 336"/>
                  <a:gd name="T12" fmla="*/ 0 w 129"/>
                  <a:gd name="T13" fmla="*/ 117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336">
                    <a:moveTo>
                      <a:pt x="0" y="117"/>
                    </a:moveTo>
                    <a:cubicBezTo>
                      <a:pt x="0" y="117"/>
                      <a:pt x="48" y="210"/>
                      <a:pt x="40" y="273"/>
                    </a:cubicBezTo>
                    <a:cubicBezTo>
                      <a:pt x="33" y="336"/>
                      <a:pt x="103" y="280"/>
                      <a:pt x="96" y="244"/>
                    </a:cubicBezTo>
                    <a:cubicBezTo>
                      <a:pt x="90" y="214"/>
                      <a:pt x="116" y="88"/>
                      <a:pt x="127" y="41"/>
                    </a:cubicBezTo>
                    <a:cubicBezTo>
                      <a:pt x="129" y="30"/>
                      <a:pt x="123" y="20"/>
                      <a:pt x="113" y="16"/>
                    </a:cubicBezTo>
                    <a:cubicBezTo>
                      <a:pt x="91" y="9"/>
                      <a:pt x="54" y="0"/>
                      <a:pt x="35" y="14"/>
                    </a:cubicBezTo>
                    <a:cubicBezTo>
                      <a:pt x="7" y="34"/>
                      <a:pt x="0" y="117"/>
                      <a:pt x="0" y="117"/>
                    </a:cubicBezTo>
                  </a:path>
                </a:pathLst>
              </a:custGeom>
              <a:solidFill>
                <a:srgbClr val="8B4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sľîḍé">
                <a:extLst>
                  <a:ext uri="{FF2B5EF4-FFF2-40B4-BE49-F238E27FC236}">
                    <a16:creationId xmlns="" xmlns:a16="http://schemas.microsoft.com/office/drawing/2014/main" id="{360B6D0C-2EAE-44FF-B58E-2DB7BA237D8B}"/>
                  </a:ext>
                </a:extLst>
              </p:cNvPr>
              <p:cNvSpPr/>
              <p:nvPr/>
            </p:nvSpPr>
            <p:spPr bwMode="auto">
              <a:xfrm>
                <a:off x="8367713" y="4784726"/>
                <a:ext cx="414338" cy="258763"/>
              </a:xfrm>
              <a:custGeom>
                <a:avLst/>
                <a:gdLst>
                  <a:gd name="T0" fmla="*/ 107 w 209"/>
                  <a:gd name="T1" fmla="*/ 6 h 131"/>
                  <a:gd name="T2" fmla="*/ 28 w 209"/>
                  <a:gd name="T3" fmla="*/ 88 h 131"/>
                  <a:gd name="T4" fmla="*/ 28 w 209"/>
                  <a:gd name="T5" fmla="*/ 122 h 131"/>
                  <a:gd name="T6" fmla="*/ 192 w 209"/>
                  <a:gd name="T7" fmla="*/ 106 h 131"/>
                  <a:gd name="T8" fmla="*/ 208 w 209"/>
                  <a:gd name="T9" fmla="*/ 79 h 131"/>
                  <a:gd name="T10" fmla="*/ 197 w 209"/>
                  <a:gd name="T11" fmla="*/ 0 h 131"/>
                  <a:gd name="T12" fmla="*/ 107 w 209"/>
                  <a:gd name="T13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131">
                    <a:moveTo>
                      <a:pt x="107" y="6"/>
                    </a:moveTo>
                    <a:cubicBezTo>
                      <a:pt x="107" y="6"/>
                      <a:pt x="44" y="87"/>
                      <a:pt x="28" y="88"/>
                    </a:cubicBezTo>
                    <a:cubicBezTo>
                      <a:pt x="11" y="90"/>
                      <a:pt x="0" y="116"/>
                      <a:pt x="28" y="122"/>
                    </a:cubicBezTo>
                    <a:cubicBezTo>
                      <a:pt x="83" y="131"/>
                      <a:pt x="140" y="126"/>
                      <a:pt x="192" y="106"/>
                    </a:cubicBezTo>
                    <a:cubicBezTo>
                      <a:pt x="203" y="101"/>
                      <a:pt x="209" y="90"/>
                      <a:pt x="208" y="79"/>
                    </a:cubicBezTo>
                    <a:cubicBezTo>
                      <a:pt x="197" y="0"/>
                      <a:pt x="197" y="0"/>
                      <a:pt x="197" y="0"/>
                    </a:cubicBezTo>
                    <a:lnTo>
                      <a:pt x="107" y="6"/>
                    </a:lnTo>
                    <a:close/>
                  </a:path>
                </a:pathLst>
              </a:custGeom>
              <a:solidFill>
                <a:srgbClr val="8B4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śḷíďe">
                <a:extLst>
                  <a:ext uri="{FF2B5EF4-FFF2-40B4-BE49-F238E27FC236}">
                    <a16:creationId xmlns="" xmlns:a16="http://schemas.microsoft.com/office/drawing/2014/main" id="{84BDA411-AA6A-4B37-9C6A-76B8889EEBBE}"/>
                  </a:ext>
                </a:extLst>
              </p:cNvPr>
              <p:cNvSpPr/>
              <p:nvPr/>
            </p:nvSpPr>
            <p:spPr bwMode="auto">
              <a:xfrm>
                <a:off x="8253413" y="3094038"/>
                <a:ext cx="830263" cy="1539875"/>
              </a:xfrm>
              <a:custGeom>
                <a:avLst/>
                <a:gdLst>
                  <a:gd name="T0" fmla="*/ 62 w 419"/>
                  <a:gd name="T1" fmla="*/ 0 h 778"/>
                  <a:gd name="T2" fmla="*/ 2 w 419"/>
                  <a:gd name="T3" fmla="*/ 8 h 778"/>
                  <a:gd name="T4" fmla="*/ 1 w 419"/>
                  <a:gd name="T5" fmla="*/ 219 h 778"/>
                  <a:gd name="T6" fmla="*/ 1 w 419"/>
                  <a:gd name="T7" fmla="*/ 471 h 778"/>
                  <a:gd name="T8" fmla="*/ 46 w 419"/>
                  <a:gd name="T9" fmla="*/ 526 h 778"/>
                  <a:gd name="T10" fmla="*/ 186 w 419"/>
                  <a:gd name="T11" fmla="*/ 634 h 778"/>
                  <a:gd name="T12" fmla="*/ 353 w 419"/>
                  <a:gd name="T13" fmla="*/ 778 h 778"/>
                  <a:gd name="T14" fmla="*/ 410 w 419"/>
                  <a:gd name="T15" fmla="*/ 650 h 778"/>
                  <a:gd name="T16" fmla="*/ 285 w 419"/>
                  <a:gd name="T17" fmla="*/ 558 h 778"/>
                  <a:gd name="T18" fmla="*/ 198 w 419"/>
                  <a:gd name="T19" fmla="*/ 480 h 778"/>
                  <a:gd name="T20" fmla="*/ 141 w 419"/>
                  <a:gd name="T21" fmla="*/ 359 h 778"/>
                  <a:gd name="T22" fmla="*/ 150 w 419"/>
                  <a:gd name="T23" fmla="*/ 335 h 778"/>
                  <a:gd name="T24" fmla="*/ 222 w 419"/>
                  <a:gd name="T25" fmla="*/ 168 h 778"/>
                  <a:gd name="T26" fmla="*/ 141 w 419"/>
                  <a:gd name="T27" fmla="*/ 13 h 778"/>
                  <a:gd name="T28" fmla="*/ 62 w 419"/>
                  <a:gd name="T29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9" h="778">
                    <a:moveTo>
                      <a:pt x="62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0" y="78"/>
                      <a:pt x="10" y="149"/>
                      <a:pt x="1" y="219"/>
                    </a:cubicBezTo>
                    <a:cubicBezTo>
                      <a:pt x="1" y="471"/>
                      <a:pt x="1" y="471"/>
                      <a:pt x="1" y="471"/>
                    </a:cubicBezTo>
                    <a:cubicBezTo>
                      <a:pt x="1" y="471"/>
                      <a:pt x="0" y="494"/>
                      <a:pt x="46" y="526"/>
                    </a:cubicBezTo>
                    <a:cubicBezTo>
                      <a:pt x="94" y="559"/>
                      <a:pt x="141" y="595"/>
                      <a:pt x="186" y="634"/>
                    </a:cubicBezTo>
                    <a:cubicBezTo>
                      <a:pt x="353" y="778"/>
                      <a:pt x="353" y="778"/>
                      <a:pt x="353" y="778"/>
                    </a:cubicBezTo>
                    <a:cubicBezTo>
                      <a:pt x="353" y="778"/>
                      <a:pt x="419" y="697"/>
                      <a:pt x="410" y="650"/>
                    </a:cubicBezTo>
                    <a:cubicBezTo>
                      <a:pt x="410" y="650"/>
                      <a:pt x="299" y="615"/>
                      <a:pt x="285" y="558"/>
                    </a:cubicBezTo>
                    <a:cubicBezTo>
                      <a:pt x="276" y="525"/>
                      <a:pt x="233" y="498"/>
                      <a:pt x="198" y="480"/>
                    </a:cubicBezTo>
                    <a:cubicBezTo>
                      <a:pt x="153" y="458"/>
                      <a:pt x="129" y="408"/>
                      <a:pt x="141" y="359"/>
                    </a:cubicBezTo>
                    <a:cubicBezTo>
                      <a:pt x="143" y="350"/>
                      <a:pt x="146" y="342"/>
                      <a:pt x="150" y="335"/>
                    </a:cubicBezTo>
                    <a:cubicBezTo>
                      <a:pt x="180" y="284"/>
                      <a:pt x="222" y="168"/>
                      <a:pt x="222" y="168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62" y="0"/>
                      <a:pt x="62" y="0"/>
                      <a:pt x="62" y="0"/>
                    </a:cubicBezTo>
                  </a:path>
                </a:pathLst>
              </a:custGeom>
              <a:solidFill>
                <a:srgbClr val="4D4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ŝ1îḋè">
                <a:extLst>
                  <a:ext uri="{FF2B5EF4-FFF2-40B4-BE49-F238E27FC236}">
                    <a16:creationId xmlns="" xmlns:a16="http://schemas.microsoft.com/office/drawing/2014/main" id="{0618EFD7-86C0-4F86-9CAF-3F609AC220BC}"/>
                  </a:ext>
                </a:extLst>
              </p:cNvPr>
              <p:cNvSpPr/>
              <p:nvPr/>
            </p:nvSpPr>
            <p:spPr bwMode="auto">
              <a:xfrm>
                <a:off x="8255001" y="3173413"/>
                <a:ext cx="387350" cy="1185863"/>
              </a:xfrm>
              <a:custGeom>
                <a:avLst/>
                <a:gdLst>
                  <a:gd name="T0" fmla="*/ 20 w 195"/>
                  <a:gd name="T1" fmla="*/ 0 h 599"/>
                  <a:gd name="T2" fmla="*/ 15 w 195"/>
                  <a:gd name="T3" fmla="*/ 33 h 599"/>
                  <a:gd name="T4" fmla="*/ 12 w 195"/>
                  <a:gd name="T5" fmla="*/ 33 h 599"/>
                  <a:gd name="T6" fmla="*/ 11 w 195"/>
                  <a:gd name="T7" fmla="*/ 37 h 599"/>
                  <a:gd name="T8" fmla="*/ 6 w 195"/>
                  <a:gd name="T9" fmla="*/ 37 h 599"/>
                  <a:gd name="T10" fmla="*/ 7 w 195"/>
                  <a:gd name="T11" fmla="*/ 71 h 599"/>
                  <a:gd name="T12" fmla="*/ 0 w 195"/>
                  <a:gd name="T13" fmla="*/ 179 h 599"/>
                  <a:gd name="T14" fmla="*/ 0 w 195"/>
                  <a:gd name="T15" fmla="*/ 431 h 599"/>
                  <a:gd name="T16" fmla="*/ 0 w 195"/>
                  <a:gd name="T17" fmla="*/ 431 h 599"/>
                  <a:gd name="T18" fmla="*/ 0 w 195"/>
                  <a:gd name="T19" fmla="*/ 431 h 599"/>
                  <a:gd name="T20" fmla="*/ 45 w 195"/>
                  <a:gd name="T21" fmla="*/ 486 h 599"/>
                  <a:gd name="T22" fmla="*/ 185 w 195"/>
                  <a:gd name="T23" fmla="*/ 594 h 599"/>
                  <a:gd name="T24" fmla="*/ 190 w 195"/>
                  <a:gd name="T25" fmla="*/ 599 h 599"/>
                  <a:gd name="T26" fmla="*/ 195 w 195"/>
                  <a:gd name="T27" fmla="*/ 551 h 599"/>
                  <a:gd name="T28" fmla="*/ 195 w 195"/>
                  <a:gd name="T29" fmla="*/ 551 h 599"/>
                  <a:gd name="T30" fmla="*/ 179 w 195"/>
                  <a:gd name="T31" fmla="*/ 429 h 599"/>
                  <a:gd name="T32" fmla="*/ 137 w 195"/>
                  <a:gd name="T33" fmla="*/ 344 h 599"/>
                  <a:gd name="T34" fmla="*/ 140 w 195"/>
                  <a:gd name="T35" fmla="*/ 319 h 599"/>
                  <a:gd name="T36" fmla="*/ 149 w 195"/>
                  <a:gd name="T37" fmla="*/ 295 h 599"/>
                  <a:gd name="T38" fmla="*/ 170 w 195"/>
                  <a:gd name="T39" fmla="*/ 254 h 599"/>
                  <a:gd name="T40" fmla="*/ 170 w 195"/>
                  <a:gd name="T41" fmla="*/ 248 h 599"/>
                  <a:gd name="T42" fmla="*/ 106 w 195"/>
                  <a:gd name="T43" fmla="*/ 7 h 599"/>
                  <a:gd name="T44" fmla="*/ 20 w 195"/>
                  <a:gd name="T45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5" h="599">
                    <a:moveTo>
                      <a:pt x="20" y="0"/>
                    </a:moveTo>
                    <a:cubicBezTo>
                      <a:pt x="17" y="19"/>
                      <a:pt x="15" y="33"/>
                      <a:pt x="15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6"/>
                      <a:pt x="11" y="37"/>
                      <a:pt x="11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8"/>
                      <a:pt x="7" y="59"/>
                      <a:pt x="7" y="71"/>
                    </a:cubicBezTo>
                    <a:cubicBezTo>
                      <a:pt x="7" y="107"/>
                      <a:pt x="5" y="143"/>
                      <a:pt x="0" y="179"/>
                    </a:cubicBezTo>
                    <a:cubicBezTo>
                      <a:pt x="0" y="431"/>
                      <a:pt x="0" y="431"/>
                      <a:pt x="0" y="431"/>
                    </a:cubicBezTo>
                    <a:cubicBezTo>
                      <a:pt x="0" y="431"/>
                      <a:pt x="0" y="431"/>
                      <a:pt x="0" y="431"/>
                    </a:cubicBezTo>
                    <a:cubicBezTo>
                      <a:pt x="0" y="431"/>
                      <a:pt x="0" y="431"/>
                      <a:pt x="0" y="431"/>
                    </a:cubicBezTo>
                    <a:cubicBezTo>
                      <a:pt x="0" y="433"/>
                      <a:pt x="1" y="455"/>
                      <a:pt x="45" y="486"/>
                    </a:cubicBezTo>
                    <a:cubicBezTo>
                      <a:pt x="93" y="519"/>
                      <a:pt x="140" y="555"/>
                      <a:pt x="185" y="594"/>
                    </a:cubicBezTo>
                    <a:cubicBezTo>
                      <a:pt x="190" y="599"/>
                      <a:pt x="190" y="599"/>
                      <a:pt x="190" y="599"/>
                    </a:cubicBezTo>
                    <a:cubicBezTo>
                      <a:pt x="193" y="570"/>
                      <a:pt x="195" y="551"/>
                      <a:pt x="195" y="551"/>
                    </a:cubicBezTo>
                    <a:cubicBezTo>
                      <a:pt x="195" y="551"/>
                      <a:pt x="195" y="551"/>
                      <a:pt x="195" y="551"/>
                    </a:cubicBezTo>
                    <a:cubicBezTo>
                      <a:pt x="189" y="539"/>
                      <a:pt x="183" y="487"/>
                      <a:pt x="179" y="429"/>
                    </a:cubicBezTo>
                    <a:cubicBezTo>
                      <a:pt x="152" y="409"/>
                      <a:pt x="137" y="377"/>
                      <a:pt x="137" y="344"/>
                    </a:cubicBezTo>
                    <a:cubicBezTo>
                      <a:pt x="137" y="336"/>
                      <a:pt x="138" y="327"/>
                      <a:pt x="140" y="319"/>
                    </a:cubicBezTo>
                    <a:cubicBezTo>
                      <a:pt x="142" y="310"/>
                      <a:pt x="145" y="302"/>
                      <a:pt x="149" y="295"/>
                    </a:cubicBezTo>
                    <a:cubicBezTo>
                      <a:pt x="156" y="284"/>
                      <a:pt x="163" y="269"/>
                      <a:pt x="170" y="254"/>
                    </a:cubicBezTo>
                    <a:cubicBezTo>
                      <a:pt x="170" y="250"/>
                      <a:pt x="170" y="248"/>
                      <a:pt x="170" y="248"/>
                    </a:cubicBezTo>
                    <a:cubicBezTo>
                      <a:pt x="171" y="183"/>
                      <a:pt x="130" y="67"/>
                      <a:pt x="106" y="7"/>
                    </a:cubicBezTo>
                    <a:cubicBezTo>
                      <a:pt x="74" y="6"/>
                      <a:pt x="41" y="4"/>
                      <a:pt x="20" y="0"/>
                    </a:cubicBezTo>
                  </a:path>
                </a:pathLst>
              </a:custGeom>
              <a:solidFill>
                <a:srgbClr val="494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ḻîḓê">
                <a:extLst>
                  <a:ext uri="{FF2B5EF4-FFF2-40B4-BE49-F238E27FC236}">
                    <a16:creationId xmlns="" xmlns:a16="http://schemas.microsoft.com/office/drawing/2014/main" id="{FBB0DD17-E0AF-4250-AB1D-6EE441B96213}"/>
                  </a:ext>
                </a:extLst>
              </p:cNvPr>
              <p:cNvSpPr/>
              <p:nvPr/>
            </p:nvSpPr>
            <p:spPr bwMode="auto">
              <a:xfrm>
                <a:off x="8843963" y="4278313"/>
                <a:ext cx="223838" cy="355600"/>
              </a:xfrm>
              <a:custGeom>
                <a:avLst/>
                <a:gdLst>
                  <a:gd name="T0" fmla="*/ 14 w 113"/>
                  <a:gd name="T1" fmla="*/ 0 h 180"/>
                  <a:gd name="T2" fmla="*/ 0 w 113"/>
                  <a:gd name="T3" fmla="*/ 133 h 180"/>
                  <a:gd name="T4" fmla="*/ 55 w 113"/>
                  <a:gd name="T5" fmla="*/ 180 h 180"/>
                  <a:gd name="T6" fmla="*/ 113 w 113"/>
                  <a:gd name="T7" fmla="*/ 61 h 180"/>
                  <a:gd name="T8" fmla="*/ 112 w 113"/>
                  <a:gd name="T9" fmla="*/ 52 h 180"/>
                  <a:gd name="T10" fmla="*/ 104 w 113"/>
                  <a:gd name="T11" fmla="*/ 49 h 180"/>
                  <a:gd name="T12" fmla="*/ 14 w 113"/>
                  <a:gd name="T1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180">
                    <a:moveTo>
                      <a:pt x="14" y="0"/>
                    </a:moveTo>
                    <a:cubicBezTo>
                      <a:pt x="13" y="47"/>
                      <a:pt x="7" y="92"/>
                      <a:pt x="0" y="133"/>
                    </a:cubicBezTo>
                    <a:cubicBezTo>
                      <a:pt x="55" y="180"/>
                      <a:pt x="55" y="180"/>
                      <a:pt x="55" y="180"/>
                    </a:cubicBezTo>
                    <a:cubicBezTo>
                      <a:pt x="55" y="180"/>
                      <a:pt x="113" y="110"/>
                      <a:pt x="113" y="61"/>
                    </a:cubicBezTo>
                    <a:cubicBezTo>
                      <a:pt x="113" y="58"/>
                      <a:pt x="112" y="55"/>
                      <a:pt x="112" y="52"/>
                    </a:cubicBezTo>
                    <a:cubicBezTo>
                      <a:pt x="112" y="52"/>
                      <a:pt x="109" y="51"/>
                      <a:pt x="104" y="49"/>
                    </a:cubicBezTo>
                    <a:cubicBezTo>
                      <a:pt x="86" y="43"/>
                      <a:pt x="43" y="25"/>
                      <a:pt x="14" y="0"/>
                    </a:cubicBezTo>
                  </a:path>
                </a:pathLst>
              </a:custGeom>
              <a:solidFill>
                <a:srgbClr val="494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ṣḻíḋê">
                <a:extLst>
                  <a:ext uri="{FF2B5EF4-FFF2-40B4-BE49-F238E27FC236}">
                    <a16:creationId xmlns="" xmlns:a16="http://schemas.microsoft.com/office/drawing/2014/main" id="{A16E008E-47CE-4A89-BE22-8F5F77123CEF}"/>
                  </a:ext>
                </a:extLst>
              </p:cNvPr>
              <p:cNvSpPr/>
              <p:nvPr/>
            </p:nvSpPr>
            <p:spPr bwMode="auto">
              <a:xfrm>
                <a:off x="8435976" y="3048001"/>
                <a:ext cx="546100" cy="1839913"/>
              </a:xfrm>
              <a:custGeom>
                <a:avLst/>
                <a:gdLst>
                  <a:gd name="T0" fmla="*/ 58 w 276"/>
                  <a:gd name="T1" fmla="*/ 888 h 929"/>
                  <a:gd name="T2" fmla="*/ 170 w 276"/>
                  <a:gd name="T3" fmla="*/ 918 h 929"/>
                  <a:gd name="T4" fmla="*/ 170 w 276"/>
                  <a:gd name="T5" fmla="*/ 903 h 929"/>
                  <a:gd name="T6" fmla="*/ 218 w 276"/>
                  <a:gd name="T7" fmla="*/ 546 h 929"/>
                  <a:gd name="T8" fmla="*/ 237 w 276"/>
                  <a:gd name="T9" fmla="*/ 268 h 929"/>
                  <a:gd name="T10" fmla="*/ 253 w 276"/>
                  <a:gd name="T11" fmla="*/ 71 h 929"/>
                  <a:gd name="T12" fmla="*/ 0 w 276"/>
                  <a:gd name="T13" fmla="*/ 31 h 929"/>
                  <a:gd name="T14" fmla="*/ 79 w 276"/>
                  <a:gd name="T15" fmla="*/ 311 h 929"/>
                  <a:gd name="T16" fmla="*/ 104 w 276"/>
                  <a:gd name="T17" fmla="*/ 614 h 929"/>
                  <a:gd name="T18" fmla="*/ 58 w 276"/>
                  <a:gd name="T19" fmla="*/ 888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929">
                    <a:moveTo>
                      <a:pt x="58" y="888"/>
                    </a:moveTo>
                    <a:cubicBezTo>
                      <a:pt x="58" y="888"/>
                      <a:pt x="167" y="907"/>
                      <a:pt x="170" y="918"/>
                    </a:cubicBezTo>
                    <a:cubicBezTo>
                      <a:pt x="174" y="929"/>
                      <a:pt x="170" y="903"/>
                      <a:pt x="170" y="903"/>
                    </a:cubicBezTo>
                    <a:cubicBezTo>
                      <a:pt x="170" y="903"/>
                      <a:pt x="233" y="713"/>
                      <a:pt x="218" y="546"/>
                    </a:cubicBezTo>
                    <a:cubicBezTo>
                      <a:pt x="204" y="379"/>
                      <a:pt x="237" y="268"/>
                      <a:pt x="237" y="268"/>
                    </a:cubicBezTo>
                    <a:cubicBezTo>
                      <a:pt x="237" y="268"/>
                      <a:pt x="276" y="143"/>
                      <a:pt x="253" y="71"/>
                    </a:cubicBezTo>
                    <a:cubicBezTo>
                      <a:pt x="231" y="0"/>
                      <a:pt x="0" y="31"/>
                      <a:pt x="0" y="31"/>
                    </a:cubicBezTo>
                    <a:cubicBezTo>
                      <a:pt x="0" y="31"/>
                      <a:pt x="80" y="220"/>
                      <a:pt x="79" y="311"/>
                    </a:cubicBezTo>
                    <a:cubicBezTo>
                      <a:pt x="79" y="311"/>
                      <a:pt x="88" y="583"/>
                      <a:pt x="104" y="614"/>
                    </a:cubicBezTo>
                    <a:cubicBezTo>
                      <a:pt x="104" y="614"/>
                      <a:pt x="78" y="881"/>
                      <a:pt x="58" y="888"/>
                    </a:cubicBezTo>
                  </a:path>
                </a:pathLst>
              </a:custGeom>
              <a:solidFill>
                <a:srgbClr val="4D4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ḷidè">
                <a:extLst>
                  <a:ext uri="{FF2B5EF4-FFF2-40B4-BE49-F238E27FC236}">
                    <a16:creationId xmlns="" xmlns:a16="http://schemas.microsoft.com/office/drawing/2014/main" id="{5D0B65E1-5DA5-496A-972D-92A22EFC901E}"/>
                  </a:ext>
                </a:extLst>
              </p:cNvPr>
              <p:cNvSpPr/>
              <p:nvPr/>
            </p:nvSpPr>
            <p:spPr bwMode="auto">
              <a:xfrm>
                <a:off x="8248651" y="2001838"/>
                <a:ext cx="566738" cy="1198563"/>
              </a:xfrm>
              <a:custGeom>
                <a:avLst/>
                <a:gdLst>
                  <a:gd name="T0" fmla="*/ 165 w 286"/>
                  <a:gd name="T1" fmla="*/ 0 h 606"/>
                  <a:gd name="T2" fmla="*/ 286 w 286"/>
                  <a:gd name="T3" fmla="*/ 39 h 606"/>
                  <a:gd name="T4" fmla="*/ 213 w 286"/>
                  <a:gd name="T5" fmla="*/ 598 h 606"/>
                  <a:gd name="T6" fmla="*/ 1 w 286"/>
                  <a:gd name="T7" fmla="*/ 580 h 606"/>
                  <a:gd name="T8" fmla="*/ 45 w 286"/>
                  <a:gd name="T9" fmla="*/ 241 h 606"/>
                  <a:gd name="T10" fmla="*/ 165 w 286"/>
                  <a:gd name="T11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606">
                    <a:moveTo>
                      <a:pt x="165" y="0"/>
                    </a:moveTo>
                    <a:cubicBezTo>
                      <a:pt x="165" y="0"/>
                      <a:pt x="176" y="68"/>
                      <a:pt x="286" y="39"/>
                    </a:cubicBezTo>
                    <a:cubicBezTo>
                      <a:pt x="213" y="598"/>
                      <a:pt x="213" y="598"/>
                      <a:pt x="213" y="598"/>
                    </a:cubicBezTo>
                    <a:cubicBezTo>
                      <a:pt x="213" y="598"/>
                      <a:pt x="0" y="606"/>
                      <a:pt x="1" y="580"/>
                    </a:cubicBezTo>
                    <a:cubicBezTo>
                      <a:pt x="45" y="241"/>
                      <a:pt x="45" y="241"/>
                      <a:pt x="45" y="241"/>
                    </a:cubicBezTo>
                    <a:cubicBezTo>
                      <a:pt x="165" y="0"/>
                      <a:pt x="165" y="0"/>
                      <a:pt x="1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šḻïḑe">
                <a:extLst>
                  <a:ext uri="{FF2B5EF4-FFF2-40B4-BE49-F238E27FC236}">
                    <a16:creationId xmlns="" xmlns:a16="http://schemas.microsoft.com/office/drawing/2014/main" id="{7E890E1C-613D-4332-B9BA-4D5B9CCE1F28}"/>
                  </a:ext>
                </a:extLst>
              </p:cNvPr>
              <p:cNvSpPr/>
              <p:nvPr/>
            </p:nvSpPr>
            <p:spPr bwMode="auto">
              <a:xfrm>
                <a:off x="8555038" y="1995488"/>
                <a:ext cx="26988" cy="22225"/>
              </a:xfrm>
              <a:custGeom>
                <a:avLst/>
                <a:gdLst>
                  <a:gd name="T0" fmla="*/ 14 w 14"/>
                  <a:gd name="T1" fmla="*/ 9 h 11"/>
                  <a:gd name="T2" fmla="*/ 14 w 14"/>
                  <a:gd name="T3" fmla="*/ 11 h 11"/>
                  <a:gd name="T4" fmla="*/ 14 w 14"/>
                  <a:gd name="T5" fmla="*/ 11 h 11"/>
                  <a:gd name="T6" fmla="*/ 14 w 14"/>
                  <a:gd name="T7" fmla="*/ 9 h 11"/>
                  <a:gd name="T8" fmla="*/ 14 w 14"/>
                  <a:gd name="T9" fmla="*/ 0 h 11"/>
                  <a:gd name="T10" fmla="*/ 0 w 14"/>
                  <a:gd name="T11" fmla="*/ 11 h 11"/>
                  <a:gd name="T12" fmla="*/ 11 w 14"/>
                  <a:gd name="T13" fmla="*/ 4 h 11"/>
                  <a:gd name="T14" fmla="*/ 11 w 14"/>
                  <a:gd name="T15" fmla="*/ 3 h 11"/>
                  <a:gd name="T16" fmla="*/ 11 w 14"/>
                  <a:gd name="T17" fmla="*/ 4 h 11"/>
                  <a:gd name="T18" fmla="*/ 14 w 14"/>
                  <a:gd name="T19" fmla="*/ 2 h 11"/>
                  <a:gd name="T20" fmla="*/ 14 w 14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0"/>
                      <a:pt x="14" y="9"/>
                    </a:cubicBezTo>
                    <a:moveTo>
                      <a:pt x="14" y="0"/>
                    </a:moveTo>
                    <a:cubicBezTo>
                      <a:pt x="9" y="4"/>
                      <a:pt x="5" y="8"/>
                      <a:pt x="0" y="11"/>
                    </a:cubicBezTo>
                    <a:cubicBezTo>
                      <a:pt x="4" y="9"/>
                      <a:pt x="7" y="6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3"/>
                      <a:pt x="13" y="2"/>
                      <a:pt x="14" y="2"/>
                    </a:cubicBezTo>
                    <a:cubicBezTo>
                      <a:pt x="14" y="1"/>
                      <a:pt x="14" y="1"/>
                      <a:pt x="14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$ḷîḍè">
                <a:extLst>
                  <a:ext uri="{FF2B5EF4-FFF2-40B4-BE49-F238E27FC236}">
                    <a16:creationId xmlns="" xmlns:a16="http://schemas.microsoft.com/office/drawing/2014/main" id="{946134E7-D769-4C65-89F8-E0AF4AF62D12}"/>
                  </a:ext>
                </a:extLst>
              </p:cNvPr>
              <p:cNvSpPr/>
              <p:nvPr/>
            </p:nvSpPr>
            <p:spPr bwMode="auto">
              <a:xfrm>
                <a:off x="8582026" y="1995488"/>
                <a:ext cx="0" cy="22225"/>
              </a:xfrm>
              <a:custGeom>
                <a:avLst/>
                <a:gdLst>
                  <a:gd name="T0" fmla="*/ 0 h 11"/>
                  <a:gd name="T1" fmla="*/ 0 h 11"/>
                  <a:gd name="T2" fmla="*/ 2 h 11"/>
                  <a:gd name="T3" fmla="*/ 2 h 11"/>
                  <a:gd name="T4" fmla="*/ 9 h 11"/>
                  <a:gd name="T5" fmla="*/ 11 h 11"/>
                  <a:gd name="T6" fmla="*/ 11 h 11"/>
                  <a:gd name="T7" fmla="*/ 0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4A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sḷîḋê">
                <a:extLst>
                  <a:ext uri="{FF2B5EF4-FFF2-40B4-BE49-F238E27FC236}">
                    <a16:creationId xmlns="" xmlns:a16="http://schemas.microsoft.com/office/drawing/2014/main" id="{85E87443-C0D9-48A6-80E8-019FCD2E28CE}"/>
                  </a:ext>
                </a:extLst>
              </p:cNvPr>
              <p:cNvSpPr/>
              <p:nvPr/>
            </p:nvSpPr>
            <p:spPr bwMode="auto">
              <a:xfrm>
                <a:off x="8021638" y="2332038"/>
                <a:ext cx="3175" cy="1588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ľíḓé">
                <a:extLst>
                  <a:ext uri="{FF2B5EF4-FFF2-40B4-BE49-F238E27FC236}">
                    <a16:creationId xmlns="" xmlns:a16="http://schemas.microsoft.com/office/drawing/2014/main" id="{3DD48630-5218-47F8-A0D1-F68CC17E6878}"/>
                  </a:ext>
                </a:extLst>
              </p:cNvPr>
              <p:cNvSpPr/>
              <p:nvPr/>
            </p:nvSpPr>
            <p:spPr bwMode="auto">
              <a:xfrm>
                <a:off x="8272463" y="2468563"/>
                <a:ext cx="12700" cy="15875"/>
              </a:xfrm>
              <a:custGeom>
                <a:avLst/>
                <a:gdLst>
                  <a:gd name="T0" fmla="*/ 6 w 6"/>
                  <a:gd name="T1" fmla="*/ 0 h 8"/>
                  <a:gd name="T2" fmla="*/ 0 w 6"/>
                  <a:gd name="T3" fmla="*/ 8 h 8"/>
                  <a:gd name="T4" fmla="*/ 5 w 6"/>
                  <a:gd name="T5" fmla="*/ 2 h 8"/>
                  <a:gd name="T6" fmla="*/ 6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cubicBezTo>
                      <a:pt x="4" y="3"/>
                      <a:pt x="2" y="5"/>
                      <a:pt x="0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1ïḋê">
                <a:extLst>
                  <a:ext uri="{FF2B5EF4-FFF2-40B4-BE49-F238E27FC236}">
                    <a16:creationId xmlns="" xmlns:a16="http://schemas.microsoft.com/office/drawing/2014/main" id="{DAF8E420-7E01-43D0-BEE6-47A9DCD6C96E}"/>
                  </a:ext>
                </a:extLst>
              </p:cNvPr>
              <p:cNvSpPr/>
              <p:nvPr/>
            </p:nvSpPr>
            <p:spPr bwMode="auto">
              <a:xfrm>
                <a:off x="8278813" y="3170238"/>
                <a:ext cx="15875" cy="68263"/>
              </a:xfrm>
              <a:custGeom>
                <a:avLst/>
                <a:gdLst>
                  <a:gd name="T0" fmla="*/ 5 w 8"/>
                  <a:gd name="T1" fmla="*/ 0 h 34"/>
                  <a:gd name="T2" fmla="*/ 0 w 8"/>
                  <a:gd name="T3" fmla="*/ 34 h 34"/>
                  <a:gd name="T4" fmla="*/ 3 w 8"/>
                  <a:gd name="T5" fmla="*/ 34 h 34"/>
                  <a:gd name="T6" fmla="*/ 8 w 8"/>
                  <a:gd name="T7" fmla="*/ 1 h 34"/>
                  <a:gd name="T8" fmla="*/ 5 w 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5" y="0"/>
                    </a:moveTo>
                    <a:cubicBezTo>
                      <a:pt x="2" y="16"/>
                      <a:pt x="1" y="28"/>
                      <a:pt x="0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5" y="20"/>
                      <a:pt x="8" y="1"/>
                    </a:cubicBezTo>
                    <a:cubicBezTo>
                      <a:pt x="7" y="1"/>
                      <a:pt x="6" y="0"/>
                      <a:pt x="5" y="0"/>
                    </a:cubicBezTo>
                  </a:path>
                </a:pathLst>
              </a:custGeom>
              <a:solidFill>
                <a:srgbClr val="423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ṡḷïḓè">
                <a:extLst>
                  <a:ext uri="{FF2B5EF4-FFF2-40B4-BE49-F238E27FC236}">
                    <a16:creationId xmlns="" xmlns:a16="http://schemas.microsoft.com/office/drawing/2014/main" id="{81A4B630-3A2E-4C0F-A582-3C1A6F3044A4}"/>
                  </a:ext>
                </a:extLst>
              </p:cNvPr>
              <p:cNvSpPr/>
              <p:nvPr/>
            </p:nvSpPr>
            <p:spPr bwMode="auto">
              <a:xfrm>
                <a:off x="8288338" y="2001838"/>
                <a:ext cx="287338" cy="1171575"/>
              </a:xfrm>
              <a:custGeom>
                <a:avLst/>
                <a:gdLst>
                  <a:gd name="T0" fmla="*/ 129 w 145"/>
                  <a:gd name="T1" fmla="*/ 53 h 592"/>
                  <a:gd name="T2" fmla="*/ 108 w 145"/>
                  <a:gd name="T3" fmla="*/ 99 h 592"/>
                  <a:gd name="T4" fmla="*/ 55 w 145"/>
                  <a:gd name="T5" fmla="*/ 327 h 592"/>
                  <a:gd name="T6" fmla="*/ 20 w 145"/>
                  <a:gd name="T7" fmla="*/ 500 h 592"/>
                  <a:gd name="T8" fmla="*/ 0 w 145"/>
                  <a:gd name="T9" fmla="*/ 591 h 592"/>
                  <a:gd name="T10" fmla="*/ 3 w 145"/>
                  <a:gd name="T11" fmla="*/ 592 h 592"/>
                  <a:gd name="T12" fmla="*/ 24 w 145"/>
                  <a:gd name="T13" fmla="*/ 496 h 592"/>
                  <a:gd name="T14" fmla="*/ 59 w 145"/>
                  <a:gd name="T15" fmla="*/ 324 h 592"/>
                  <a:gd name="T16" fmla="*/ 112 w 145"/>
                  <a:gd name="T17" fmla="*/ 96 h 592"/>
                  <a:gd name="T18" fmla="*/ 129 w 145"/>
                  <a:gd name="T19" fmla="*/ 53 h 592"/>
                  <a:gd name="T20" fmla="*/ 145 w 145"/>
                  <a:gd name="T21" fmla="*/ 0 h 592"/>
                  <a:gd name="T22" fmla="*/ 145 w 145"/>
                  <a:gd name="T23" fmla="*/ 1 h 592"/>
                  <a:gd name="T24" fmla="*/ 145 w 145"/>
                  <a:gd name="T25" fmla="*/ 1 h 592"/>
                  <a:gd name="T26" fmla="*/ 145 w 145"/>
                  <a:gd name="T27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5" h="592">
                    <a:moveTo>
                      <a:pt x="129" y="53"/>
                    </a:moveTo>
                    <a:cubicBezTo>
                      <a:pt x="108" y="99"/>
                      <a:pt x="108" y="99"/>
                      <a:pt x="108" y="99"/>
                    </a:cubicBezTo>
                    <a:cubicBezTo>
                      <a:pt x="84" y="128"/>
                      <a:pt x="57" y="298"/>
                      <a:pt x="55" y="327"/>
                    </a:cubicBezTo>
                    <a:cubicBezTo>
                      <a:pt x="53" y="356"/>
                      <a:pt x="31" y="478"/>
                      <a:pt x="20" y="500"/>
                    </a:cubicBezTo>
                    <a:cubicBezTo>
                      <a:pt x="13" y="513"/>
                      <a:pt x="5" y="558"/>
                      <a:pt x="0" y="591"/>
                    </a:cubicBezTo>
                    <a:cubicBezTo>
                      <a:pt x="1" y="591"/>
                      <a:pt x="2" y="592"/>
                      <a:pt x="3" y="592"/>
                    </a:cubicBezTo>
                    <a:cubicBezTo>
                      <a:pt x="8" y="559"/>
                      <a:pt x="17" y="510"/>
                      <a:pt x="24" y="496"/>
                    </a:cubicBezTo>
                    <a:cubicBezTo>
                      <a:pt x="35" y="474"/>
                      <a:pt x="57" y="353"/>
                      <a:pt x="59" y="324"/>
                    </a:cubicBezTo>
                    <a:cubicBezTo>
                      <a:pt x="61" y="294"/>
                      <a:pt x="88" y="125"/>
                      <a:pt x="112" y="96"/>
                    </a:cubicBezTo>
                    <a:cubicBezTo>
                      <a:pt x="129" y="53"/>
                      <a:pt x="129" y="53"/>
                      <a:pt x="129" y="53"/>
                    </a:cubicBezTo>
                    <a:moveTo>
                      <a:pt x="145" y="0"/>
                    </a:moveTo>
                    <a:cubicBezTo>
                      <a:pt x="145" y="1"/>
                      <a:pt x="145" y="1"/>
                      <a:pt x="145" y="1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5" y="1"/>
                      <a:pt x="145" y="0"/>
                      <a:pt x="145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ļïḍé">
                <a:extLst>
                  <a:ext uri="{FF2B5EF4-FFF2-40B4-BE49-F238E27FC236}">
                    <a16:creationId xmlns="" xmlns:a16="http://schemas.microsoft.com/office/drawing/2014/main" id="{E6FB8D80-3F06-4D8C-A8D4-4B255F075970}"/>
                  </a:ext>
                </a:extLst>
              </p:cNvPr>
              <p:cNvSpPr/>
              <p:nvPr/>
            </p:nvSpPr>
            <p:spPr bwMode="auto">
              <a:xfrm>
                <a:off x="8039101" y="2484438"/>
                <a:ext cx="233363" cy="762000"/>
              </a:xfrm>
              <a:custGeom>
                <a:avLst/>
                <a:gdLst>
                  <a:gd name="T0" fmla="*/ 94 w 118"/>
                  <a:gd name="T1" fmla="*/ 381 h 385"/>
                  <a:gd name="T2" fmla="*/ 93 w 118"/>
                  <a:gd name="T3" fmla="*/ 381 h 385"/>
                  <a:gd name="T4" fmla="*/ 93 w 118"/>
                  <a:gd name="T5" fmla="*/ 385 h 385"/>
                  <a:gd name="T6" fmla="*/ 115 w 118"/>
                  <a:gd name="T7" fmla="*/ 385 h 385"/>
                  <a:gd name="T8" fmla="*/ 115 w 118"/>
                  <a:gd name="T9" fmla="*/ 383 h 385"/>
                  <a:gd name="T10" fmla="*/ 94 w 118"/>
                  <a:gd name="T11" fmla="*/ 383 h 385"/>
                  <a:gd name="T12" fmla="*/ 94 w 118"/>
                  <a:gd name="T13" fmla="*/ 381 h 385"/>
                  <a:gd name="T14" fmla="*/ 118 w 118"/>
                  <a:gd name="T15" fmla="*/ 0 h 385"/>
                  <a:gd name="T16" fmla="*/ 4 w 118"/>
                  <a:gd name="T17" fmla="*/ 33 h 385"/>
                  <a:gd name="T18" fmla="*/ 4 w 118"/>
                  <a:gd name="T19" fmla="*/ 33 h 385"/>
                  <a:gd name="T20" fmla="*/ 1 w 118"/>
                  <a:gd name="T21" fmla="*/ 33 h 385"/>
                  <a:gd name="T22" fmla="*/ 1 w 118"/>
                  <a:gd name="T23" fmla="*/ 33 h 385"/>
                  <a:gd name="T24" fmla="*/ 0 w 118"/>
                  <a:gd name="T25" fmla="*/ 33 h 385"/>
                  <a:gd name="T26" fmla="*/ 1 w 118"/>
                  <a:gd name="T27" fmla="*/ 37 h 385"/>
                  <a:gd name="T28" fmla="*/ 118 w 118"/>
                  <a:gd name="T2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" h="385">
                    <a:moveTo>
                      <a:pt x="94" y="381"/>
                    </a:moveTo>
                    <a:cubicBezTo>
                      <a:pt x="93" y="381"/>
                      <a:pt x="93" y="381"/>
                      <a:pt x="93" y="381"/>
                    </a:cubicBezTo>
                    <a:cubicBezTo>
                      <a:pt x="93" y="385"/>
                      <a:pt x="93" y="385"/>
                      <a:pt x="93" y="385"/>
                    </a:cubicBezTo>
                    <a:cubicBezTo>
                      <a:pt x="115" y="385"/>
                      <a:pt x="115" y="385"/>
                      <a:pt x="115" y="385"/>
                    </a:cubicBezTo>
                    <a:cubicBezTo>
                      <a:pt x="115" y="384"/>
                      <a:pt x="115" y="384"/>
                      <a:pt x="115" y="383"/>
                    </a:cubicBezTo>
                    <a:cubicBezTo>
                      <a:pt x="94" y="383"/>
                      <a:pt x="94" y="383"/>
                      <a:pt x="94" y="383"/>
                    </a:cubicBezTo>
                    <a:cubicBezTo>
                      <a:pt x="94" y="381"/>
                      <a:pt x="94" y="381"/>
                      <a:pt x="94" y="381"/>
                    </a:cubicBezTo>
                    <a:moveTo>
                      <a:pt x="118" y="0"/>
                    </a:moveTo>
                    <a:cubicBezTo>
                      <a:pt x="87" y="29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2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90" y="32"/>
                      <a:pt x="11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lîḋe">
                <a:extLst>
                  <a:ext uri="{FF2B5EF4-FFF2-40B4-BE49-F238E27FC236}">
                    <a16:creationId xmlns="" xmlns:a16="http://schemas.microsoft.com/office/drawing/2014/main" id="{67CD8608-C8F8-4D58-A589-90BD5274DE10}"/>
                  </a:ext>
                </a:extLst>
              </p:cNvPr>
              <p:cNvSpPr/>
              <p:nvPr/>
            </p:nvSpPr>
            <p:spPr bwMode="auto">
              <a:xfrm>
                <a:off x="8224838" y="3238501"/>
                <a:ext cx="42863" cy="3175"/>
              </a:xfrm>
              <a:custGeom>
                <a:avLst/>
                <a:gdLst>
                  <a:gd name="T0" fmla="*/ 21 w 21"/>
                  <a:gd name="T1" fmla="*/ 0 h 2"/>
                  <a:gd name="T2" fmla="*/ 2 w 21"/>
                  <a:gd name="T3" fmla="*/ 0 h 2"/>
                  <a:gd name="T4" fmla="*/ 0 w 21"/>
                  <a:gd name="T5" fmla="*/ 0 h 2"/>
                  <a:gd name="T6" fmla="*/ 0 w 21"/>
                  <a:gd name="T7" fmla="*/ 2 h 2"/>
                  <a:gd name="T8" fmla="*/ 21 w 21"/>
                  <a:gd name="T9" fmla="*/ 2 h 2"/>
                  <a:gd name="T10" fmla="*/ 21 w 2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1"/>
                      <a:pt x="21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ṩḷîďe">
                <a:extLst>
                  <a:ext uri="{FF2B5EF4-FFF2-40B4-BE49-F238E27FC236}">
                    <a16:creationId xmlns="" xmlns:a16="http://schemas.microsoft.com/office/drawing/2014/main" id="{DFF67C7D-4233-4CD8-B6A0-E8936367F6CB}"/>
                  </a:ext>
                </a:extLst>
              </p:cNvPr>
              <p:cNvSpPr/>
              <p:nvPr/>
            </p:nvSpPr>
            <p:spPr bwMode="auto">
              <a:xfrm>
                <a:off x="8267701" y="3238501"/>
                <a:ext cx="11113" cy="7938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0 h 4"/>
                  <a:gd name="T4" fmla="*/ 0 w 6"/>
                  <a:gd name="T5" fmla="*/ 4 h 4"/>
                  <a:gd name="T6" fmla="*/ 5 w 6"/>
                  <a:gd name="T7" fmla="*/ 4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0"/>
                    </a:cubicBezTo>
                  </a:path>
                </a:pathLst>
              </a:custGeom>
              <a:solidFill>
                <a:srgbClr val="423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ś1ide">
                <a:extLst>
                  <a:ext uri="{FF2B5EF4-FFF2-40B4-BE49-F238E27FC236}">
                    <a16:creationId xmlns="" xmlns:a16="http://schemas.microsoft.com/office/drawing/2014/main" id="{FE7275BE-6251-4691-9D3D-C27F1CD75F14}"/>
                  </a:ext>
                </a:extLst>
              </p:cNvPr>
              <p:cNvSpPr/>
              <p:nvPr/>
            </p:nvSpPr>
            <p:spPr bwMode="auto">
              <a:xfrm>
                <a:off x="8543926" y="2020888"/>
                <a:ext cx="38100" cy="85725"/>
              </a:xfrm>
              <a:custGeom>
                <a:avLst/>
                <a:gdLst>
                  <a:gd name="T0" fmla="*/ 24 w 24"/>
                  <a:gd name="T1" fmla="*/ 0 h 54"/>
                  <a:gd name="T2" fmla="*/ 17 w 24"/>
                  <a:gd name="T3" fmla="*/ 16 h 54"/>
                  <a:gd name="T4" fmla="*/ 0 w 24"/>
                  <a:gd name="T5" fmla="*/ 54 h 54"/>
                  <a:gd name="T6" fmla="*/ 24 w 24"/>
                  <a:gd name="T7" fmla="*/ 4 h 54"/>
                  <a:gd name="T8" fmla="*/ 24 w 2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4">
                    <a:moveTo>
                      <a:pt x="24" y="0"/>
                    </a:moveTo>
                    <a:lnTo>
                      <a:pt x="17" y="16"/>
                    </a:lnTo>
                    <a:lnTo>
                      <a:pt x="0" y="54"/>
                    </a:lnTo>
                    <a:lnTo>
                      <a:pt x="2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ṥḻïḋe">
                <a:extLst>
                  <a:ext uri="{FF2B5EF4-FFF2-40B4-BE49-F238E27FC236}">
                    <a16:creationId xmlns="" xmlns:a16="http://schemas.microsoft.com/office/drawing/2014/main" id="{AD418085-7CBF-41E0-9FAE-78A9097325A2}"/>
                  </a:ext>
                </a:extLst>
              </p:cNvPr>
              <p:cNvSpPr/>
              <p:nvPr/>
            </p:nvSpPr>
            <p:spPr bwMode="auto">
              <a:xfrm>
                <a:off x="8543926" y="2020888"/>
                <a:ext cx="38100" cy="85725"/>
              </a:xfrm>
              <a:custGeom>
                <a:avLst/>
                <a:gdLst>
                  <a:gd name="T0" fmla="*/ 24 w 24"/>
                  <a:gd name="T1" fmla="*/ 0 h 54"/>
                  <a:gd name="T2" fmla="*/ 17 w 24"/>
                  <a:gd name="T3" fmla="*/ 16 h 54"/>
                  <a:gd name="T4" fmla="*/ 0 w 24"/>
                  <a:gd name="T5" fmla="*/ 54 h 54"/>
                  <a:gd name="T6" fmla="*/ 24 w 24"/>
                  <a:gd name="T7" fmla="*/ 4 h 54"/>
                  <a:gd name="T8" fmla="*/ 24 w 2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4">
                    <a:moveTo>
                      <a:pt x="24" y="0"/>
                    </a:moveTo>
                    <a:lnTo>
                      <a:pt x="17" y="16"/>
                    </a:lnTo>
                    <a:lnTo>
                      <a:pt x="0" y="54"/>
                    </a:lnTo>
                    <a:lnTo>
                      <a:pt x="24" y="4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ṩľíḋê">
                <a:extLst>
                  <a:ext uri="{FF2B5EF4-FFF2-40B4-BE49-F238E27FC236}">
                    <a16:creationId xmlns="" xmlns:a16="http://schemas.microsoft.com/office/drawing/2014/main" id="{152085DA-69A9-455D-94A7-84F2C7D7E438}"/>
                  </a:ext>
                </a:extLst>
              </p:cNvPr>
              <p:cNvSpPr/>
              <p:nvPr/>
            </p:nvSpPr>
            <p:spPr bwMode="auto">
              <a:xfrm>
                <a:off x="8047038" y="2459038"/>
                <a:ext cx="238125" cy="90488"/>
              </a:xfrm>
              <a:custGeom>
                <a:avLst/>
                <a:gdLst>
                  <a:gd name="T0" fmla="*/ 120 w 120"/>
                  <a:gd name="T1" fmla="*/ 0 h 46"/>
                  <a:gd name="T2" fmla="*/ 0 w 120"/>
                  <a:gd name="T3" fmla="*/ 46 h 46"/>
                  <a:gd name="T4" fmla="*/ 0 w 120"/>
                  <a:gd name="T5" fmla="*/ 46 h 46"/>
                  <a:gd name="T6" fmla="*/ 114 w 120"/>
                  <a:gd name="T7" fmla="*/ 13 h 46"/>
                  <a:gd name="T8" fmla="*/ 120 w 120"/>
                  <a:gd name="T9" fmla="*/ 5 h 46"/>
                  <a:gd name="T10" fmla="*/ 120 w 120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46">
                    <a:moveTo>
                      <a:pt x="120" y="0"/>
                    </a:moveTo>
                    <a:cubicBezTo>
                      <a:pt x="104" y="36"/>
                      <a:pt x="19" y="45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83" y="42"/>
                      <a:pt x="114" y="13"/>
                    </a:cubicBezTo>
                    <a:cubicBezTo>
                      <a:pt x="116" y="10"/>
                      <a:pt x="118" y="8"/>
                      <a:pt x="120" y="5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ṥļïḍé">
                <a:extLst>
                  <a:ext uri="{FF2B5EF4-FFF2-40B4-BE49-F238E27FC236}">
                    <a16:creationId xmlns="" xmlns:a16="http://schemas.microsoft.com/office/drawing/2014/main" id="{5BDD48CD-FB4A-48D9-801C-B417095D743E}"/>
                  </a:ext>
                </a:extLst>
              </p:cNvPr>
              <p:cNvSpPr/>
              <p:nvPr/>
            </p:nvSpPr>
            <p:spPr bwMode="auto">
              <a:xfrm>
                <a:off x="8267701" y="3170238"/>
                <a:ext cx="20638" cy="68263"/>
              </a:xfrm>
              <a:custGeom>
                <a:avLst/>
                <a:gdLst>
                  <a:gd name="T0" fmla="*/ 10 w 11"/>
                  <a:gd name="T1" fmla="*/ 0 h 34"/>
                  <a:gd name="T2" fmla="*/ 5 w 11"/>
                  <a:gd name="T3" fmla="*/ 34 h 34"/>
                  <a:gd name="T4" fmla="*/ 0 w 11"/>
                  <a:gd name="T5" fmla="*/ 34 h 34"/>
                  <a:gd name="T6" fmla="*/ 0 w 11"/>
                  <a:gd name="T7" fmla="*/ 34 h 34"/>
                  <a:gd name="T8" fmla="*/ 6 w 11"/>
                  <a:gd name="T9" fmla="*/ 34 h 34"/>
                  <a:gd name="T10" fmla="*/ 11 w 11"/>
                  <a:gd name="T11" fmla="*/ 0 h 34"/>
                  <a:gd name="T12" fmla="*/ 10 w 11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4">
                    <a:moveTo>
                      <a:pt x="10" y="0"/>
                    </a:moveTo>
                    <a:cubicBezTo>
                      <a:pt x="7" y="20"/>
                      <a:pt x="5" y="34"/>
                      <a:pt x="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7" y="28"/>
                      <a:pt x="8" y="16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</a:path>
                </a:pathLst>
              </a:custGeom>
              <a:solidFill>
                <a:srgbClr val="3B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$lïḑê">
                <a:extLst>
                  <a:ext uri="{FF2B5EF4-FFF2-40B4-BE49-F238E27FC236}">
                    <a16:creationId xmlns="" xmlns:a16="http://schemas.microsoft.com/office/drawing/2014/main" id="{2B32E74C-832C-4C05-99C1-313FB8E8336E}"/>
                  </a:ext>
                </a:extLst>
              </p:cNvPr>
              <p:cNvSpPr/>
              <p:nvPr/>
            </p:nvSpPr>
            <p:spPr bwMode="auto">
              <a:xfrm>
                <a:off x="8286751" y="2046288"/>
                <a:ext cx="284163" cy="1123950"/>
              </a:xfrm>
              <a:custGeom>
                <a:avLst/>
                <a:gdLst>
                  <a:gd name="T0" fmla="*/ 143 w 143"/>
                  <a:gd name="T1" fmla="*/ 0 h 568"/>
                  <a:gd name="T2" fmla="*/ 109 w 143"/>
                  <a:gd name="T3" fmla="*/ 73 h 568"/>
                  <a:gd name="T4" fmla="*/ 56 w 143"/>
                  <a:gd name="T5" fmla="*/ 301 h 568"/>
                  <a:gd name="T6" fmla="*/ 21 w 143"/>
                  <a:gd name="T7" fmla="*/ 473 h 568"/>
                  <a:gd name="T8" fmla="*/ 0 w 143"/>
                  <a:gd name="T9" fmla="*/ 568 h 568"/>
                  <a:gd name="T10" fmla="*/ 1 w 143"/>
                  <a:gd name="T11" fmla="*/ 568 h 568"/>
                  <a:gd name="T12" fmla="*/ 21 w 143"/>
                  <a:gd name="T13" fmla="*/ 477 h 568"/>
                  <a:gd name="T14" fmla="*/ 56 w 143"/>
                  <a:gd name="T15" fmla="*/ 304 h 568"/>
                  <a:gd name="T16" fmla="*/ 109 w 143"/>
                  <a:gd name="T17" fmla="*/ 76 h 568"/>
                  <a:gd name="T18" fmla="*/ 130 w 143"/>
                  <a:gd name="T19" fmla="*/ 30 h 568"/>
                  <a:gd name="T20" fmla="*/ 143 w 143"/>
                  <a:gd name="T21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568">
                    <a:moveTo>
                      <a:pt x="143" y="0"/>
                    </a:moveTo>
                    <a:cubicBezTo>
                      <a:pt x="109" y="73"/>
                      <a:pt x="109" y="73"/>
                      <a:pt x="109" y="73"/>
                    </a:cubicBezTo>
                    <a:cubicBezTo>
                      <a:pt x="85" y="102"/>
                      <a:pt x="58" y="271"/>
                      <a:pt x="56" y="301"/>
                    </a:cubicBezTo>
                    <a:cubicBezTo>
                      <a:pt x="54" y="330"/>
                      <a:pt x="32" y="451"/>
                      <a:pt x="21" y="473"/>
                    </a:cubicBezTo>
                    <a:cubicBezTo>
                      <a:pt x="14" y="487"/>
                      <a:pt x="6" y="535"/>
                      <a:pt x="0" y="568"/>
                    </a:cubicBezTo>
                    <a:cubicBezTo>
                      <a:pt x="1" y="568"/>
                      <a:pt x="1" y="568"/>
                      <a:pt x="1" y="568"/>
                    </a:cubicBezTo>
                    <a:cubicBezTo>
                      <a:pt x="6" y="535"/>
                      <a:pt x="14" y="490"/>
                      <a:pt x="21" y="477"/>
                    </a:cubicBezTo>
                    <a:cubicBezTo>
                      <a:pt x="32" y="455"/>
                      <a:pt x="54" y="333"/>
                      <a:pt x="56" y="304"/>
                    </a:cubicBezTo>
                    <a:cubicBezTo>
                      <a:pt x="58" y="275"/>
                      <a:pt x="85" y="105"/>
                      <a:pt x="109" y="76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43" y="0"/>
                      <a:pt x="143" y="0"/>
                      <a:pt x="143" y="0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ṧľîḓè">
                <a:extLst>
                  <a:ext uri="{FF2B5EF4-FFF2-40B4-BE49-F238E27FC236}">
                    <a16:creationId xmlns="" xmlns:a16="http://schemas.microsoft.com/office/drawing/2014/main" id="{6D435516-7E66-455F-8C63-CA8C91F145B4}"/>
                  </a:ext>
                </a:extLst>
              </p:cNvPr>
              <p:cNvSpPr/>
              <p:nvPr/>
            </p:nvSpPr>
            <p:spPr bwMode="auto">
              <a:xfrm>
                <a:off x="8015288" y="1998663"/>
                <a:ext cx="566738" cy="1239838"/>
              </a:xfrm>
              <a:custGeom>
                <a:avLst/>
                <a:gdLst>
                  <a:gd name="T0" fmla="*/ 286 w 286"/>
                  <a:gd name="T1" fmla="*/ 0 h 626"/>
                  <a:gd name="T2" fmla="*/ 229 w 286"/>
                  <a:gd name="T3" fmla="*/ 23 h 626"/>
                  <a:gd name="T4" fmla="*/ 177 w 286"/>
                  <a:gd name="T5" fmla="*/ 39 h 626"/>
                  <a:gd name="T6" fmla="*/ 130 w 286"/>
                  <a:gd name="T7" fmla="*/ 83 h 626"/>
                  <a:gd name="T8" fmla="*/ 0 w 286"/>
                  <a:gd name="T9" fmla="*/ 168 h 626"/>
                  <a:gd name="T10" fmla="*/ 13 w 286"/>
                  <a:gd name="T11" fmla="*/ 278 h 626"/>
                  <a:gd name="T12" fmla="*/ 136 w 286"/>
                  <a:gd name="T13" fmla="*/ 232 h 626"/>
                  <a:gd name="T14" fmla="*/ 105 w 286"/>
                  <a:gd name="T15" fmla="*/ 626 h 626"/>
                  <a:gd name="T16" fmla="*/ 132 w 286"/>
                  <a:gd name="T17" fmla="*/ 626 h 626"/>
                  <a:gd name="T18" fmla="*/ 158 w 286"/>
                  <a:gd name="T19" fmla="*/ 497 h 626"/>
                  <a:gd name="T20" fmla="*/ 193 w 286"/>
                  <a:gd name="T21" fmla="*/ 325 h 626"/>
                  <a:gd name="T22" fmla="*/ 246 w 286"/>
                  <a:gd name="T23" fmla="*/ 97 h 626"/>
                  <a:gd name="T24" fmla="*/ 286 w 286"/>
                  <a:gd name="T25" fmla="*/ 11 h 626"/>
                  <a:gd name="T26" fmla="*/ 286 w 286"/>
                  <a:gd name="T27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626">
                    <a:moveTo>
                      <a:pt x="286" y="0"/>
                    </a:moveTo>
                    <a:cubicBezTo>
                      <a:pt x="269" y="12"/>
                      <a:pt x="250" y="21"/>
                      <a:pt x="229" y="23"/>
                    </a:cubicBezTo>
                    <a:cubicBezTo>
                      <a:pt x="211" y="24"/>
                      <a:pt x="193" y="30"/>
                      <a:pt x="177" y="39"/>
                    </a:cubicBezTo>
                    <a:cubicBezTo>
                      <a:pt x="158" y="49"/>
                      <a:pt x="137" y="65"/>
                      <a:pt x="130" y="83"/>
                    </a:cubicBezTo>
                    <a:cubicBezTo>
                      <a:pt x="118" y="120"/>
                      <a:pt x="37" y="181"/>
                      <a:pt x="0" y="168"/>
                    </a:cubicBezTo>
                    <a:cubicBezTo>
                      <a:pt x="13" y="278"/>
                      <a:pt x="13" y="278"/>
                      <a:pt x="13" y="278"/>
                    </a:cubicBezTo>
                    <a:cubicBezTo>
                      <a:pt x="13" y="278"/>
                      <a:pt x="118" y="273"/>
                      <a:pt x="136" y="232"/>
                    </a:cubicBezTo>
                    <a:cubicBezTo>
                      <a:pt x="105" y="626"/>
                      <a:pt x="105" y="626"/>
                      <a:pt x="105" y="626"/>
                    </a:cubicBezTo>
                    <a:cubicBezTo>
                      <a:pt x="132" y="626"/>
                      <a:pt x="132" y="626"/>
                      <a:pt x="132" y="626"/>
                    </a:cubicBezTo>
                    <a:cubicBezTo>
                      <a:pt x="132" y="626"/>
                      <a:pt x="147" y="520"/>
                      <a:pt x="158" y="497"/>
                    </a:cubicBezTo>
                    <a:cubicBezTo>
                      <a:pt x="169" y="475"/>
                      <a:pt x="191" y="354"/>
                      <a:pt x="193" y="325"/>
                    </a:cubicBezTo>
                    <a:cubicBezTo>
                      <a:pt x="195" y="295"/>
                      <a:pt x="222" y="126"/>
                      <a:pt x="246" y="97"/>
                    </a:cubicBezTo>
                    <a:cubicBezTo>
                      <a:pt x="286" y="11"/>
                      <a:pt x="286" y="11"/>
                      <a:pt x="286" y="11"/>
                    </a:cubicBezTo>
                    <a:cubicBezTo>
                      <a:pt x="286" y="0"/>
                      <a:pt x="286" y="0"/>
                      <a:pt x="286" y="0"/>
                    </a:cubicBezTo>
                  </a:path>
                </a:pathLst>
              </a:custGeom>
              <a:solidFill>
                <a:srgbClr val="FD6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ślíḓê">
                <a:extLst>
                  <a:ext uri="{FF2B5EF4-FFF2-40B4-BE49-F238E27FC236}">
                    <a16:creationId xmlns="" xmlns:a16="http://schemas.microsoft.com/office/drawing/2014/main" id="{153EDDC0-613C-413E-8A90-067699974326}"/>
                  </a:ext>
                </a:extLst>
              </p:cNvPr>
              <p:cNvSpPr/>
              <p:nvPr/>
            </p:nvSpPr>
            <p:spPr bwMode="auto">
              <a:xfrm>
                <a:off x="8575676" y="1958976"/>
                <a:ext cx="3175" cy="12700"/>
              </a:xfrm>
              <a:custGeom>
                <a:avLst/>
                <a:gdLst>
                  <a:gd name="T0" fmla="*/ 0 w 1"/>
                  <a:gd name="T1" fmla="*/ 0 h 6"/>
                  <a:gd name="T2" fmla="*/ 1 w 1"/>
                  <a:gd name="T3" fmla="*/ 5 h 6"/>
                  <a:gd name="T4" fmla="*/ 1 w 1"/>
                  <a:gd name="T5" fmla="*/ 6 h 6"/>
                  <a:gd name="T6" fmla="*/ 1 w 1"/>
                  <a:gd name="T7" fmla="*/ 0 h 6"/>
                  <a:gd name="T8" fmla="*/ 0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cubicBezTo>
                      <a:pt x="0" y="2"/>
                      <a:pt x="1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$ḻiďê">
                <a:extLst>
                  <a:ext uri="{FF2B5EF4-FFF2-40B4-BE49-F238E27FC236}">
                    <a16:creationId xmlns="" xmlns:a16="http://schemas.microsoft.com/office/drawing/2014/main" id="{7821DDF1-DEF0-40AF-BA0A-E774D709ABEE}"/>
                  </a:ext>
                </a:extLst>
              </p:cNvPr>
              <p:cNvSpPr/>
              <p:nvPr/>
            </p:nvSpPr>
            <p:spPr bwMode="auto">
              <a:xfrm>
                <a:off x="8578851" y="1939926"/>
                <a:ext cx="120650" cy="33338"/>
              </a:xfrm>
              <a:custGeom>
                <a:avLst/>
                <a:gdLst>
                  <a:gd name="T0" fmla="*/ 61 w 61"/>
                  <a:gd name="T1" fmla="*/ 0 h 17"/>
                  <a:gd name="T2" fmla="*/ 16 w 61"/>
                  <a:gd name="T3" fmla="*/ 11 h 17"/>
                  <a:gd name="T4" fmla="*/ 0 w 61"/>
                  <a:gd name="T5" fmla="*/ 10 h 17"/>
                  <a:gd name="T6" fmla="*/ 0 w 61"/>
                  <a:gd name="T7" fmla="*/ 16 h 17"/>
                  <a:gd name="T8" fmla="*/ 16 w 61"/>
                  <a:gd name="T9" fmla="*/ 17 h 17"/>
                  <a:gd name="T10" fmla="*/ 16 w 61"/>
                  <a:gd name="T11" fmla="*/ 17 h 17"/>
                  <a:gd name="T12" fmla="*/ 61 w 6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7">
                    <a:moveTo>
                      <a:pt x="61" y="0"/>
                    </a:moveTo>
                    <a:cubicBezTo>
                      <a:pt x="48" y="7"/>
                      <a:pt x="32" y="11"/>
                      <a:pt x="16" y="11"/>
                    </a:cubicBezTo>
                    <a:cubicBezTo>
                      <a:pt x="10" y="11"/>
                      <a:pt x="5" y="11"/>
                      <a:pt x="0" y="10"/>
                    </a:cubicBezTo>
                    <a:cubicBezTo>
                      <a:pt x="0" y="12"/>
                      <a:pt x="0" y="14"/>
                      <a:pt x="0" y="16"/>
                    </a:cubicBezTo>
                    <a:cubicBezTo>
                      <a:pt x="6" y="16"/>
                      <a:pt x="11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33" y="17"/>
                      <a:pt x="48" y="10"/>
                      <a:pt x="61" y="0"/>
                    </a:cubicBezTo>
                  </a:path>
                </a:pathLst>
              </a:custGeom>
              <a:solidFill>
                <a:srgbClr val="E4A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šlïḍè">
                <a:extLst>
                  <a:ext uri="{FF2B5EF4-FFF2-40B4-BE49-F238E27FC236}">
                    <a16:creationId xmlns="" xmlns:a16="http://schemas.microsoft.com/office/drawing/2014/main" id="{B77B39A8-1E63-487A-9D5F-271ED58F87F4}"/>
                  </a:ext>
                </a:extLst>
              </p:cNvPr>
              <p:cNvSpPr/>
              <p:nvPr/>
            </p:nvSpPr>
            <p:spPr bwMode="auto">
              <a:xfrm>
                <a:off x="8412163" y="1570038"/>
                <a:ext cx="393700" cy="392113"/>
              </a:xfrm>
              <a:prstGeom prst="ellipse">
                <a:avLst/>
              </a:prstGeom>
              <a:solidFill>
                <a:srgbClr val="FEC3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sḻíḓê">
                <a:extLst>
                  <a:ext uri="{FF2B5EF4-FFF2-40B4-BE49-F238E27FC236}">
                    <a16:creationId xmlns="" xmlns:a16="http://schemas.microsoft.com/office/drawing/2014/main" id="{9C207FB3-FC9A-4C56-BEDD-62051B6AE853}"/>
                  </a:ext>
                </a:extLst>
              </p:cNvPr>
              <p:cNvSpPr/>
              <p:nvPr/>
            </p:nvSpPr>
            <p:spPr bwMode="auto">
              <a:xfrm>
                <a:off x="8394701" y="1512888"/>
                <a:ext cx="463550" cy="406400"/>
              </a:xfrm>
              <a:custGeom>
                <a:avLst/>
                <a:gdLst>
                  <a:gd name="T0" fmla="*/ 234 w 234"/>
                  <a:gd name="T1" fmla="*/ 172 h 206"/>
                  <a:gd name="T2" fmla="*/ 222 w 234"/>
                  <a:gd name="T3" fmla="*/ 187 h 206"/>
                  <a:gd name="T4" fmla="*/ 210 w 234"/>
                  <a:gd name="T5" fmla="*/ 197 h 206"/>
                  <a:gd name="T6" fmla="*/ 212 w 234"/>
                  <a:gd name="T7" fmla="*/ 206 h 206"/>
                  <a:gd name="T8" fmla="*/ 234 w 234"/>
                  <a:gd name="T9" fmla="*/ 172 h 206"/>
                  <a:gd name="T10" fmla="*/ 3 w 234"/>
                  <a:gd name="T11" fmla="*/ 0 h 206"/>
                  <a:gd name="T12" fmla="*/ 0 w 234"/>
                  <a:gd name="T13" fmla="*/ 30 h 206"/>
                  <a:gd name="T14" fmla="*/ 19 w 234"/>
                  <a:gd name="T15" fmla="*/ 72 h 206"/>
                  <a:gd name="T16" fmla="*/ 28 w 234"/>
                  <a:gd name="T17" fmla="*/ 53 h 206"/>
                  <a:gd name="T18" fmla="*/ 26 w 234"/>
                  <a:gd name="T19" fmla="*/ 53 h 206"/>
                  <a:gd name="T20" fmla="*/ 3 w 234"/>
                  <a:gd name="T21" fmla="*/ 9 h 206"/>
                  <a:gd name="T22" fmla="*/ 3 w 234"/>
                  <a:gd name="T2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4" h="206">
                    <a:moveTo>
                      <a:pt x="234" y="172"/>
                    </a:moveTo>
                    <a:cubicBezTo>
                      <a:pt x="231" y="178"/>
                      <a:pt x="227" y="182"/>
                      <a:pt x="222" y="187"/>
                    </a:cubicBezTo>
                    <a:cubicBezTo>
                      <a:pt x="218" y="191"/>
                      <a:pt x="214" y="194"/>
                      <a:pt x="210" y="197"/>
                    </a:cubicBezTo>
                    <a:cubicBezTo>
                      <a:pt x="211" y="200"/>
                      <a:pt x="212" y="203"/>
                      <a:pt x="212" y="206"/>
                    </a:cubicBezTo>
                    <a:cubicBezTo>
                      <a:pt x="222" y="196"/>
                      <a:pt x="230" y="185"/>
                      <a:pt x="234" y="172"/>
                    </a:cubicBezTo>
                    <a:moveTo>
                      <a:pt x="3" y="0"/>
                    </a:moveTo>
                    <a:cubicBezTo>
                      <a:pt x="1" y="10"/>
                      <a:pt x="0" y="20"/>
                      <a:pt x="0" y="30"/>
                    </a:cubicBezTo>
                    <a:cubicBezTo>
                      <a:pt x="0" y="44"/>
                      <a:pt x="6" y="65"/>
                      <a:pt x="19" y="72"/>
                    </a:cubicBezTo>
                    <a:cubicBezTo>
                      <a:pt x="21" y="66"/>
                      <a:pt x="24" y="59"/>
                      <a:pt x="28" y="53"/>
                    </a:cubicBezTo>
                    <a:cubicBezTo>
                      <a:pt x="27" y="53"/>
                      <a:pt x="27" y="53"/>
                      <a:pt x="26" y="53"/>
                    </a:cubicBezTo>
                    <a:cubicBezTo>
                      <a:pt x="10" y="47"/>
                      <a:pt x="3" y="24"/>
                      <a:pt x="3" y="9"/>
                    </a:cubicBezTo>
                    <a:cubicBezTo>
                      <a:pt x="3" y="6"/>
                      <a:pt x="3" y="3"/>
                      <a:pt x="3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Sḻiďè">
                <a:extLst>
                  <a:ext uri="{FF2B5EF4-FFF2-40B4-BE49-F238E27FC236}">
                    <a16:creationId xmlns="" xmlns:a16="http://schemas.microsoft.com/office/drawing/2014/main" id="{50D9C8BC-C90B-46F0-B11D-2D6DA7CECD7C}"/>
                  </a:ext>
                </a:extLst>
              </p:cNvPr>
              <p:cNvSpPr/>
              <p:nvPr/>
            </p:nvSpPr>
            <p:spPr bwMode="auto">
              <a:xfrm>
                <a:off x="8399463" y="1412876"/>
                <a:ext cx="471488" cy="522288"/>
              </a:xfrm>
              <a:custGeom>
                <a:avLst/>
                <a:gdLst>
                  <a:gd name="T0" fmla="*/ 80 w 238"/>
                  <a:gd name="T1" fmla="*/ 0 h 264"/>
                  <a:gd name="T2" fmla="*/ 51 w 238"/>
                  <a:gd name="T3" fmla="*/ 11 h 264"/>
                  <a:gd name="T4" fmla="*/ 36 w 238"/>
                  <a:gd name="T5" fmla="*/ 37 h 264"/>
                  <a:gd name="T6" fmla="*/ 23 w 238"/>
                  <a:gd name="T7" fmla="*/ 20 h 264"/>
                  <a:gd name="T8" fmla="*/ 23 w 238"/>
                  <a:gd name="T9" fmla="*/ 12 h 264"/>
                  <a:gd name="T10" fmla="*/ 7 w 238"/>
                  <a:gd name="T11" fmla="*/ 47 h 264"/>
                  <a:gd name="T12" fmla="*/ 3 w 238"/>
                  <a:gd name="T13" fmla="*/ 37 h 264"/>
                  <a:gd name="T14" fmla="*/ 0 w 238"/>
                  <a:gd name="T15" fmla="*/ 50 h 264"/>
                  <a:gd name="T16" fmla="*/ 0 w 238"/>
                  <a:gd name="T17" fmla="*/ 59 h 264"/>
                  <a:gd name="T18" fmla="*/ 23 w 238"/>
                  <a:gd name="T19" fmla="*/ 103 h 264"/>
                  <a:gd name="T20" fmla="*/ 25 w 238"/>
                  <a:gd name="T21" fmla="*/ 103 h 264"/>
                  <a:gd name="T22" fmla="*/ 16 w 238"/>
                  <a:gd name="T23" fmla="*/ 122 h 264"/>
                  <a:gd name="T24" fmla="*/ 19 w 238"/>
                  <a:gd name="T25" fmla="*/ 123 h 264"/>
                  <a:gd name="T26" fmla="*/ 22 w 238"/>
                  <a:gd name="T27" fmla="*/ 124 h 264"/>
                  <a:gd name="T28" fmla="*/ 106 w 238"/>
                  <a:gd name="T29" fmla="*/ 79 h 264"/>
                  <a:gd name="T30" fmla="*/ 205 w 238"/>
                  <a:gd name="T31" fmla="*/ 178 h 264"/>
                  <a:gd name="T32" fmla="*/ 191 w 238"/>
                  <a:gd name="T33" fmla="*/ 228 h 264"/>
                  <a:gd name="T34" fmla="*/ 199 w 238"/>
                  <a:gd name="T35" fmla="*/ 264 h 264"/>
                  <a:gd name="T36" fmla="*/ 209 w 238"/>
                  <a:gd name="T37" fmla="*/ 256 h 264"/>
                  <a:gd name="T38" fmla="*/ 207 w 238"/>
                  <a:gd name="T39" fmla="*/ 247 h 264"/>
                  <a:gd name="T40" fmla="*/ 219 w 238"/>
                  <a:gd name="T41" fmla="*/ 237 h 264"/>
                  <a:gd name="T42" fmla="*/ 231 w 238"/>
                  <a:gd name="T43" fmla="*/ 222 h 264"/>
                  <a:gd name="T44" fmla="*/ 235 w 238"/>
                  <a:gd name="T45" fmla="*/ 209 h 264"/>
                  <a:gd name="T46" fmla="*/ 237 w 238"/>
                  <a:gd name="T47" fmla="*/ 166 h 264"/>
                  <a:gd name="T48" fmla="*/ 235 w 238"/>
                  <a:gd name="T49" fmla="*/ 116 h 264"/>
                  <a:gd name="T50" fmla="*/ 232 w 238"/>
                  <a:gd name="T51" fmla="*/ 88 h 264"/>
                  <a:gd name="T52" fmla="*/ 143 w 238"/>
                  <a:gd name="T53" fmla="*/ 20 h 264"/>
                  <a:gd name="T54" fmla="*/ 141 w 238"/>
                  <a:gd name="T55" fmla="*/ 20 h 264"/>
                  <a:gd name="T56" fmla="*/ 105 w 238"/>
                  <a:gd name="T57" fmla="*/ 22 h 264"/>
                  <a:gd name="T58" fmla="*/ 84 w 238"/>
                  <a:gd name="T59" fmla="*/ 22 h 264"/>
                  <a:gd name="T60" fmla="*/ 74 w 238"/>
                  <a:gd name="T61" fmla="*/ 22 h 264"/>
                  <a:gd name="T62" fmla="*/ 74 w 238"/>
                  <a:gd name="T63" fmla="*/ 22 h 264"/>
                  <a:gd name="T64" fmla="*/ 70 w 238"/>
                  <a:gd name="T65" fmla="*/ 21 h 264"/>
                  <a:gd name="T66" fmla="*/ 69 w 238"/>
                  <a:gd name="T67" fmla="*/ 18 h 264"/>
                  <a:gd name="T68" fmla="*/ 80 w 238"/>
                  <a:gd name="T69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8" h="264">
                    <a:moveTo>
                      <a:pt x="80" y="0"/>
                    </a:moveTo>
                    <a:cubicBezTo>
                      <a:pt x="70" y="2"/>
                      <a:pt x="60" y="6"/>
                      <a:pt x="51" y="11"/>
                    </a:cubicBezTo>
                    <a:cubicBezTo>
                      <a:pt x="42" y="17"/>
                      <a:pt x="35" y="27"/>
                      <a:pt x="36" y="37"/>
                    </a:cubicBezTo>
                    <a:cubicBezTo>
                      <a:pt x="30" y="33"/>
                      <a:pt x="26" y="27"/>
                      <a:pt x="23" y="20"/>
                    </a:cubicBezTo>
                    <a:cubicBezTo>
                      <a:pt x="23" y="18"/>
                      <a:pt x="23" y="15"/>
                      <a:pt x="23" y="12"/>
                    </a:cubicBezTo>
                    <a:cubicBezTo>
                      <a:pt x="15" y="23"/>
                      <a:pt x="10" y="34"/>
                      <a:pt x="7" y="47"/>
                    </a:cubicBezTo>
                    <a:cubicBezTo>
                      <a:pt x="4" y="45"/>
                      <a:pt x="3" y="41"/>
                      <a:pt x="3" y="37"/>
                    </a:cubicBezTo>
                    <a:cubicBezTo>
                      <a:pt x="2" y="41"/>
                      <a:pt x="1" y="46"/>
                      <a:pt x="0" y="50"/>
                    </a:cubicBezTo>
                    <a:cubicBezTo>
                      <a:pt x="0" y="53"/>
                      <a:pt x="0" y="56"/>
                      <a:pt x="0" y="59"/>
                    </a:cubicBezTo>
                    <a:cubicBezTo>
                      <a:pt x="0" y="74"/>
                      <a:pt x="7" y="97"/>
                      <a:pt x="23" y="103"/>
                    </a:cubicBezTo>
                    <a:cubicBezTo>
                      <a:pt x="24" y="103"/>
                      <a:pt x="24" y="103"/>
                      <a:pt x="25" y="103"/>
                    </a:cubicBezTo>
                    <a:cubicBezTo>
                      <a:pt x="21" y="109"/>
                      <a:pt x="18" y="116"/>
                      <a:pt x="16" y="122"/>
                    </a:cubicBezTo>
                    <a:cubicBezTo>
                      <a:pt x="17" y="122"/>
                      <a:pt x="18" y="123"/>
                      <a:pt x="19" y="123"/>
                    </a:cubicBezTo>
                    <a:cubicBezTo>
                      <a:pt x="20" y="124"/>
                      <a:pt x="21" y="124"/>
                      <a:pt x="22" y="124"/>
                    </a:cubicBezTo>
                    <a:cubicBezTo>
                      <a:pt x="40" y="97"/>
                      <a:pt x="71" y="79"/>
                      <a:pt x="106" y="79"/>
                    </a:cubicBezTo>
                    <a:cubicBezTo>
                      <a:pt x="161" y="79"/>
                      <a:pt x="205" y="123"/>
                      <a:pt x="205" y="178"/>
                    </a:cubicBezTo>
                    <a:cubicBezTo>
                      <a:pt x="205" y="196"/>
                      <a:pt x="200" y="213"/>
                      <a:pt x="191" y="228"/>
                    </a:cubicBezTo>
                    <a:cubicBezTo>
                      <a:pt x="193" y="242"/>
                      <a:pt x="196" y="254"/>
                      <a:pt x="199" y="264"/>
                    </a:cubicBezTo>
                    <a:cubicBezTo>
                      <a:pt x="203" y="262"/>
                      <a:pt x="206" y="259"/>
                      <a:pt x="209" y="256"/>
                    </a:cubicBezTo>
                    <a:cubicBezTo>
                      <a:pt x="209" y="253"/>
                      <a:pt x="208" y="250"/>
                      <a:pt x="207" y="247"/>
                    </a:cubicBezTo>
                    <a:cubicBezTo>
                      <a:pt x="211" y="244"/>
                      <a:pt x="215" y="241"/>
                      <a:pt x="219" y="237"/>
                    </a:cubicBezTo>
                    <a:cubicBezTo>
                      <a:pt x="224" y="232"/>
                      <a:pt x="228" y="228"/>
                      <a:pt x="231" y="222"/>
                    </a:cubicBezTo>
                    <a:cubicBezTo>
                      <a:pt x="233" y="218"/>
                      <a:pt x="234" y="213"/>
                      <a:pt x="235" y="209"/>
                    </a:cubicBezTo>
                    <a:cubicBezTo>
                      <a:pt x="238" y="194"/>
                      <a:pt x="238" y="180"/>
                      <a:pt x="237" y="166"/>
                    </a:cubicBezTo>
                    <a:cubicBezTo>
                      <a:pt x="235" y="116"/>
                      <a:pt x="235" y="116"/>
                      <a:pt x="235" y="116"/>
                    </a:cubicBezTo>
                    <a:cubicBezTo>
                      <a:pt x="235" y="107"/>
                      <a:pt x="234" y="97"/>
                      <a:pt x="232" y="88"/>
                    </a:cubicBezTo>
                    <a:cubicBezTo>
                      <a:pt x="223" y="49"/>
                      <a:pt x="183" y="21"/>
                      <a:pt x="143" y="20"/>
                    </a:cubicBezTo>
                    <a:cubicBezTo>
                      <a:pt x="143" y="20"/>
                      <a:pt x="142" y="20"/>
                      <a:pt x="141" y="20"/>
                    </a:cubicBezTo>
                    <a:cubicBezTo>
                      <a:pt x="129" y="20"/>
                      <a:pt x="117" y="20"/>
                      <a:pt x="105" y="22"/>
                    </a:cubicBezTo>
                    <a:cubicBezTo>
                      <a:pt x="98" y="22"/>
                      <a:pt x="91" y="22"/>
                      <a:pt x="84" y="22"/>
                    </a:cubicBezTo>
                    <a:cubicBezTo>
                      <a:pt x="80" y="22"/>
                      <a:pt x="77" y="22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2" y="22"/>
                      <a:pt x="71" y="22"/>
                      <a:pt x="70" y="21"/>
                    </a:cubicBezTo>
                    <a:cubicBezTo>
                      <a:pt x="70" y="21"/>
                      <a:pt x="69" y="19"/>
                      <a:pt x="69" y="18"/>
                    </a:cubicBezTo>
                    <a:cubicBezTo>
                      <a:pt x="68" y="10"/>
                      <a:pt x="73" y="3"/>
                      <a:pt x="80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$ļïdê">
                <a:extLst>
                  <a:ext uri="{FF2B5EF4-FFF2-40B4-BE49-F238E27FC236}">
                    <a16:creationId xmlns="" xmlns:a16="http://schemas.microsoft.com/office/drawing/2014/main" id="{A501FF6B-3BBD-4273-9F2E-814638BAE474}"/>
                  </a:ext>
                </a:extLst>
              </p:cNvPr>
              <p:cNvSpPr/>
              <p:nvPr/>
            </p:nvSpPr>
            <p:spPr bwMode="auto">
              <a:xfrm>
                <a:off x="8751888" y="1865313"/>
                <a:ext cx="42863" cy="82550"/>
              </a:xfrm>
              <a:custGeom>
                <a:avLst/>
                <a:gdLst>
                  <a:gd name="T0" fmla="*/ 13 w 21"/>
                  <a:gd name="T1" fmla="*/ 0 h 42"/>
                  <a:gd name="T2" fmla="*/ 0 w 21"/>
                  <a:gd name="T3" fmla="*/ 18 h 42"/>
                  <a:gd name="T4" fmla="*/ 11 w 21"/>
                  <a:gd name="T5" fmla="*/ 42 h 42"/>
                  <a:gd name="T6" fmla="*/ 21 w 21"/>
                  <a:gd name="T7" fmla="*/ 36 h 42"/>
                  <a:gd name="T8" fmla="*/ 13 w 2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2">
                    <a:moveTo>
                      <a:pt x="13" y="0"/>
                    </a:moveTo>
                    <a:cubicBezTo>
                      <a:pt x="10" y="7"/>
                      <a:pt x="5" y="13"/>
                      <a:pt x="0" y="18"/>
                    </a:cubicBezTo>
                    <a:cubicBezTo>
                      <a:pt x="2" y="27"/>
                      <a:pt x="6" y="35"/>
                      <a:pt x="11" y="42"/>
                    </a:cubicBezTo>
                    <a:cubicBezTo>
                      <a:pt x="14" y="41"/>
                      <a:pt x="18" y="38"/>
                      <a:pt x="21" y="36"/>
                    </a:cubicBezTo>
                    <a:cubicBezTo>
                      <a:pt x="18" y="26"/>
                      <a:pt x="15" y="14"/>
                      <a:pt x="13" y="0"/>
                    </a:cubicBezTo>
                  </a:path>
                </a:pathLst>
              </a:custGeom>
              <a:solidFill>
                <a:srgbClr val="E4A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ḷîde">
                <a:extLst>
                  <a:ext uri="{FF2B5EF4-FFF2-40B4-BE49-F238E27FC236}">
                    <a16:creationId xmlns="" xmlns:a16="http://schemas.microsoft.com/office/drawing/2014/main" id="{D2EE52B0-3475-4212-A3C7-51FF09142864}"/>
                  </a:ext>
                </a:extLst>
              </p:cNvPr>
              <p:cNvSpPr/>
              <p:nvPr/>
            </p:nvSpPr>
            <p:spPr bwMode="auto">
              <a:xfrm>
                <a:off x="8405813" y="1419226"/>
                <a:ext cx="57150" cy="66675"/>
              </a:xfrm>
              <a:custGeom>
                <a:avLst/>
                <a:gdLst>
                  <a:gd name="T0" fmla="*/ 2 w 29"/>
                  <a:gd name="T1" fmla="*/ 28 h 34"/>
                  <a:gd name="T2" fmla="*/ 0 w 29"/>
                  <a:gd name="T3" fmla="*/ 34 h 34"/>
                  <a:gd name="T4" fmla="*/ 2 w 29"/>
                  <a:gd name="T5" fmla="*/ 28 h 34"/>
                  <a:gd name="T6" fmla="*/ 29 w 29"/>
                  <a:gd name="T7" fmla="*/ 0 h 34"/>
                  <a:gd name="T8" fmla="*/ 20 w 29"/>
                  <a:gd name="T9" fmla="*/ 9 h 34"/>
                  <a:gd name="T10" fmla="*/ 29 w 29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4">
                    <a:moveTo>
                      <a:pt x="2" y="28"/>
                    </a:moveTo>
                    <a:cubicBezTo>
                      <a:pt x="1" y="30"/>
                      <a:pt x="0" y="32"/>
                      <a:pt x="0" y="34"/>
                    </a:cubicBezTo>
                    <a:cubicBezTo>
                      <a:pt x="1" y="32"/>
                      <a:pt x="2" y="30"/>
                      <a:pt x="2" y="28"/>
                    </a:cubicBezTo>
                    <a:moveTo>
                      <a:pt x="29" y="0"/>
                    </a:moveTo>
                    <a:cubicBezTo>
                      <a:pt x="25" y="1"/>
                      <a:pt x="21" y="5"/>
                      <a:pt x="20" y="9"/>
                    </a:cubicBezTo>
                    <a:cubicBezTo>
                      <a:pt x="23" y="6"/>
                      <a:pt x="26" y="3"/>
                      <a:pt x="29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ślíḋé">
                <a:extLst>
                  <a:ext uri="{FF2B5EF4-FFF2-40B4-BE49-F238E27FC236}">
                    <a16:creationId xmlns="" xmlns:a16="http://schemas.microsoft.com/office/drawing/2014/main" id="{262EA2D9-815D-4AF9-9DCD-C885DC2AE5E8}"/>
                  </a:ext>
                </a:extLst>
              </p:cNvPr>
              <p:cNvSpPr/>
              <p:nvPr/>
            </p:nvSpPr>
            <p:spPr bwMode="auto">
              <a:xfrm>
                <a:off x="8443913" y="1570038"/>
                <a:ext cx="361950" cy="330200"/>
              </a:xfrm>
              <a:custGeom>
                <a:avLst/>
                <a:gdLst>
                  <a:gd name="T0" fmla="*/ 84 w 183"/>
                  <a:gd name="T1" fmla="*/ 0 h 167"/>
                  <a:gd name="T2" fmla="*/ 0 w 183"/>
                  <a:gd name="T3" fmla="*/ 45 h 167"/>
                  <a:gd name="T4" fmla="*/ 13 w 183"/>
                  <a:gd name="T5" fmla="*/ 46 h 167"/>
                  <a:gd name="T6" fmla="*/ 59 w 183"/>
                  <a:gd name="T7" fmla="*/ 41 h 167"/>
                  <a:gd name="T8" fmla="*/ 62 w 183"/>
                  <a:gd name="T9" fmla="*/ 41 h 167"/>
                  <a:gd name="T10" fmla="*/ 68 w 183"/>
                  <a:gd name="T11" fmla="*/ 42 h 167"/>
                  <a:gd name="T12" fmla="*/ 80 w 183"/>
                  <a:gd name="T13" fmla="*/ 64 h 167"/>
                  <a:gd name="T14" fmla="*/ 105 w 183"/>
                  <a:gd name="T15" fmla="*/ 109 h 167"/>
                  <a:gd name="T16" fmla="*/ 116 w 183"/>
                  <a:gd name="T17" fmla="*/ 114 h 167"/>
                  <a:gd name="T18" fmla="*/ 121 w 183"/>
                  <a:gd name="T19" fmla="*/ 112 h 167"/>
                  <a:gd name="T20" fmla="*/ 124 w 183"/>
                  <a:gd name="T21" fmla="*/ 98 h 167"/>
                  <a:gd name="T22" fmla="*/ 128 w 183"/>
                  <a:gd name="T23" fmla="*/ 97 h 167"/>
                  <a:gd name="T24" fmla="*/ 140 w 183"/>
                  <a:gd name="T25" fmla="*/ 103 h 167"/>
                  <a:gd name="T26" fmla="*/ 146 w 183"/>
                  <a:gd name="T27" fmla="*/ 119 h 167"/>
                  <a:gd name="T28" fmla="*/ 156 w 183"/>
                  <a:gd name="T29" fmla="*/ 167 h 167"/>
                  <a:gd name="T30" fmla="*/ 169 w 183"/>
                  <a:gd name="T31" fmla="*/ 149 h 167"/>
                  <a:gd name="T32" fmla="*/ 183 w 183"/>
                  <a:gd name="T33" fmla="*/ 99 h 167"/>
                  <a:gd name="T34" fmla="*/ 84 w 183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" h="167">
                    <a:moveTo>
                      <a:pt x="84" y="0"/>
                    </a:moveTo>
                    <a:cubicBezTo>
                      <a:pt x="49" y="0"/>
                      <a:pt x="18" y="18"/>
                      <a:pt x="0" y="45"/>
                    </a:cubicBezTo>
                    <a:cubicBezTo>
                      <a:pt x="4" y="46"/>
                      <a:pt x="8" y="46"/>
                      <a:pt x="13" y="46"/>
                    </a:cubicBezTo>
                    <a:cubicBezTo>
                      <a:pt x="28" y="46"/>
                      <a:pt x="46" y="42"/>
                      <a:pt x="59" y="41"/>
                    </a:cubicBezTo>
                    <a:cubicBezTo>
                      <a:pt x="60" y="41"/>
                      <a:pt x="61" y="41"/>
                      <a:pt x="62" y="41"/>
                    </a:cubicBezTo>
                    <a:cubicBezTo>
                      <a:pt x="64" y="41"/>
                      <a:pt x="66" y="42"/>
                      <a:pt x="68" y="42"/>
                    </a:cubicBezTo>
                    <a:cubicBezTo>
                      <a:pt x="77" y="45"/>
                      <a:pt x="78" y="56"/>
                      <a:pt x="80" y="64"/>
                    </a:cubicBezTo>
                    <a:cubicBezTo>
                      <a:pt x="84" y="81"/>
                      <a:pt x="92" y="97"/>
                      <a:pt x="105" y="109"/>
                    </a:cubicBezTo>
                    <a:cubicBezTo>
                      <a:pt x="108" y="111"/>
                      <a:pt x="112" y="114"/>
                      <a:pt x="116" y="114"/>
                    </a:cubicBezTo>
                    <a:cubicBezTo>
                      <a:pt x="118" y="114"/>
                      <a:pt x="120" y="113"/>
                      <a:pt x="121" y="112"/>
                    </a:cubicBezTo>
                    <a:cubicBezTo>
                      <a:pt x="117" y="108"/>
                      <a:pt x="119" y="100"/>
                      <a:pt x="124" y="98"/>
                    </a:cubicBezTo>
                    <a:cubicBezTo>
                      <a:pt x="126" y="97"/>
                      <a:pt x="127" y="97"/>
                      <a:pt x="128" y="97"/>
                    </a:cubicBezTo>
                    <a:cubicBezTo>
                      <a:pt x="133" y="97"/>
                      <a:pt x="137" y="99"/>
                      <a:pt x="140" y="103"/>
                    </a:cubicBezTo>
                    <a:cubicBezTo>
                      <a:pt x="143" y="108"/>
                      <a:pt x="145" y="113"/>
                      <a:pt x="146" y="119"/>
                    </a:cubicBezTo>
                    <a:cubicBezTo>
                      <a:pt x="149" y="135"/>
                      <a:pt x="151" y="152"/>
                      <a:pt x="156" y="167"/>
                    </a:cubicBezTo>
                    <a:cubicBezTo>
                      <a:pt x="161" y="162"/>
                      <a:pt x="166" y="156"/>
                      <a:pt x="169" y="149"/>
                    </a:cubicBezTo>
                    <a:cubicBezTo>
                      <a:pt x="178" y="134"/>
                      <a:pt x="183" y="117"/>
                      <a:pt x="183" y="99"/>
                    </a:cubicBezTo>
                    <a:cubicBezTo>
                      <a:pt x="183" y="44"/>
                      <a:pt x="139" y="0"/>
                      <a:pt x="84" y="0"/>
                    </a:cubicBezTo>
                  </a:path>
                </a:pathLst>
              </a:custGeom>
              <a:solidFill>
                <a:srgbClr val="E4A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$ľïďé">
                <a:extLst>
                  <a:ext uri="{FF2B5EF4-FFF2-40B4-BE49-F238E27FC236}">
                    <a16:creationId xmlns="" xmlns:a16="http://schemas.microsoft.com/office/drawing/2014/main" id="{1DED1CF4-A94F-4526-9BD8-0583218D8A8B}"/>
                  </a:ext>
                </a:extLst>
              </p:cNvPr>
              <p:cNvSpPr/>
              <p:nvPr/>
            </p:nvSpPr>
            <p:spPr bwMode="auto">
              <a:xfrm>
                <a:off x="8396288" y="1411288"/>
                <a:ext cx="479425" cy="534988"/>
              </a:xfrm>
              <a:custGeom>
                <a:avLst/>
                <a:gdLst>
                  <a:gd name="T0" fmla="*/ 1 w 242"/>
                  <a:gd name="T1" fmla="*/ 80 h 270"/>
                  <a:gd name="T2" fmla="*/ 9 w 242"/>
                  <a:gd name="T3" fmla="*/ 30 h 270"/>
                  <a:gd name="T4" fmla="*/ 11 w 242"/>
                  <a:gd name="T5" fmla="*/ 46 h 270"/>
                  <a:gd name="T6" fmla="*/ 36 w 242"/>
                  <a:gd name="T7" fmla="*/ 2 h 270"/>
                  <a:gd name="T8" fmla="*/ 27 w 242"/>
                  <a:gd name="T9" fmla="*/ 19 h 270"/>
                  <a:gd name="T10" fmla="*/ 39 w 242"/>
                  <a:gd name="T11" fmla="*/ 36 h 270"/>
                  <a:gd name="T12" fmla="*/ 55 w 242"/>
                  <a:gd name="T13" fmla="*/ 10 h 270"/>
                  <a:gd name="T14" fmla="*/ 84 w 242"/>
                  <a:gd name="T15" fmla="*/ 0 h 270"/>
                  <a:gd name="T16" fmla="*/ 73 w 242"/>
                  <a:gd name="T17" fmla="*/ 17 h 270"/>
                  <a:gd name="T18" fmla="*/ 74 w 242"/>
                  <a:gd name="T19" fmla="*/ 21 h 270"/>
                  <a:gd name="T20" fmla="*/ 78 w 242"/>
                  <a:gd name="T21" fmla="*/ 21 h 270"/>
                  <a:gd name="T22" fmla="*/ 109 w 242"/>
                  <a:gd name="T23" fmla="*/ 21 h 270"/>
                  <a:gd name="T24" fmla="*/ 147 w 242"/>
                  <a:gd name="T25" fmla="*/ 19 h 270"/>
                  <a:gd name="T26" fmla="*/ 236 w 242"/>
                  <a:gd name="T27" fmla="*/ 87 h 270"/>
                  <a:gd name="T28" fmla="*/ 239 w 242"/>
                  <a:gd name="T29" fmla="*/ 115 h 270"/>
                  <a:gd name="T30" fmla="*/ 241 w 242"/>
                  <a:gd name="T31" fmla="*/ 165 h 270"/>
                  <a:gd name="T32" fmla="*/ 239 w 242"/>
                  <a:gd name="T33" fmla="*/ 208 h 270"/>
                  <a:gd name="T34" fmla="*/ 192 w 242"/>
                  <a:gd name="T35" fmla="*/ 270 h 270"/>
                  <a:gd name="T36" fmla="*/ 172 w 242"/>
                  <a:gd name="T37" fmla="*/ 197 h 270"/>
                  <a:gd name="T38" fmla="*/ 166 w 242"/>
                  <a:gd name="T39" fmla="*/ 181 h 270"/>
                  <a:gd name="T40" fmla="*/ 150 w 242"/>
                  <a:gd name="T41" fmla="*/ 176 h 270"/>
                  <a:gd name="T42" fmla="*/ 147 w 242"/>
                  <a:gd name="T43" fmla="*/ 190 h 270"/>
                  <a:gd name="T44" fmla="*/ 131 w 242"/>
                  <a:gd name="T45" fmla="*/ 187 h 270"/>
                  <a:gd name="T46" fmla="*/ 106 w 242"/>
                  <a:gd name="T47" fmla="*/ 142 h 270"/>
                  <a:gd name="T48" fmla="*/ 94 w 242"/>
                  <a:gd name="T49" fmla="*/ 120 h 270"/>
                  <a:gd name="T50" fmla="*/ 85 w 242"/>
                  <a:gd name="T51" fmla="*/ 120 h 270"/>
                  <a:gd name="T52" fmla="*/ 23 w 242"/>
                  <a:gd name="T53" fmla="*/ 123 h 270"/>
                  <a:gd name="T54" fmla="*/ 1 w 242"/>
                  <a:gd name="T55" fmla="*/ 8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2" h="270">
                    <a:moveTo>
                      <a:pt x="1" y="80"/>
                    </a:moveTo>
                    <a:cubicBezTo>
                      <a:pt x="0" y="63"/>
                      <a:pt x="3" y="46"/>
                      <a:pt x="9" y="30"/>
                    </a:cubicBezTo>
                    <a:cubicBezTo>
                      <a:pt x="6" y="36"/>
                      <a:pt x="7" y="42"/>
                      <a:pt x="11" y="46"/>
                    </a:cubicBezTo>
                    <a:cubicBezTo>
                      <a:pt x="14" y="29"/>
                      <a:pt x="23" y="14"/>
                      <a:pt x="36" y="2"/>
                    </a:cubicBezTo>
                    <a:cubicBezTo>
                      <a:pt x="29" y="3"/>
                      <a:pt x="25" y="12"/>
                      <a:pt x="27" y="19"/>
                    </a:cubicBezTo>
                    <a:cubicBezTo>
                      <a:pt x="30" y="26"/>
                      <a:pt x="34" y="32"/>
                      <a:pt x="39" y="36"/>
                    </a:cubicBezTo>
                    <a:cubicBezTo>
                      <a:pt x="39" y="26"/>
                      <a:pt x="46" y="16"/>
                      <a:pt x="55" y="10"/>
                    </a:cubicBezTo>
                    <a:cubicBezTo>
                      <a:pt x="64" y="5"/>
                      <a:pt x="74" y="1"/>
                      <a:pt x="84" y="0"/>
                    </a:cubicBezTo>
                    <a:cubicBezTo>
                      <a:pt x="77" y="2"/>
                      <a:pt x="72" y="9"/>
                      <a:pt x="73" y="17"/>
                    </a:cubicBezTo>
                    <a:cubicBezTo>
                      <a:pt x="73" y="18"/>
                      <a:pt x="73" y="20"/>
                      <a:pt x="74" y="21"/>
                    </a:cubicBezTo>
                    <a:cubicBezTo>
                      <a:pt x="75" y="21"/>
                      <a:pt x="76" y="22"/>
                      <a:pt x="78" y="21"/>
                    </a:cubicBezTo>
                    <a:cubicBezTo>
                      <a:pt x="88" y="22"/>
                      <a:pt x="98" y="22"/>
                      <a:pt x="109" y="21"/>
                    </a:cubicBezTo>
                    <a:cubicBezTo>
                      <a:pt x="121" y="19"/>
                      <a:pt x="134" y="19"/>
                      <a:pt x="147" y="19"/>
                    </a:cubicBezTo>
                    <a:cubicBezTo>
                      <a:pt x="187" y="20"/>
                      <a:pt x="227" y="48"/>
                      <a:pt x="236" y="87"/>
                    </a:cubicBezTo>
                    <a:cubicBezTo>
                      <a:pt x="238" y="96"/>
                      <a:pt x="239" y="106"/>
                      <a:pt x="239" y="115"/>
                    </a:cubicBezTo>
                    <a:cubicBezTo>
                      <a:pt x="241" y="165"/>
                      <a:pt x="241" y="165"/>
                      <a:pt x="241" y="165"/>
                    </a:cubicBezTo>
                    <a:cubicBezTo>
                      <a:pt x="242" y="179"/>
                      <a:pt x="242" y="193"/>
                      <a:pt x="239" y="208"/>
                    </a:cubicBezTo>
                    <a:cubicBezTo>
                      <a:pt x="234" y="234"/>
                      <a:pt x="217" y="257"/>
                      <a:pt x="192" y="270"/>
                    </a:cubicBezTo>
                    <a:cubicBezTo>
                      <a:pt x="178" y="249"/>
                      <a:pt x="177" y="222"/>
                      <a:pt x="172" y="197"/>
                    </a:cubicBezTo>
                    <a:cubicBezTo>
                      <a:pt x="171" y="191"/>
                      <a:pt x="169" y="186"/>
                      <a:pt x="166" y="181"/>
                    </a:cubicBezTo>
                    <a:cubicBezTo>
                      <a:pt x="162" y="176"/>
                      <a:pt x="156" y="174"/>
                      <a:pt x="150" y="176"/>
                    </a:cubicBezTo>
                    <a:cubicBezTo>
                      <a:pt x="145" y="178"/>
                      <a:pt x="142" y="186"/>
                      <a:pt x="147" y="190"/>
                    </a:cubicBezTo>
                    <a:cubicBezTo>
                      <a:pt x="143" y="195"/>
                      <a:pt x="135" y="191"/>
                      <a:pt x="131" y="187"/>
                    </a:cubicBezTo>
                    <a:cubicBezTo>
                      <a:pt x="118" y="175"/>
                      <a:pt x="110" y="159"/>
                      <a:pt x="106" y="142"/>
                    </a:cubicBezTo>
                    <a:cubicBezTo>
                      <a:pt x="104" y="134"/>
                      <a:pt x="102" y="123"/>
                      <a:pt x="94" y="120"/>
                    </a:cubicBezTo>
                    <a:cubicBezTo>
                      <a:pt x="91" y="119"/>
                      <a:pt x="88" y="119"/>
                      <a:pt x="85" y="120"/>
                    </a:cubicBezTo>
                    <a:cubicBezTo>
                      <a:pt x="68" y="121"/>
                      <a:pt x="40" y="128"/>
                      <a:pt x="23" y="123"/>
                    </a:cubicBezTo>
                    <a:cubicBezTo>
                      <a:pt x="8" y="117"/>
                      <a:pt x="1" y="94"/>
                      <a:pt x="1" y="80"/>
                    </a:cubicBezTo>
                    <a:close/>
                  </a:path>
                </a:pathLst>
              </a:custGeom>
              <a:solidFill>
                <a:srgbClr val="784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šļíḑê">
                <a:extLst>
                  <a:ext uri="{FF2B5EF4-FFF2-40B4-BE49-F238E27FC236}">
                    <a16:creationId xmlns="" xmlns:a16="http://schemas.microsoft.com/office/drawing/2014/main" id="{FC406D24-B2CE-4179-ACB0-6D8C2F1239B0}"/>
                  </a:ext>
                </a:extLst>
              </p:cNvPr>
              <p:cNvSpPr/>
              <p:nvPr/>
            </p:nvSpPr>
            <p:spPr bwMode="auto">
              <a:xfrm>
                <a:off x="8021638" y="2535238"/>
                <a:ext cx="17463" cy="14288"/>
              </a:xfrm>
              <a:custGeom>
                <a:avLst/>
                <a:gdLst>
                  <a:gd name="T0" fmla="*/ 0 w 9"/>
                  <a:gd name="T1" fmla="*/ 0 h 7"/>
                  <a:gd name="T2" fmla="*/ 5 w 9"/>
                  <a:gd name="T3" fmla="*/ 7 h 7"/>
                  <a:gd name="T4" fmla="*/ 9 w 9"/>
                  <a:gd name="T5" fmla="*/ 7 h 7"/>
                  <a:gd name="T6" fmla="*/ 9 w 9"/>
                  <a:gd name="T7" fmla="*/ 2 h 7"/>
                  <a:gd name="T8" fmla="*/ 0 w 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cubicBezTo>
                      <a:pt x="2" y="2"/>
                      <a:pt x="3" y="5"/>
                      <a:pt x="5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1"/>
                      <a:pt x="3" y="1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ŝlíḑé">
                <a:extLst>
                  <a:ext uri="{FF2B5EF4-FFF2-40B4-BE49-F238E27FC236}">
                    <a16:creationId xmlns="" xmlns:a16="http://schemas.microsoft.com/office/drawing/2014/main" id="{2EB54A41-25A1-461A-8006-81837996C7A9}"/>
                  </a:ext>
                </a:extLst>
              </p:cNvPr>
              <p:cNvSpPr/>
              <p:nvPr/>
            </p:nvSpPr>
            <p:spPr bwMode="auto">
              <a:xfrm>
                <a:off x="8004176" y="2332038"/>
                <a:ext cx="11113" cy="14288"/>
              </a:xfrm>
              <a:custGeom>
                <a:avLst/>
                <a:gdLst>
                  <a:gd name="T0" fmla="*/ 1 w 6"/>
                  <a:gd name="T1" fmla="*/ 0 h 7"/>
                  <a:gd name="T2" fmla="*/ 0 w 6"/>
                  <a:gd name="T3" fmla="*/ 5 h 7"/>
                  <a:gd name="T4" fmla="*/ 6 w 6"/>
                  <a:gd name="T5" fmla="*/ 7 h 7"/>
                  <a:gd name="T6" fmla="*/ 6 w 6"/>
                  <a:gd name="T7" fmla="*/ 4 h 7"/>
                  <a:gd name="T8" fmla="*/ 6 w 6"/>
                  <a:gd name="T9" fmla="*/ 4 h 7"/>
                  <a:gd name="T10" fmla="*/ 6 w 6"/>
                  <a:gd name="T11" fmla="*/ 0 h 7"/>
                  <a:gd name="T12" fmla="*/ 1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1" y="0"/>
                    </a:moveTo>
                    <a:cubicBezTo>
                      <a:pt x="1" y="0"/>
                      <a:pt x="1" y="2"/>
                      <a:pt x="0" y="5"/>
                    </a:cubicBezTo>
                    <a:cubicBezTo>
                      <a:pt x="2" y="5"/>
                      <a:pt x="4" y="6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ḻíḋé">
                <a:extLst>
                  <a:ext uri="{FF2B5EF4-FFF2-40B4-BE49-F238E27FC236}">
                    <a16:creationId xmlns="" xmlns:a16="http://schemas.microsoft.com/office/drawing/2014/main" id="{4AE478B3-F548-4B15-A643-A3C213009E73}"/>
                  </a:ext>
                </a:extLst>
              </p:cNvPr>
              <p:cNvSpPr/>
              <p:nvPr/>
            </p:nvSpPr>
            <p:spPr bwMode="auto">
              <a:xfrm>
                <a:off x="7988301" y="2341563"/>
                <a:ext cx="50800" cy="198438"/>
              </a:xfrm>
              <a:custGeom>
                <a:avLst/>
                <a:gdLst>
                  <a:gd name="T0" fmla="*/ 8 w 26"/>
                  <a:gd name="T1" fmla="*/ 0 h 100"/>
                  <a:gd name="T2" fmla="*/ 17 w 26"/>
                  <a:gd name="T3" fmla="*/ 98 h 100"/>
                  <a:gd name="T4" fmla="*/ 26 w 26"/>
                  <a:gd name="T5" fmla="*/ 100 h 100"/>
                  <a:gd name="T6" fmla="*/ 14 w 26"/>
                  <a:gd name="T7" fmla="*/ 2 h 100"/>
                  <a:gd name="T8" fmla="*/ 8 w 26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0">
                    <a:moveTo>
                      <a:pt x="8" y="0"/>
                    </a:moveTo>
                    <a:cubicBezTo>
                      <a:pt x="6" y="14"/>
                      <a:pt x="0" y="62"/>
                      <a:pt x="17" y="98"/>
                    </a:cubicBezTo>
                    <a:cubicBezTo>
                      <a:pt x="20" y="99"/>
                      <a:pt x="23" y="99"/>
                      <a:pt x="26" y="10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2" y="1"/>
                      <a:pt x="10" y="0"/>
                      <a:pt x="8" y="0"/>
                    </a:cubicBezTo>
                  </a:path>
                </a:pathLst>
              </a:custGeom>
              <a:solidFill>
                <a:srgbClr val="E4A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ş1ïḓè">
                <a:extLst>
                  <a:ext uri="{FF2B5EF4-FFF2-40B4-BE49-F238E27FC236}">
                    <a16:creationId xmlns="" xmlns:a16="http://schemas.microsoft.com/office/drawing/2014/main" id="{65CCC106-8721-4C61-9878-9247A60FDB0A}"/>
                  </a:ext>
                </a:extLst>
              </p:cNvPr>
              <p:cNvSpPr/>
              <p:nvPr/>
            </p:nvSpPr>
            <p:spPr bwMode="auto">
              <a:xfrm>
                <a:off x="8015288" y="2339976"/>
                <a:ext cx="1588" cy="6350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3 h 3"/>
                  <a:gd name="T6" fmla="*/ 0 w 1"/>
                  <a:gd name="T7" fmla="*/ 0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ṩḷíḍé">
                <a:extLst>
                  <a:ext uri="{FF2B5EF4-FFF2-40B4-BE49-F238E27FC236}">
                    <a16:creationId xmlns="" xmlns:a16="http://schemas.microsoft.com/office/drawing/2014/main" id="{989D177E-B6CE-4031-BF36-0A7208FB29A2}"/>
                  </a:ext>
                </a:extLst>
              </p:cNvPr>
              <p:cNvSpPr/>
              <p:nvPr/>
            </p:nvSpPr>
            <p:spPr bwMode="auto">
              <a:xfrm>
                <a:off x="8039101" y="2540001"/>
                <a:ext cx="1588" cy="9525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5 h 5"/>
                  <a:gd name="T4" fmla="*/ 1 w 1"/>
                  <a:gd name="T5" fmla="*/ 5 h 5"/>
                  <a:gd name="T6" fmla="*/ 0 w 1"/>
                  <a:gd name="T7" fmla="*/ 0 h 5"/>
                  <a:gd name="T8" fmla="*/ 0 w 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ŝľiḍe">
                <a:extLst>
                  <a:ext uri="{FF2B5EF4-FFF2-40B4-BE49-F238E27FC236}">
                    <a16:creationId xmlns="" xmlns:a16="http://schemas.microsoft.com/office/drawing/2014/main" id="{4B5EC08A-763D-494A-8068-E87C354D06FF}"/>
                  </a:ext>
                </a:extLst>
              </p:cNvPr>
              <p:cNvSpPr/>
              <p:nvPr/>
            </p:nvSpPr>
            <p:spPr bwMode="auto">
              <a:xfrm>
                <a:off x="8015288" y="2346326"/>
                <a:ext cx="23813" cy="193675"/>
              </a:xfrm>
              <a:custGeom>
                <a:avLst/>
                <a:gdLst>
                  <a:gd name="T0" fmla="*/ 0 w 12"/>
                  <a:gd name="T1" fmla="*/ 0 h 98"/>
                  <a:gd name="T2" fmla="*/ 12 w 12"/>
                  <a:gd name="T3" fmla="*/ 98 h 98"/>
                  <a:gd name="T4" fmla="*/ 12 w 12"/>
                  <a:gd name="T5" fmla="*/ 98 h 98"/>
                  <a:gd name="T6" fmla="*/ 1 w 12"/>
                  <a:gd name="T7" fmla="*/ 0 h 98"/>
                  <a:gd name="T8" fmla="*/ 0 w 12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8">
                    <a:moveTo>
                      <a:pt x="0" y="0"/>
                    </a:move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D9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ľiďè">
                <a:extLst>
                  <a:ext uri="{FF2B5EF4-FFF2-40B4-BE49-F238E27FC236}">
                    <a16:creationId xmlns="" xmlns:a16="http://schemas.microsoft.com/office/drawing/2014/main" id="{AC428261-7CF2-45B6-AE6C-1B5918E370D9}"/>
                  </a:ext>
                </a:extLst>
              </p:cNvPr>
              <p:cNvSpPr/>
              <p:nvPr/>
            </p:nvSpPr>
            <p:spPr bwMode="auto">
              <a:xfrm>
                <a:off x="8016876" y="2332038"/>
                <a:ext cx="28575" cy="3175"/>
              </a:xfrm>
              <a:custGeom>
                <a:avLst/>
                <a:gdLst>
                  <a:gd name="T0" fmla="*/ 4 w 14"/>
                  <a:gd name="T1" fmla="*/ 1 h 2"/>
                  <a:gd name="T2" fmla="*/ 12 w 14"/>
                  <a:gd name="T3" fmla="*/ 2 h 2"/>
                  <a:gd name="T4" fmla="*/ 14 w 14"/>
                  <a:gd name="T5" fmla="*/ 2 h 2"/>
                  <a:gd name="T6" fmla="*/ 14 w 14"/>
                  <a:gd name="T7" fmla="*/ 1 h 2"/>
                  <a:gd name="T8" fmla="*/ 4 w 14"/>
                  <a:gd name="T9" fmla="*/ 1 h 2"/>
                  <a:gd name="T10" fmla="*/ 0 w 14"/>
                  <a:gd name="T11" fmla="*/ 0 h 2"/>
                  <a:gd name="T12" fmla="*/ 3 w 14"/>
                  <a:gd name="T13" fmla="*/ 1 h 2"/>
                  <a:gd name="T14" fmla="*/ 3 w 14"/>
                  <a:gd name="T15" fmla="*/ 0 h 2"/>
                  <a:gd name="T16" fmla="*/ 0 w 1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">
                    <a:moveTo>
                      <a:pt x="4" y="1"/>
                    </a:moveTo>
                    <a:cubicBezTo>
                      <a:pt x="7" y="1"/>
                      <a:pt x="9" y="2"/>
                      <a:pt x="12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4" y="1"/>
                      <a:pt x="4" y="1"/>
                      <a:pt x="4" y="1"/>
                    </a:cubicBezTo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śḷîḍè">
                <a:extLst>
                  <a:ext uri="{FF2B5EF4-FFF2-40B4-BE49-F238E27FC236}">
                    <a16:creationId xmlns="" xmlns:a16="http://schemas.microsoft.com/office/drawing/2014/main" id="{5F756123-4336-4063-AC74-42347AB765A2}"/>
                  </a:ext>
                </a:extLst>
              </p:cNvPr>
              <p:cNvSpPr/>
              <p:nvPr/>
            </p:nvSpPr>
            <p:spPr bwMode="auto">
              <a:xfrm>
                <a:off x="8023226" y="2332038"/>
                <a:ext cx="17463" cy="3175"/>
              </a:xfrm>
              <a:custGeom>
                <a:avLst/>
                <a:gdLst>
                  <a:gd name="T0" fmla="*/ 0 w 9"/>
                  <a:gd name="T1" fmla="*/ 0 h 2"/>
                  <a:gd name="T2" fmla="*/ 0 w 9"/>
                  <a:gd name="T3" fmla="*/ 1 h 2"/>
                  <a:gd name="T4" fmla="*/ 7 w 9"/>
                  <a:gd name="T5" fmla="*/ 2 h 2"/>
                  <a:gd name="T6" fmla="*/ 9 w 9"/>
                  <a:gd name="T7" fmla="*/ 2 h 2"/>
                  <a:gd name="T8" fmla="*/ 1 w 9"/>
                  <a:gd name="T9" fmla="*/ 1 h 2"/>
                  <a:gd name="T10" fmla="*/ 0 w 9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4" y="2"/>
                      <a:pt x="7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6" y="2"/>
                      <a:pt x="4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ś1ïḋê">
                <a:extLst>
                  <a:ext uri="{FF2B5EF4-FFF2-40B4-BE49-F238E27FC236}">
                    <a16:creationId xmlns="" xmlns:a16="http://schemas.microsoft.com/office/drawing/2014/main" id="{79BCE4FB-1F64-4748-B132-C7CE77F7934B}"/>
                  </a:ext>
                </a:extLst>
              </p:cNvPr>
              <p:cNvSpPr/>
              <p:nvPr/>
            </p:nvSpPr>
            <p:spPr bwMode="auto">
              <a:xfrm>
                <a:off x="8015288" y="2332038"/>
                <a:ext cx="47625" cy="217488"/>
              </a:xfrm>
              <a:custGeom>
                <a:avLst/>
                <a:gdLst>
                  <a:gd name="T0" fmla="*/ 0 w 24"/>
                  <a:gd name="T1" fmla="*/ 0 h 110"/>
                  <a:gd name="T2" fmla="*/ 0 w 24"/>
                  <a:gd name="T3" fmla="*/ 4 h 110"/>
                  <a:gd name="T4" fmla="*/ 1 w 24"/>
                  <a:gd name="T5" fmla="*/ 7 h 110"/>
                  <a:gd name="T6" fmla="*/ 12 w 24"/>
                  <a:gd name="T7" fmla="*/ 105 h 110"/>
                  <a:gd name="T8" fmla="*/ 13 w 24"/>
                  <a:gd name="T9" fmla="*/ 110 h 110"/>
                  <a:gd name="T10" fmla="*/ 24 w 24"/>
                  <a:gd name="T11" fmla="*/ 109 h 110"/>
                  <a:gd name="T12" fmla="*/ 15 w 24"/>
                  <a:gd name="T13" fmla="*/ 2 h 110"/>
                  <a:gd name="T14" fmla="*/ 13 w 24"/>
                  <a:gd name="T15" fmla="*/ 2 h 110"/>
                  <a:gd name="T16" fmla="*/ 11 w 24"/>
                  <a:gd name="T17" fmla="*/ 2 h 110"/>
                  <a:gd name="T18" fmla="*/ 4 w 24"/>
                  <a:gd name="T19" fmla="*/ 1 h 110"/>
                  <a:gd name="T20" fmla="*/ 1 w 24"/>
                  <a:gd name="T21" fmla="*/ 0 h 110"/>
                  <a:gd name="T22" fmla="*/ 0 w 24"/>
                  <a:gd name="T2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10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05"/>
                      <a:pt x="12" y="105"/>
                      <a:pt x="12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8" y="2"/>
                      <a:pt x="6" y="1"/>
                      <a:pt x="4" y="1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364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ŝliḓe">
                <a:extLst>
                  <a:ext uri="{FF2B5EF4-FFF2-40B4-BE49-F238E27FC236}">
                    <a16:creationId xmlns="" xmlns:a16="http://schemas.microsoft.com/office/drawing/2014/main" id="{D0B2FB3C-C50A-4207-AA05-815DF32CFC03}"/>
                  </a:ext>
                </a:extLst>
              </p:cNvPr>
              <p:cNvSpPr/>
              <p:nvPr/>
            </p:nvSpPr>
            <p:spPr bwMode="auto">
              <a:xfrm>
                <a:off x="7983538" y="2332038"/>
                <a:ext cx="87313" cy="217488"/>
              </a:xfrm>
              <a:custGeom>
                <a:avLst/>
                <a:gdLst>
                  <a:gd name="T0" fmla="*/ 15 w 44"/>
                  <a:gd name="T1" fmla="*/ 0 h 110"/>
                  <a:gd name="T2" fmla="*/ 28 w 44"/>
                  <a:gd name="T3" fmla="*/ 110 h 110"/>
                  <a:gd name="T4" fmla="*/ 44 w 44"/>
                  <a:gd name="T5" fmla="*/ 109 h 110"/>
                  <a:gd name="T6" fmla="*/ 35 w 44"/>
                  <a:gd name="T7" fmla="*/ 1 h 110"/>
                  <a:gd name="T8" fmla="*/ 15 w 44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0">
                    <a:moveTo>
                      <a:pt x="15" y="0"/>
                    </a:moveTo>
                    <a:cubicBezTo>
                      <a:pt x="15" y="0"/>
                      <a:pt x="0" y="68"/>
                      <a:pt x="28" y="110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35" y="1"/>
                      <a:pt x="35" y="1"/>
                      <a:pt x="35" y="1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D6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ṥlîḍê">
                <a:extLst>
                  <a:ext uri="{FF2B5EF4-FFF2-40B4-BE49-F238E27FC236}">
                    <a16:creationId xmlns="" xmlns:a16="http://schemas.microsoft.com/office/drawing/2014/main" id="{9DE3360D-6BDD-46E0-9D73-700ABA85C59F}"/>
                  </a:ext>
                </a:extLst>
              </p:cNvPr>
              <p:cNvSpPr/>
              <p:nvPr/>
            </p:nvSpPr>
            <p:spPr bwMode="auto">
              <a:xfrm>
                <a:off x="8804276" y="1971676"/>
                <a:ext cx="3175" cy="6350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ïďê">
                <a:extLst>
                  <a:ext uri="{FF2B5EF4-FFF2-40B4-BE49-F238E27FC236}">
                    <a16:creationId xmlns="" xmlns:a16="http://schemas.microsoft.com/office/drawing/2014/main" id="{AAA6998D-BD67-4B34-8D7A-D25CC8EA134E}"/>
                  </a:ext>
                </a:extLst>
              </p:cNvPr>
              <p:cNvSpPr/>
              <p:nvPr/>
            </p:nvSpPr>
            <p:spPr bwMode="auto">
              <a:xfrm>
                <a:off x="8767763" y="1963738"/>
                <a:ext cx="39688" cy="123825"/>
              </a:xfrm>
              <a:custGeom>
                <a:avLst/>
                <a:gdLst>
                  <a:gd name="T0" fmla="*/ 14 w 20"/>
                  <a:gd name="T1" fmla="*/ 0 h 63"/>
                  <a:gd name="T2" fmla="*/ 0 w 20"/>
                  <a:gd name="T3" fmla="*/ 63 h 63"/>
                  <a:gd name="T4" fmla="*/ 4 w 20"/>
                  <a:gd name="T5" fmla="*/ 63 h 63"/>
                  <a:gd name="T6" fmla="*/ 20 w 20"/>
                  <a:gd name="T7" fmla="*/ 7 h 63"/>
                  <a:gd name="T8" fmla="*/ 18 w 20"/>
                  <a:gd name="T9" fmla="*/ 4 h 63"/>
                  <a:gd name="T10" fmla="*/ 14 w 20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63">
                    <a:moveTo>
                      <a:pt x="14" y="0"/>
                    </a:moveTo>
                    <a:cubicBezTo>
                      <a:pt x="19" y="10"/>
                      <a:pt x="12" y="34"/>
                      <a:pt x="0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14" y="39"/>
                      <a:pt x="20" y="19"/>
                      <a:pt x="20" y="7"/>
                    </a:cubicBezTo>
                    <a:cubicBezTo>
                      <a:pt x="19" y="6"/>
                      <a:pt x="19" y="5"/>
                      <a:pt x="18" y="4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E4A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ṣ1îďè">
                <a:extLst>
                  <a:ext uri="{FF2B5EF4-FFF2-40B4-BE49-F238E27FC236}">
                    <a16:creationId xmlns="" xmlns:a16="http://schemas.microsoft.com/office/drawing/2014/main" id="{14544BCE-6C37-468F-9EFC-61BC96AAB152}"/>
                  </a:ext>
                </a:extLst>
              </p:cNvPr>
              <p:cNvSpPr/>
              <p:nvPr/>
            </p:nvSpPr>
            <p:spPr bwMode="auto">
              <a:xfrm>
                <a:off x="8543926" y="3186113"/>
                <a:ext cx="22225" cy="182563"/>
              </a:xfrm>
              <a:custGeom>
                <a:avLst/>
                <a:gdLst>
                  <a:gd name="T0" fmla="*/ 11 w 11"/>
                  <a:gd name="T1" fmla="*/ 0 h 92"/>
                  <a:gd name="T2" fmla="*/ 7 w 11"/>
                  <a:gd name="T3" fmla="*/ 0 h 92"/>
                  <a:gd name="T4" fmla="*/ 0 w 11"/>
                  <a:gd name="T5" fmla="*/ 92 h 92"/>
                  <a:gd name="T6" fmla="*/ 3 w 11"/>
                  <a:gd name="T7" fmla="*/ 91 h 92"/>
                  <a:gd name="T8" fmla="*/ 11 w 11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2">
                    <a:moveTo>
                      <a:pt x="11" y="0"/>
                    </a:moveTo>
                    <a:cubicBezTo>
                      <a:pt x="9" y="0"/>
                      <a:pt x="8" y="0"/>
                      <a:pt x="7" y="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" y="91"/>
                      <a:pt x="3" y="9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45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š1íḍe">
                <a:extLst>
                  <a:ext uri="{FF2B5EF4-FFF2-40B4-BE49-F238E27FC236}">
                    <a16:creationId xmlns="" xmlns:a16="http://schemas.microsoft.com/office/drawing/2014/main" id="{5EA0D8AE-A2BF-43AE-9260-AD8F787A5BBF}"/>
                  </a:ext>
                </a:extLst>
              </p:cNvPr>
              <p:cNvSpPr/>
              <p:nvPr/>
            </p:nvSpPr>
            <p:spPr bwMode="auto">
              <a:xfrm>
                <a:off x="8558213" y="2087563"/>
                <a:ext cx="217488" cy="1098550"/>
              </a:xfrm>
              <a:custGeom>
                <a:avLst/>
                <a:gdLst>
                  <a:gd name="T0" fmla="*/ 110 w 110"/>
                  <a:gd name="T1" fmla="*/ 0 h 555"/>
                  <a:gd name="T2" fmla="*/ 106 w 110"/>
                  <a:gd name="T3" fmla="*/ 0 h 555"/>
                  <a:gd name="T4" fmla="*/ 33 w 110"/>
                  <a:gd name="T5" fmla="*/ 146 h 555"/>
                  <a:gd name="T6" fmla="*/ 0 w 110"/>
                  <a:gd name="T7" fmla="*/ 555 h 555"/>
                  <a:gd name="T8" fmla="*/ 4 w 110"/>
                  <a:gd name="T9" fmla="*/ 555 h 555"/>
                  <a:gd name="T10" fmla="*/ 37 w 110"/>
                  <a:gd name="T11" fmla="*/ 146 h 555"/>
                  <a:gd name="T12" fmla="*/ 110 w 110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555">
                    <a:moveTo>
                      <a:pt x="110" y="0"/>
                    </a:moveTo>
                    <a:cubicBezTo>
                      <a:pt x="109" y="0"/>
                      <a:pt x="108" y="0"/>
                      <a:pt x="106" y="0"/>
                    </a:cubicBezTo>
                    <a:cubicBezTo>
                      <a:pt x="81" y="63"/>
                      <a:pt x="33" y="146"/>
                      <a:pt x="33" y="146"/>
                    </a:cubicBezTo>
                    <a:cubicBezTo>
                      <a:pt x="0" y="555"/>
                      <a:pt x="0" y="555"/>
                      <a:pt x="0" y="555"/>
                    </a:cubicBezTo>
                    <a:cubicBezTo>
                      <a:pt x="1" y="555"/>
                      <a:pt x="2" y="555"/>
                      <a:pt x="4" y="555"/>
                    </a:cubicBezTo>
                    <a:cubicBezTo>
                      <a:pt x="37" y="146"/>
                      <a:pt x="37" y="146"/>
                      <a:pt x="37" y="146"/>
                    </a:cubicBezTo>
                    <a:cubicBezTo>
                      <a:pt x="37" y="146"/>
                      <a:pt x="85" y="62"/>
                      <a:pt x="11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íḍê">
                <a:extLst>
                  <a:ext uri="{FF2B5EF4-FFF2-40B4-BE49-F238E27FC236}">
                    <a16:creationId xmlns="" xmlns:a16="http://schemas.microsoft.com/office/drawing/2014/main" id="{DBD49DAD-412D-44A7-863D-CBBB1F413123}"/>
                  </a:ext>
                </a:extLst>
              </p:cNvPr>
              <p:cNvSpPr/>
              <p:nvPr/>
            </p:nvSpPr>
            <p:spPr bwMode="auto">
              <a:xfrm>
                <a:off x="8572501" y="3111501"/>
                <a:ext cx="376238" cy="247650"/>
              </a:xfrm>
              <a:custGeom>
                <a:avLst/>
                <a:gdLst>
                  <a:gd name="T0" fmla="*/ 164 w 190"/>
                  <a:gd name="T1" fmla="*/ 39 h 125"/>
                  <a:gd name="T2" fmla="*/ 163 w 190"/>
                  <a:gd name="T3" fmla="*/ 43 h 125"/>
                  <a:gd name="T4" fmla="*/ 190 w 190"/>
                  <a:gd name="T5" fmla="*/ 87 h 125"/>
                  <a:gd name="T6" fmla="*/ 190 w 190"/>
                  <a:gd name="T7" fmla="*/ 81 h 125"/>
                  <a:gd name="T8" fmla="*/ 164 w 190"/>
                  <a:gd name="T9" fmla="*/ 39 h 125"/>
                  <a:gd name="T10" fmla="*/ 111 w 190"/>
                  <a:gd name="T11" fmla="*/ 0 h 125"/>
                  <a:gd name="T12" fmla="*/ 89 w 190"/>
                  <a:gd name="T13" fmla="*/ 26 h 125"/>
                  <a:gd name="T14" fmla="*/ 0 w 190"/>
                  <a:gd name="T15" fmla="*/ 125 h 125"/>
                  <a:gd name="T16" fmla="*/ 90 w 190"/>
                  <a:gd name="T17" fmla="*/ 33 h 125"/>
                  <a:gd name="T18" fmla="*/ 108 w 190"/>
                  <a:gd name="T19" fmla="*/ 8 h 125"/>
                  <a:gd name="T20" fmla="*/ 111 w 190"/>
                  <a:gd name="T2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25">
                    <a:moveTo>
                      <a:pt x="164" y="39"/>
                    </a:moveTo>
                    <a:cubicBezTo>
                      <a:pt x="163" y="43"/>
                      <a:pt x="163" y="43"/>
                      <a:pt x="163" y="43"/>
                    </a:cubicBezTo>
                    <a:cubicBezTo>
                      <a:pt x="178" y="64"/>
                      <a:pt x="190" y="87"/>
                      <a:pt x="190" y="87"/>
                    </a:cubicBezTo>
                    <a:cubicBezTo>
                      <a:pt x="190" y="85"/>
                      <a:pt x="190" y="83"/>
                      <a:pt x="190" y="81"/>
                    </a:cubicBezTo>
                    <a:cubicBezTo>
                      <a:pt x="185" y="72"/>
                      <a:pt x="176" y="55"/>
                      <a:pt x="164" y="39"/>
                    </a:cubicBezTo>
                    <a:moveTo>
                      <a:pt x="111" y="0"/>
                    </a:moveTo>
                    <a:cubicBezTo>
                      <a:pt x="103" y="2"/>
                      <a:pt x="96" y="9"/>
                      <a:pt x="89" y="26"/>
                    </a:cubicBezTo>
                    <a:cubicBezTo>
                      <a:pt x="66" y="90"/>
                      <a:pt x="21" y="116"/>
                      <a:pt x="0" y="125"/>
                    </a:cubicBezTo>
                    <a:cubicBezTo>
                      <a:pt x="23" y="117"/>
                      <a:pt x="67" y="94"/>
                      <a:pt x="90" y="33"/>
                    </a:cubicBezTo>
                    <a:cubicBezTo>
                      <a:pt x="95" y="19"/>
                      <a:pt x="101" y="11"/>
                      <a:pt x="108" y="8"/>
                    </a:cubicBezTo>
                    <a:cubicBezTo>
                      <a:pt x="109" y="5"/>
                      <a:pt x="110" y="3"/>
                      <a:pt x="111" y="0"/>
                    </a:cubicBezTo>
                  </a:path>
                </a:pathLst>
              </a:custGeom>
              <a:solidFill>
                <a:srgbClr val="45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śľídè">
                <a:extLst>
                  <a:ext uri="{FF2B5EF4-FFF2-40B4-BE49-F238E27FC236}">
                    <a16:creationId xmlns="" xmlns:a16="http://schemas.microsoft.com/office/drawing/2014/main" id="{54FE3CEF-01AB-4256-B02C-4234DAD0663B}"/>
                  </a:ext>
                </a:extLst>
              </p:cNvPr>
              <p:cNvSpPr/>
              <p:nvPr/>
            </p:nvSpPr>
            <p:spPr bwMode="auto">
              <a:xfrm>
                <a:off x="8550276" y="1963738"/>
                <a:ext cx="628650" cy="1404938"/>
              </a:xfrm>
              <a:custGeom>
                <a:avLst/>
                <a:gdLst>
                  <a:gd name="T0" fmla="*/ 128 w 317"/>
                  <a:gd name="T1" fmla="*/ 0 h 710"/>
                  <a:gd name="T2" fmla="*/ 247 w 317"/>
                  <a:gd name="T3" fmla="*/ 102 h 710"/>
                  <a:gd name="T4" fmla="*/ 287 w 317"/>
                  <a:gd name="T5" fmla="*/ 290 h 710"/>
                  <a:gd name="T6" fmla="*/ 260 w 317"/>
                  <a:gd name="T7" fmla="*/ 467 h 710"/>
                  <a:gd name="T8" fmla="*/ 204 w 317"/>
                  <a:gd name="T9" fmla="*/ 667 h 710"/>
                  <a:gd name="T10" fmla="*/ 100 w 317"/>
                  <a:gd name="T11" fmla="*/ 606 h 710"/>
                  <a:gd name="T12" fmla="*/ 0 w 317"/>
                  <a:gd name="T13" fmla="*/ 710 h 710"/>
                  <a:gd name="T14" fmla="*/ 41 w 317"/>
                  <a:gd name="T15" fmla="*/ 209 h 710"/>
                  <a:gd name="T16" fmla="*/ 128 w 317"/>
                  <a:gd name="T1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7" h="710">
                    <a:moveTo>
                      <a:pt x="128" y="0"/>
                    </a:move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7" y="102"/>
                      <a:pt x="317" y="174"/>
                      <a:pt x="287" y="290"/>
                    </a:cubicBezTo>
                    <a:cubicBezTo>
                      <a:pt x="287" y="290"/>
                      <a:pt x="274" y="459"/>
                      <a:pt x="260" y="467"/>
                    </a:cubicBezTo>
                    <a:cubicBezTo>
                      <a:pt x="260" y="467"/>
                      <a:pt x="208" y="570"/>
                      <a:pt x="204" y="667"/>
                    </a:cubicBezTo>
                    <a:cubicBezTo>
                      <a:pt x="204" y="667"/>
                      <a:pt x="132" y="521"/>
                      <a:pt x="100" y="606"/>
                    </a:cubicBezTo>
                    <a:cubicBezTo>
                      <a:pt x="69" y="690"/>
                      <a:pt x="0" y="710"/>
                      <a:pt x="0" y="710"/>
                    </a:cubicBezTo>
                    <a:cubicBezTo>
                      <a:pt x="41" y="209"/>
                      <a:pt x="41" y="209"/>
                      <a:pt x="41" y="209"/>
                    </a:cubicBezTo>
                    <a:cubicBezTo>
                      <a:pt x="41" y="209"/>
                      <a:pt x="143" y="31"/>
                      <a:pt x="128" y="0"/>
                    </a:cubicBezTo>
                  </a:path>
                </a:pathLst>
              </a:custGeom>
              <a:solidFill>
                <a:srgbClr val="FD6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ṡḻïḋe">
                <a:extLst>
                  <a:ext uri="{FF2B5EF4-FFF2-40B4-BE49-F238E27FC236}">
                    <a16:creationId xmlns="" xmlns:a16="http://schemas.microsoft.com/office/drawing/2014/main" id="{F52F47E6-A769-4B89-B335-264A3CEA7FBD}"/>
                  </a:ext>
                </a:extLst>
              </p:cNvPr>
              <p:cNvSpPr/>
              <p:nvPr/>
            </p:nvSpPr>
            <p:spPr bwMode="auto">
              <a:xfrm>
                <a:off x="8751888" y="2776538"/>
                <a:ext cx="314325" cy="533400"/>
              </a:xfrm>
              <a:custGeom>
                <a:avLst/>
                <a:gdLst>
                  <a:gd name="T0" fmla="*/ 80 w 158"/>
                  <a:gd name="T1" fmla="*/ 21 h 269"/>
                  <a:gd name="T2" fmla="*/ 158 w 158"/>
                  <a:gd name="T3" fmla="*/ 56 h 269"/>
                  <a:gd name="T4" fmla="*/ 40 w 158"/>
                  <a:gd name="T5" fmla="*/ 269 h 269"/>
                  <a:gd name="T6" fmla="*/ 0 w 158"/>
                  <a:gd name="T7" fmla="*/ 209 h 269"/>
                  <a:gd name="T8" fmla="*/ 80 w 158"/>
                  <a:gd name="T9" fmla="*/ 2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269">
                    <a:moveTo>
                      <a:pt x="80" y="21"/>
                    </a:moveTo>
                    <a:cubicBezTo>
                      <a:pt x="80" y="21"/>
                      <a:pt x="110" y="0"/>
                      <a:pt x="158" y="56"/>
                    </a:cubicBezTo>
                    <a:cubicBezTo>
                      <a:pt x="40" y="269"/>
                      <a:pt x="40" y="269"/>
                      <a:pt x="40" y="269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09"/>
                      <a:pt x="84" y="45"/>
                      <a:pt x="80" y="21"/>
                    </a:cubicBezTo>
                  </a:path>
                </a:pathLst>
              </a:custGeom>
              <a:solidFill>
                <a:srgbClr val="FEC3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Sľiḑé">
                <a:extLst>
                  <a:ext uri="{FF2B5EF4-FFF2-40B4-BE49-F238E27FC236}">
                    <a16:creationId xmlns="" xmlns:a16="http://schemas.microsoft.com/office/drawing/2014/main" id="{517394E9-E59A-4A72-95DB-683B49478618}"/>
                  </a:ext>
                </a:extLst>
              </p:cNvPr>
              <p:cNvSpPr/>
              <p:nvPr/>
            </p:nvSpPr>
            <p:spPr bwMode="auto">
              <a:xfrm>
                <a:off x="9031288" y="2854326"/>
                <a:ext cx="50800" cy="111125"/>
              </a:xfrm>
              <a:custGeom>
                <a:avLst/>
                <a:gdLst>
                  <a:gd name="T0" fmla="*/ 19 w 25"/>
                  <a:gd name="T1" fmla="*/ 15 h 56"/>
                  <a:gd name="T2" fmla="*/ 17 w 25"/>
                  <a:gd name="T3" fmla="*/ 17 h 56"/>
                  <a:gd name="T4" fmla="*/ 0 w 25"/>
                  <a:gd name="T5" fmla="*/ 56 h 56"/>
                  <a:gd name="T6" fmla="*/ 1 w 25"/>
                  <a:gd name="T7" fmla="*/ 55 h 56"/>
                  <a:gd name="T8" fmla="*/ 19 w 25"/>
                  <a:gd name="T9" fmla="*/ 15 h 56"/>
                  <a:gd name="T10" fmla="*/ 24 w 25"/>
                  <a:gd name="T11" fmla="*/ 0 h 56"/>
                  <a:gd name="T12" fmla="*/ 22 w 25"/>
                  <a:gd name="T13" fmla="*/ 6 h 56"/>
                  <a:gd name="T14" fmla="*/ 25 w 25"/>
                  <a:gd name="T15" fmla="*/ 0 h 56"/>
                  <a:gd name="T16" fmla="*/ 24 w 25"/>
                  <a:gd name="T1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56">
                    <a:moveTo>
                      <a:pt x="19" y="15"/>
                    </a:moveTo>
                    <a:cubicBezTo>
                      <a:pt x="18" y="16"/>
                      <a:pt x="17" y="16"/>
                      <a:pt x="17" y="17"/>
                    </a:cubicBezTo>
                    <a:cubicBezTo>
                      <a:pt x="17" y="17"/>
                      <a:pt x="9" y="32"/>
                      <a:pt x="0" y="56"/>
                    </a:cubicBezTo>
                    <a:cubicBezTo>
                      <a:pt x="0" y="55"/>
                      <a:pt x="1" y="55"/>
                      <a:pt x="1" y="55"/>
                    </a:cubicBezTo>
                    <a:cubicBezTo>
                      <a:pt x="19" y="15"/>
                      <a:pt x="19" y="15"/>
                      <a:pt x="19" y="15"/>
                    </a:cubicBezTo>
                    <a:moveTo>
                      <a:pt x="24" y="0"/>
                    </a:moveTo>
                    <a:cubicBezTo>
                      <a:pt x="24" y="2"/>
                      <a:pt x="23" y="4"/>
                      <a:pt x="22" y="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Sḻïḍê">
                <a:extLst>
                  <a:ext uri="{FF2B5EF4-FFF2-40B4-BE49-F238E27FC236}">
                    <a16:creationId xmlns="" xmlns:a16="http://schemas.microsoft.com/office/drawing/2014/main" id="{0E096EDB-3701-452A-87BE-6E47E68378D6}"/>
                  </a:ext>
                </a:extLst>
              </p:cNvPr>
              <p:cNvSpPr/>
              <p:nvPr/>
            </p:nvSpPr>
            <p:spPr bwMode="auto">
              <a:xfrm>
                <a:off x="8855076" y="2779713"/>
                <a:ext cx="223838" cy="185738"/>
              </a:xfrm>
              <a:custGeom>
                <a:avLst/>
                <a:gdLst>
                  <a:gd name="T0" fmla="*/ 26 w 113"/>
                  <a:gd name="T1" fmla="*/ 0 h 94"/>
                  <a:gd name="T2" fmla="*/ 0 w 113"/>
                  <a:gd name="T3" fmla="*/ 32 h 94"/>
                  <a:gd name="T4" fmla="*/ 20 w 113"/>
                  <a:gd name="T5" fmla="*/ 52 h 94"/>
                  <a:gd name="T6" fmla="*/ 28 w 113"/>
                  <a:gd name="T7" fmla="*/ 20 h 94"/>
                  <a:gd name="T8" fmla="*/ 43 w 113"/>
                  <a:gd name="T9" fmla="*/ 16 h 94"/>
                  <a:gd name="T10" fmla="*/ 106 w 113"/>
                  <a:gd name="T11" fmla="*/ 55 h 94"/>
                  <a:gd name="T12" fmla="*/ 84 w 113"/>
                  <a:gd name="T13" fmla="*/ 94 h 94"/>
                  <a:gd name="T14" fmla="*/ 84 w 113"/>
                  <a:gd name="T15" fmla="*/ 94 h 94"/>
                  <a:gd name="T16" fmla="*/ 89 w 113"/>
                  <a:gd name="T17" fmla="*/ 94 h 94"/>
                  <a:gd name="T18" fmla="*/ 106 w 113"/>
                  <a:gd name="T19" fmla="*/ 55 h 94"/>
                  <a:gd name="T20" fmla="*/ 108 w 113"/>
                  <a:gd name="T21" fmla="*/ 53 h 94"/>
                  <a:gd name="T22" fmla="*/ 111 w 113"/>
                  <a:gd name="T23" fmla="*/ 44 h 94"/>
                  <a:gd name="T24" fmla="*/ 113 w 113"/>
                  <a:gd name="T25" fmla="*/ 38 h 94"/>
                  <a:gd name="T26" fmla="*/ 26 w 113"/>
                  <a:gd name="T2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94">
                    <a:moveTo>
                      <a:pt x="26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8" y="41"/>
                      <a:pt x="20" y="52"/>
                    </a:cubicBezTo>
                    <a:cubicBezTo>
                      <a:pt x="26" y="37"/>
                      <a:pt x="29" y="25"/>
                      <a:pt x="28" y="20"/>
                    </a:cubicBezTo>
                    <a:cubicBezTo>
                      <a:pt x="28" y="20"/>
                      <a:pt x="34" y="16"/>
                      <a:pt x="43" y="16"/>
                    </a:cubicBezTo>
                    <a:cubicBezTo>
                      <a:pt x="57" y="16"/>
                      <a:pt x="78" y="23"/>
                      <a:pt x="106" y="55"/>
                    </a:cubicBezTo>
                    <a:cubicBezTo>
                      <a:pt x="84" y="94"/>
                      <a:pt x="84" y="94"/>
                      <a:pt x="84" y="94"/>
                    </a:cubicBezTo>
                    <a:cubicBezTo>
                      <a:pt x="84" y="94"/>
                      <a:pt x="84" y="94"/>
                      <a:pt x="84" y="94"/>
                    </a:cubicBezTo>
                    <a:cubicBezTo>
                      <a:pt x="86" y="94"/>
                      <a:pt x="87" y="94"/>
                      <a:pt x="89" y="94"/>
                    </a:cubicBezTo>
                    <a:cubicBezTo>
                      <a:pt x="98" y="70"/>
                      <a:pt x="106" y="55"/>
                      <a:pt x="106" y="55"/>
                    </a:cubicBezTo>
                    <a:cubicBezTo>
                      <a:pt x="106" y="54"/>
                      <a:pt x="107" y="54"/>
                      <a:pt x="108" y="53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2" y="42"/>
                      <a:pt x="113" y="40"/>
                      <a:pt x="113" y="38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E364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ŝ1iďe">
                <a:extLst>
                  <a:ext uri="{FF2B5EF4-FFF2-40B4-BE49-F238E27FC236}">
                    <a16:creationId xmlns="" xmlns:a16="http://schemas.microsoft.com/office/drawing/2014/main" id="{96F1B7F7-EAF2-48CC-94E6-451B6EE80672}"/>
                  </a:ext>
                </a:extLst>
              </p:cNvPr>
              <p:cNvSpPr/>
              <p:nvPr/>
            </p:nvSpPr>
            <p:spPr bwMode="auto">
              <a:xfrm>
                <a:off x="8894763" y="2811463"/>
                <a:ext cx="171450" cy="153988"/>
              </a:xfrm>
              <a:custGeom>
                <a:avLst/>
                <a:gdLst>
                  <a:gd name="T0" fmla="*/ 23 w 86"/>
                  <a:gd name="T1" fmla="*/ 0 h 78"/>
                  <a:gd name="T2" fmla="*/ 8 w 86"/>
                  <a:gd name="T3" fmla="*/ 4 h 78"/>
                  <a:gd name="T4" fmla="*/ 0 w 86"/>
                  <a:gd name="T5" fmla="*/ 36 h 78"/>
                  <a:gd name="T6" fmla="*/ 64 w 86"/>
                  <a:gd name="T7" fmla="*/ 78 h 78"/>
                  <a:gd name="T8" fmla="*/ 86 w 86"/>
                  <a:gd name="T9" fmla="*/ 39 h 78"/>
                  <a:gd name="T10" fmla="*/ 23 w 86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78">
                    <a:moveTo>
                      <a:pt x="23" y="0"/>
                    </a:moveTo>
                    <a:cubicBezTo>
                      <a:pt x="14" y="0"/>
                      <a:pt x="8" y="4"/>
                      <a:pt x="8" y="4"/>
                    </a:cubicBezTo>
                    <a:cubicBezTo>
                      <a:pt x="9" y="9"/>
                      <a:pt x="6" y="21"/>
                      <a:pt x="0" y="36"/>
                    </a:cubicBezTo>
                    <a:cubicBezTo>
                      <a:pt x="19" y="54"/>
                      <a:pt x="46" y="78"/>
                      <a:pt x="64" y="78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58" y="7"/>
                      <a:pt x="37" y="0"/>
                      <a:pt x="23" y="0"/>
                    </a:cubicBezTo>
                  </a:path>
                </a:pathLst>
              </a:custGeom>
              <a:solidFill>
                <a:srgbClr val="E4A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šḷîḓé">
                <a:extLst>
                  <a:ext uri="{FF2B5EF4-FFF2-40B4-BE49-F238E27FC236}">
                    <a16:creationId xmlns="" xmlns:a16="http://schemas.microsoft.com/office/drawing/2014/main" id="{A8E81998-AF61-437E-86EF-5D470172E530}"/>
                  </a:ext>
                </a:extLst>
              </p:cNvPr>
              <p:cNvSpPr/>
              <p:nvPr/>
            </p:nvSpPr>
            <p:spPr bwMode="auto">
              <a:xfrm>
                <a:off x="8855076" y="2773363"/>
                <a:ext cx="227013" cy="206375"/>
              </a:xfrm>
              <a:custGeom>
                <a:avLst/>
                <a:gdLst>
                  <a:gd name="T0" fmla="*/ 0 w 114"/>
                  <a:gd name="T1" fmla="*/ 31 h 104"/>
                  <a:gd name="T2" fmla="*/ 90 w 114"/>
                  <a:gd name="T3" fmla="*/ 92 h 104"/>
                  <a:gd name="T4" fmla="*/ 114 w 114"/>
                  <a:gd name="T5" fmla="*/ 38 h 104"/>
                  <a:gd name="T6" fmla="*/ 26 w 114"/>
                  <a:gd name="T7" fmla="*/ 0 h 104"/>
                  <a:gd name="T8" fmla="*/ 0 w 114"/>
                  <a:gd name="T9" fmla="*/ 3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04">
                    <a:moveTo>
                      <a:pt x="0" y="31"/>
                    </a:moveTo>
                    <a:cubicBezTo>
                      <a:pt x="0" y="31"/>
                      <a:pt x="65" y="104"/>
                      <a:pt x="90" y="92"/>
                    </a:cubicBezTo>
                    <a:cubicBezTo>
                      <a:pt x="114" y="38"/>
                      <a:pt x="114" y="38"/>
                      <a:pt x="114" y="38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D6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šļîḍè">
                <a:extLst>
                  <a:ext uri="{FF2B5EF4-FFF2-40B4-BE49-F238E27FC236}">
                    <a16:creationId xmlns="" xmlns:a16="http://schemas.microsoft.com/office/drawing/2014/main" id="{52AEBA8C-60E4-4476-B6BE-A9DC54050A0C}"/>
                  </a:ext>
                </a:extLst>
              </p:cNvPr>
              <p:cNvSpPr/>
              <p:nvPr/>
            </p:nvSpPr>
            <p:spPr bwMode="auto">
              <a:xfrm>
                <a:off x="8739188" y="3163888"/>
                <a:ext cx="115888" cy="187325"/>
              </a:xfrm>
              <a:custGeom>
                <a:avLst/>
                <a:gdLst>
                  <a:gd name="T0" fmla="*/ 11 w 59"/>
                  <a:gd name="T1" fmla="*/ 0 h 95"/>
                  <a:gd name="T2" fmla="*/ 0 w 59"/>
                  <a:gd name="T3" fmla="*/ 29 h 95"/>
                  <a:gd name="T4" fmla="*/ 35 w 59"/>
                  <a:gd name="T5" fmla="*/ 95 h 95"/>
                  <a:gd name="T6" fmla="*/ 59 w 59"/>
                  <a:gd name="T7" fmla="*/ 68 h 95"/>
                  <a:gd name="T8" fmla="*/ 52 w 59"/>
                  <a:gd name="T9" fmla="*/ 64 h 95"/>
                  <a:gd name="T10" fmla="*/ 47 w 59"/>
                  <a:gd name="T11" fmla="*/ 74 h 95"/>
                  <a:gd name="T12" fmla="*/ 7 w 59"/>
                  <a:gd name="T13" fmla="*/ 14 h 95"/>
                  <a:gd name="T14" fmla="*/ 13 w 59"/>
                  <a:gd name="T15" fmla="*/ 3 h 95"/>
                  <a:gd name="T16" fmla="*/ 11 w 59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95">
                    <a:moveTo>
                      <a:pt x="11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7" y="67"/>
                      <a:pt x="55" y="66"/>
                      <a:pt x="52" y="64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9" y="10"/>
                      <a:pt x="13" y="3"/>
                    </a:cubicBezTo>
                    <a:cubicBezTo>
                      <a:pt x="12" y="1"/>
                      <a:pt x="11" y="0"/>
                      <a:pt x="11" y="0"/>
                    </a:cubicBezTo>
                  </a:path>
                </a:pathLst>
              </a:custGeom>
              <a:solidFill>
                <a:srgbClr val="45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ŝļïḋè">
                <a:extLst>
                  <a:ext uri="{FF2B5EF4-FFF2-40B4-BE49-F238E27FC236}">
                    <a16:creationId xmlns="" xmlns:a16="http://schemas.microsoft.com/office/drawing/2014/main" id="{2E727279-D218-4901-A395-A6997178F828}"/>
                  </a:ext>
                </a:extLst>
              </p:cNvPr>
              <p:cNvSpPr/>
              <p:nvPr/>
            </p:nvSpPr>
            <p:spPr bwMode="auto">
              <a:xfrm>
                <a:off x="8751888" y="3168651"/>
                <a:ext cx="90488" cy="141288"/>
              </a:xfrm>
              <a:custGeom>
                <a:avLst/>
                <a:gdLst>
                  <a:gd name="T0" fmla="*/ 6 w 45"/>
                  <a:gd name="T1" fmla="*/ 0 h 71"/>
                  <a:gd name="T2" fmla="*/ 0 w 45"/>
                  <a:gd name="T3" fmla="*/ 11 h 71"/>
                  <a:gd name="T4" fmla="*/ 40 w 45"/>
                  <a:gd name="T5" fmla="*/ 71 h 71"/>
                  <a:gd name="T6" fmla="*/ 45 w 45"/>
                  <a:gd name="T7" fmla="*/ 61 h 71"/>
                  <a:gd name="T8" fmla="*/ 6 w 45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1">
                    <a:moveTo>
                      <a:pt x="6" y="0"/>
                    </a:moveTo>
                    <a:cubicBezTo>
                      <a:pt x="2" y="7"/>
                      <a:pt x="0" y="11"/>
                      <a:pt x="0" y="1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31" y="49"/>
                      <a:pt x="11" y="11"/>
                      <a:pt x="6" y="0"/>
                    </a:cubicBezTo>
                  </a:path>
                </a:pathLst>
              </a:custGeom>
              <a:solidFill>
                <a:srgbClr val="E4A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ṥļîḑè">
                <a:extLst>
                  <a:ext uri="{FF2B5EF4-FFF2-40B4-BE49-F238E27FC236}">
                    <a16:creationId xmlns="" xmlns:a16="http://schemas.microsoft.com/office/drawing/2014/main" id="{22A10B21-3AF0-4927-8BBF-ECAB5CAF0C62}"/>
                  </a:ext>
                </a:extLst>
              </p:cNvPr>
              <p:cNvSpPr/>
              <p:nvPr/>
            </p:nvSpPr>
            <p:spPr bwMode="auto">
              <a:xfrm>
                <a:off x="8734426" y="3167063"/>
                <a:ext cx="117475" cy="187325"/>
              </a:xfrm>
              <a:custGeom>
                <a:avLst/>
                <a:gdLst>
                  <a:gd name="T0" fmla="*/ 12 w 59"/>
                  <a:gd name="T1" fmla="*/ 0 h 95"/>
                  <a:gd name="T2" fmla="*/ 59 w 59"/>
                  <a:gd name="T3" fmla="*/ 67 h 95"/>
                  <a:gd name="T4" fmla="*/ 35 w 59"/>
                  <a:gd name="T5" fmla="*/ 95 h 95"/>
                  <a:gd name="T6" fmla="*/ 0 w 59"/>
                  <a:gd name="T7" fmla="*/ 29 h 95"/>
                  <a:gd name="T8" fmla="*/ 12 w 59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95">
                    <a:moveTo>
                      <a:pt x="12" y="0"/>
                    </a:moveTo>
                    <a:cubicBezTo>
                      <a:pt x="12" y="0"/>
                      <a:pt x="43" y="64"/>
                      <a:pt x="59" y="67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D4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ḻîḍè">
                <a:extLst>
                  <a:ext uri="{FF2B5EF4-FFF2-40B4-BE49-F238E27FC236}">
                    <a16:creationId xmlns="" xmlns:a16="http://schemas.microsoft.com/office/drawing/2014/main" id="{7089B463-E30B-412E-BC49-7270DAFEC032}"/>
                  </a:ext>
                </a:extLst>
              </p:cNvPr>
              <p:cNvSpPr/>
              <p:nvPr/>
            </p:nvSpPr>
            <p:spPr bwMode="auto">
              <a:xfrm>
                <a:off x="8851901" y="2389188"/>
                <a:ext cx="30163" cy="361950"/>
              </a:xfrm>
              <a:custGeom>
                <a:avLst/>
                <a:gdLst>
                  <a:gd name="T0" fmla="*/ 11 w 15"/>
                  <a:gd name="T1" fmla="*/ 0 h 183"/>
                  <a:gd name="T2" fmla="*/ 0 w 15"/>
                  <a:gd name="T3" fmla="*/ 183 h 183"/>
                  <a:gd name="T4" fmla="*/ 11 w 15"/>
                  <a:gd name="T5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83">
                    <a:moveTo>
                      <a:pt x="11" y="0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15" y="133"/>
                      <a:pt x="11" y="0"/>
                      <a:pt x="11" y="0"/>
                    </a:cubicBezTo>
                  </a:path>
                </a:pathLst>
              </a:custGeom>
              <a:solidFill>
                <a:srgbClr val="E364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sļïḑè">
                <a:extLst>
                  <a:ext uri="{FF2B5EF4-FFF2-40B4-BE49-F238E27FC236}">
                    <a16:creationId xmlns="" xmlns:a16="http://schemas.microsoft.com/office/drawing/2014/main" id="{C9724671-A665-44CB-A4F2-9C45EB94B6B7}"/>
                  </a:ext>
                </a:extLst>
              </p:cNvPr>
              <p:cNvSpPr/>
              <p:nvPr/>
            </p:nvSpPr>
            <p:spPr bwMode="auto">
              <a:xfrm>
                <a:off x="8283576" y="2389188"/>
                <a:ext cx="42863" cy="50800"/>
              </a:xfrm>
              <a:custGeom>
                <a:avLst/>
                <a:gdLst>
                  <a:gd name="T0" fmla="*/ 22 w 22"/>
                  <a:gd name="T1" fmla="*/ 0 h 26"/>
                  <a:gd name="T2" fmla="*/ 0 w 22"/>
                  <a:gd name="T3" fmla="*/ 26 h 26"/>
                  <a:gd name="T4" fmla="*/ 22 w 22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6">
                    <a:moveTo>
                      <a:pt x="22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2" y="19"/>
                      <a:pt x="22" y="0"/>
                    </a:cubicBezTo>
                  </a:path>
                </a:pathLst>
              </a:custGeom>
              <a:solidFill>
                <a:srgbClr val="E364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ṥlïḓé">
                <a:extLst>
                  <a:ext uri="{FF2B5EF4-FFF2-40B4-BE49-F238E27FC236}">
                    <a16:creationId xmlns="" xmlns:a16="http://schemas.microsoft.com/office/drawing/2014/main" id="{D1F29D7F-7FF3-42E1-A9CF-BCE7F3C88808}"/>
                  </a:ext>
                </a:extLst>
              </p:cNvPr>
              <p:cNvSpPr/>
              <p:nvPr/>
            </p:nvSpPr>
            <p:spPr bwMode="auto">
              <a:xfrm>
                <a:off x="2763838" y="2484438"/>
                <a:ext cx="273050" cy="2205038"/>
              </a:xfrm>
              <a:custGeom>
                <a:avLst/>
                <a:gdLst>
                  <a:gd name="T0" fmla="*/ 105 w 138"/>
                  <a:gd name="T1" fmla="*/ 0 h 1114"/>
                  <a:gd name="T2" fmla="*/ 69 w 138"/>
                  <a:gd name="T3" fmla="*/ 474 h 1114"/>
                  <a:gd name="T4" fmla="*/ 47 w 138"/>
                  <a:gd name="T5" fmla="*/ 1114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1114">
                    <a:moveTo>
                      <a:pt x="105" y="0"/>
                    </a:moveTo>
                    <a:cubicBezTo>
                      <a:pt x="105" y="0"/>
                      <a:pt x="0" y="217"/>
                      <a:pt x="69" y="474"/>
                    </a:cubicBezTo>
                    <a:cubicBezTo>
                      <a:pt x="138" y="731"/>
                      <a:pt x="116" y="1038"/>
                      <a:pt x="47" y="1114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ḷíḍé">
                <a:extLst>
                  <a:ext uri="{FF2B5EF4-FFF2-40B4-BE49-F238E27FC236}">
                    <a16:creationId xmlns="" xmlns:a16="http://schemas.microsoft.com/office/drawing/2014/main" id="{BFD7784A-34C8-4A64-9304-91EEEA81825B}"/>
                  </a:ext>
                </a:extLst>
              </p:cNvPr>
              <p:cNvSpPr/>
              <p:nvPr/>
            </p:nvSpPr>
            <p:spPr bwMode="auto">
              <a:xfrm>
                <a:off x="2914651" y="2427288"/>
                <a:ext cx="114300" cy="114300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ľîḋè">
                <a:extLst>
                  <a:ext uri="{FF2B5EF4-FFF2-40B4-BE49-F238E27FC236}">
                    <a16:creationId xmlns="" xmlns:a16="http://schemas.microsoft.com/office/drawing/2014/main" id="{B053C9DF-B140-47BE-B05A-05A40A100388}"/>
                  </a:ext>
                </a:extLst>
              </p:cNvPr>
              <p:cNvSpPr/>
              <p:nvPr/>
            </p:nvSpPr>
            <p:spPr bwMode="auto">
              <a:xfrm>
                <a:off x="2884488" y="2720976"/>
                <a:ext cx="273050" cy="77788"/>
              </a:xfrm>
              <a:custGeom>
                <a:avLst/>
                <a:gdLst>
                  <a:gd name="T0" fmla="*/ 0 w 138"/>
                  <a:gd name="T1" fmla="*/ 20 h 39"/>
                  <a:gd name="T2" fmla="*/ 138 w 138"/>
                  <a:gd name="T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39">
                    <a:moveTo>
                      <a:pt x="0" y="20"/>
                    </a:moveTo>
                    <a:cubicBezTo>
                      <a:pt x="0" y="20"/>
                      <a:pt x="109" y="39"/>
                      <a:pt x="138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líḑé">
                <a:extLst>
                  <a:ext uri="{FF2B5EF4-FFF2-40B4-BE49-F238E27FC236}">
                    <a16:creationId xmlns="" xmlns:a16="http://schemas.microsoft.com/office/drawing/2014/main" id="{62BA05EA-5806-499F-BCD0-F2DD84FCB4B2}"/>
                  </a:ext>
                </a:extLst>
              </p:cNvPr>
              <p:cNvSpPr/>
              <p:nvPr/>
            </p:nvSpPr>
            <p:spPr bwMode="auto">
              <a:xfrm>
                <a:off x="2733676" y="2655888"/>
                <a:ext cx="131763" cy="230188"/>
              </a:xfrm>
              <a:custGeom>
                <a:avLst/>
                <a:gdLst>
                  <a:gd name="T0" fmla="*/ 66 w 66"/>
                  <a:gd name="T1" fmla="*/ 116 h 116"/>
                  <a:gd name="T2" fmla="*/ 4 w 66"/>
                  <a:gd name="T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116">
                    <a:moveTo>
                      <a:pt x="66" y="116"/>
                    </a:moveTo>
                    <a:cubicBezTo>
                      <a:pt x="66" y="116"/>
                      <a:pt x="0" y="44"/>
                      <a:pt x="4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ṧļíḋe">
                <a:extLst>
                  <a:ext uri="{FF2B5EF4-FFF2-40B4-BE49-F238E27FC236}">
                    <a16:creationId xmlns="" xmlns:a16="http://schemas.microsoft.com/office/drawing/2014/main" id="{D72A6F84-F5EF-4171-A35A-11B7BE8419D1}"/>
                  </a:ext>
                </a:extLst>
              </p:cNvPr>
              <p:cNvSpPr/>
              <p:nvPr/>
            </p:nvSpPr>
            <p:spPr bwMode="auto">
              <a:xfrm>
                <a:off x="2852738" y="2949576"/>
                <a:ext cx="225425" cy="228600"/>
              </a:xfrm>
              <a:custGeom>
                <a:avLst/>
                <a:gdLst>
                  <a:gd name="T0" fmla="*/ 0 w 114"/>
                  <a:gd name="T1" fmla="*/ 100 h 116"/>
                  <a:gd name="T2" fmla="*/ 114 w 114"/>
                  <a:gd name="T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116">
                    <a:moveTo>
                      <a:pt x="0" y="100"/>
                    </a:moveTo>
                    <a:cubicBezTo>
                      <a:pt x="0" y="100"/>
                      <a:pt x="60" y="116"/>
                      <a:pt x="114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liḋé">
                <a:extLst>
                  <a:ext uri="{FF2B5EF4-FFF2-40B4-BE49-F238E27FC236}">
                    <a16:creationId xmlns="" xmlns:a16="http://schemas.microsoft.com/office/drawing/2014/main" id="{4DD0C1F9-37BE-47F5-87FB-D376C66E319D}"/>
                  </a:ext>
                </a:extLst>
              </p:cNvPr>
              <p:cNvSpPr/>
              <p:nvPr/>
            </p:nvSpPr>
            <p:spPr bwMode="auto">
              <a:xfrm>
                <a:off x="2590801" y="3028951"/>
                <a:ext cx="293688" cy="309563"/>
              </a:xfrm>
              <a:custGeom>
                <a:avLst/>
                <a:gdLst>
                  <a:gd name="T0" fmla="*/ 148 w 148"/>
                  <a:gd name="T1" fmla="*/ 157 h 157"/>
                  <a:gd name="T2" fmla="*/ 18 w 148"/>
                  <a:gd name="T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57">
                    <a:moveTo>
                      <a:pt x="148" y="157"/>
                    </a:moveTo>
                    <a:cubicBezTo>
                      <a:pt x="148" y="157"/>
                      <a:pt x="0" y="62"/>
                      <a:pt x="18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ïḑè">
                <a:extLst>
                  <a:ext uri="{FF2B5EF4-FFF2-40B4-BE49-F238E27FC236}">
                    <a16:creationId xmlns="" xmlns:a16="http://schemas.microsoft.com/office/drawing/2014/main" id="{7D37DCFE-EB6E-49C5-A88A-417BF0276630}"/>
                  </a:ext>
                </a:extLst>
              </p:cNvPr>
              <p:cNvSpPr/>
              <p:nvPr/>
            </p:nvSpPr>
            <p:spPr bwMode="auto">
              <a:xfrm>
                <a:off x="2930526" y="3192463"/>
                <a:ext cx="206375" cy="361950"/>
              </a:xfrm>
              <a:custGeom>
                <a:avLst/>
                <a:gdLst>
                  <a:gd name="T0" fmla="*/ 0 w 104"/>
                  <a:gd name="T1" fmla="*/ 183 h 183"/>
                  <a:gd name="T2" fmla="*/ 93 w 104"/>
                  <a:gd name="T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4" h="183">
                    <a:moveTo>
                      <a:pt x="0" y="183"/>
                    </a:moveTo>
                    <a:cubicBezTo>
                      <a:pt x="0" y="183"/>
                      <a:pt x="104" y="91"/>
                      <a:pt x="93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ṥḷíḋè">
                <a:extLst>
                  <a:ext uri="{FF2B5EF4-FFF2-40B4-BE49-F238E27FC236}">
                    <a16:creationId xmlns="" xmlns:a16="http://schemas.microsoft.com/office/drawing/2014/main" id="{8B8B2C33-CF69-45EC-A985-F61615EBE866}"/>
                  </a:ext>
                </a:extLst>
              </p:cNvPr>
              <p:cNvSpPr/>
              <p:nvPr/>
            </p:nvSpPr>
            <p:spPr bwMode="auto">
              <a:xfrm>
                <a:off x="2692401" y="3494088"/>
                <a:ext cx="261938" cy="187325"/>
              </a:xfrm>
              <a:custGeom>
                <a:avLst/>
                <a:gdLst>
                  <a:gd name="T0" fmla="*/ 132 w 132"/>
                  <a:gd name="T1" fmla="*/ 95 h 95"/>
                  <a:gd name="T2" fmla="*/ 4 w 132"/>
                  <a:gd name="T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2" h="95">
                    <a:moveTo>
                      <a:pt x="132" y="95"/>
                    </a:moveTo>
                    <a:cubicBezTo>
                      <a:pt x="132" y="95"/>
                      <a:pt x="0" y="58"/>
                      <a:pt x="4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ŝḻíḋé">
                <a:extLst>
                  <a:ext uri="{FF2B5EF4-FFF2-40B4-BE49-F238E27FC236}">
                    <a16:creationId xmlns="" xmlns:a16="http://schemas.microsoft.com/office/drawing/2014/main" id="{24238785-B4A7-491A-81FC-B30568008AA8}"/>
                  </a:ext>
                </a:extLst>
              </p:cNvPr>
              <p:cNvSpPr/>
              <p:nvPr/>
            </p:nvSpPr>
            <p:spPr bwMode="auto">
              <a:xfrm>
                <a:off x="2971801" y="3586163"/>
                <a:ext cx="185738" cy="246063"/>
              </a:xfrm>
              <a:custGeom>
                <a:avLst/>
                <a:gdLst>
                  <a:gd name="T0" fmla="*/ 0 w 94"/>
                  <a:gd name="T1" fmla="*/ 124 h 124"/>
                  <a:gd name="T2" fmla="*/ 94 w 94"/>
                  <a:gd name="T3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" h="124">
                    <a:moveTo>
                      <a:pt x="0" y="124"/>
                    </a:moveTo>
                    <a:cubicBezTo>
                      <a:pt x="0" y="124"/>
                      <a:pt x="83" y="47"/>
                      <a:pt x="94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$ḻîdê">
                <a:extLst>
                  <a:ext uri="{FF2B5EF4-FFF2-40B4-BE49-F238E27FC236}">
                    <a16:creationId xmlns="" xmlns:a16="http://schemas.microsoft.com/office/drawing/2014/main" id="{F8121CB7-AD8A-44A0-8792-DA0DAF5D71CD}"/>
                  </a:ext>
                </a:extLst>
              </p:cNvPr>
              <p:cNvSpPr/>
              <p:nvPr/>
            </p:nvSpPr>
            <p:spPr bwMode="auto">
              <a:xfrm>
                <a:off x="2806701" y="3794126"/>
                <a:ext cx="177800" cy="296863"/>
              </a:xfrm>
              <a:custGeom>
                <a:avLst/>
                <a:gdLst>
                  <a:gd name="T0" fmla="*/ 89 w 89"/>
                  <a:gd name="T1" fmla="*/ 150 h 150"/>
                  <a:gd name="T2" fmla="*/ 0 w 89"/>
                  <a:gd name="T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" h="150">
                    <a:moveTo>
                      <a:pt x="89" y="150"/>
                    </a:moveTo>
                    <a:cubicBezTo>
                      <a:pt x="89" y="150"/>
                      <a:pt x="3" y="51"/>
                      <a:pt x="0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ṧḷîḍê">
                <a:extLst>
                  <a:ext uri="{FF2B5EF4-FFF2-40B4-BE49-F238E27FC236}">
                    <a16:creationId xmlns="" xmlns:a16="http://schemas.microsoft.com/office/drawing/2014/main" id="{406B3901-9C85-405E-891F-024344B1F112}"/>
                  </a:ext>
                </a:extLst>
              </p:cNvPr>
              <p:cNvSpPr/>
              <p:nvPr/>
            </p:nvSpPr>
            <p:spPr bwMode="auto">
              <a:xfrm>
                <a:off x="2984501" y="3944938"/>
                <a:ext cx="201613" cy="311150"/>
              </a:xfrm>
              <a:custGeom>
                <a:avLst/>
                <a:gdLst>
                  <a:gd name="T0" fmla="*/ 0 w 102"/>
                  <a:gd name="T1" fmla="*/ 157 h 157"/>
                  <a:gd name="T2" fmla="*/ 102 w 102"/>
                  <a:gd name="T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157">
                    <a:moveTo>
                      <a:pt x="0" y="157"/>
                    </a:moveTo>
                    <a:cubicBezTo>
                      <a:pt x="0" y="157"/>
                      <a:pt x="95" y="51"/>
                      <a:pt x="102" y="0"/>
                    </a:cubicBezTo>
                  </a:path>
                </a:pathLst>
              </a:custGeom>
              <a:noFill/>
              <a:ln w="15875" cap="flat">
                <a:solidFill>
                  <a:srgbClr val="53546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sḷïḍe">
                <a:extLst>
                  <a:ext uri="{FF2B5EF4-FFF2-40B4-BE49-F238E27FC236}">
                    <a16:creationId xmlns="" xmlns:a16="http://schemas.microsoft.com/office/drawing/2014/main" id="{537E5C92-CF7B-4AAC-B2A8-D8000F714221}"/>
                  </a:ext>
                </a:extLst>
              </p:cNvPr>
              <p:cNvSpPr/>
              <p:nvPr/>
            </p:nvSpPr>
            <p:spPr bwMode="auto">
              <a:xfrm>
                <a:off x="2684463" y="2613026"/>
                <a:ext cx="114300" cy="114300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îṣlïḓe">
                <a:extLst>
                  <a:ext uri="{FF2B5EF4-FFF2-40B4-BE49-F238E27FC236}">
                    <a16:creationId xmlns="" xmlns:a16="http://schemas.microsoft.com/office/drawing/2014/main" id="{FF9CDB23-7CA8-4E2C-AB37-7D8CEB3CA2A1}"/>
                  </a:ext>
                </a:extLst>
              </p:cNvPr>
              <p:cNvSpPr/>
              <p:nvPr/>
            </p:nvSpPr>
            <p:spPr bwMode="auto">
              <a:xfrm>
                <a:off x="2620963" y="3436938"/>
                <a:ext cx="112713" cy="114300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ṩļíḑé">
                <a:extLst>
                  <a:ext uri="{FF2B5EF4-FFF2-40B4-BE49-F238E27FC236}">
                    <a16:creationId xmlns="" xmlns:a16="http://schemas.microsoft.com/office/drawing/2014/main" id="{8604285A-A334-4BCB-B522-A278923F3596}"/>
                  </a:ext>
                </a:extLst>
              </p:cNvPr>
              <p:cNvSpPr/>
              <p:nvPr/>
            </p:nvSpPr>
            <p:spPr bwMode="auto">
              <a:xfrm>
                <a:off x="2570163" y="2971801"/>
                <a:ext cx="114300" cy="114300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ŝlíde">
                <a:extLst>
                  <a:ext uri="{FF2B5EF4-FFF2-40B4-BE49-F238E27FC236}">
                    <a16:creationId xmlns="" xmlns:a16="http://schemas.microsoft.com/office/drawing/2014/main" id="{2F97F863-C1E6-4B47-8E77-6E29F3A0E08A}"/>
                  </a:ext>
                </a:extLst>
              </p:cNvPr>
              <p:cNvSpPr/>
              <p:nvPr/>
            </p:nvSpPr>
            <p:spPr bwMode="auto">
              <a:xfrm>
                <a:off x="3100388" y="2663826"/>
                <a:ext cx="115888" cy="115888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ṣḻïḓê">
                <a:extLst>
                  <a:ext uri="{FF2B5EF4-FFF2-40B4-BE49-F238E27FC236}">
                    <a16:creationId xmlns="" xmlns:a16="http://schemas.microsoft.com/office/drawing/2014/main" id="{013872F5-7032-4108-9772-190969D2D50C}"/>
                  </a:ext>
                </a:extLst>
              </p:cNvPr>
              <p:cNvSpPr/>
              <p:nvPr/>
            </p:nvSpPr>
            <p:spPr bwMode="auto">
              <a:xfrm>
                <a:off x="3100388" y="3544888"/>
                <a:ext cx="115888" cy="112713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s1ïḓe">
                <a:extLst>
                  <a:ext uri="{FF2B5EF4-FFF2-40B4-BE49-F238E27FC236}">
                    <a16:creationId xmlns="" xmlns:a16="http://schemas.microsoft.com/office/drawing/2014/main" id="{A1CCD075-72B0-415F-A0D2-6A728D24C0C6}"/>
                  </a:ext>
                </a:extLst>
              </p:cNvPr>
              <p:cNvSpPr/>
              <p:nvPr/>
            </p:nvSpPr>
            <p:spPr bwMode="auto">
              <a:xfrm>
                <a:off x="3008313" y="2892426"/>
                <a:ext cx="114300" cy="114300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Slîḓé">
                <a:extLst>
                  <a:ext uri="{FF2B5EF4-FFF2-40B4-BE49-F238E27FC236}">
                    <a16:creationId xmlns="" xmlns:a16="http://schemas.microsoft.com/office/drawing/2014/main" id="{6AD6F44D-B484-4A44-ACB4-CE828FD4495E}"/>
                  </a:ext>
                </a:extLst>
              </p:cNvPr>
              <p:cNvSpPr/>
              <p:nvPr/>
            </p:nvSpPr>
            <p:spPr bwMode="auto">
              <a:xfrm>
                <a:off x="3122613" y="3922713"/>
                <a:ext cx="114300" cy="115888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ṡľïḑé">
                <a:extLst>
                  <a:ext uri="{FF2B5EF4-FFF2-40B4-BE49-F238E27FC236}">
                    <a16:creationId xmlns="" xmlns:a16="http://schemas.microsoft.com/office/drawing/2014/main" id="{5025EF80-EFA1-4E82-84A8-E8EA6D69CCF6}"/>
                  </a:ext>
                </a:extLst>
              </p:cNvPr>
              <p:cNvSpPr/>
              <p:nvPr/>
            </p:nvSpPr>
            <p:spPr bwMode="auto">
              <a:xfrm>
                <a:off x="2733676" y="3773488"/>
                <a:ext cx="115888" cy="114300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íšlíḋê">
                <a:extLst>
                  <a:ext uri="{FF2B5EF4-FFF2-40B4-BE49-F238E27FC236}">
                    <a16:creationId xmlns="" xmlns:a16="http://schemas.microsoft.com/office/drawing/2014/main" id="{71F27289-D8EC-4CC0-AC3A-90B077911E07}"/>
                  </a:ext>
                </a:extLst>
              </p:cNvPr>
              <p:cNvSpPr/>
              <p:nvPr/>
            </p:nvSpPr>
            <p:spPr bwMode="auto">
              <a:xfrm>
                <a:off x="3065463" y="3135313"/>
                <a:ext cx="114300" cy="114300"/>
              </a:xfrm>
              <a:prstGeom prst="ellipse">
                <a:avLst/>
              </a:prstGeom>
              <a:solidFill>
                <a:srgbClr val="536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7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345DAB-672A-48F3-878A-E1B0274E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6B7475-742E-4272-A4E9-1D7A759B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D9F3A18-12F2-4100-A39A-D7D2CEF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2238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9216EA41-A7C3-40AE-A6E8-4A38354F4A6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97719"/>
            <a:ext cx="10845800" cy="5460281"/>
            <a:chOff x="673100" y="1397719"/>
            <a:chExt cx="10845800" cy="5460281"/>
          </a:xfrm>
        </p:grpSpPr>
        <p:grpSp>
          <p:nvGrpSpPr>
            <p:cNvPr id="6" name="îšḷïḑê">
              <a:extLst>
                <a:ext uri="{FF2B5EF4-FFF2-40B4-BE49-F238E27FC236}">
                  <a16:creationId xmlns="" xmlns:a16="http://schemas.microsoft.com/office/drawing/2014/main" id="{8040E288-C40B-4B5A-B5FE-D1966C87C38F}"/>
                </a:ext>
              </a:extLst>
            </p:cNvPr>
            <p:cNvGrpSpPr/>
            <p:nvPr/>
          </p:nvGrpSpPr>
          <p:grpSpPr>
            <a:xfrm>
              <a:off x="3533570" y="1995340"/>
              <a:ext cx="5796237" cy="4862660"/>
              <a:chOff x="3533570" y="1995340"/>
              <a:chExt cx="5796237" cy="4862660"/>
            </a:xfrm>
          </p:grpSpPr>
          <p:sp>
            <p:nvSpPr>
              <p:cNvPr id="41" name="ïŝļîḓé">
                <a:extLst>
                  <a:ext uri="{FF2B5EF4-FFF2-40B4-BE49-F238E27FC236}">
                    <a16:creationId xmlns="" xmlns:a16="http://schemas.microsoft.com/office/drawing/2014/main" id="{3C126352-1D51-4231-BCAD-8B85782B0F50}"/>
                  </a:ext>
                </a:extLst>
              </p:cNvPr>
              <p:cNvSpPr/>
              <p:nvPr/>
            </p:nvSpPr>
            <p:spPr>
              <a:xfrm>
                <a:off x="3533570" y="5706356"/>
                <a:ext cx="5796237" cy="1151644"/>
              </a:xfrm>
              <a:custGeom>
                <a:avLst/>
                <a:gdLst>
                  <a:gd name="connsiteX0" fmla="*/ 1301308 w 5796237"/>
                  <a:gd name="connsiteY0" fmla="*/ 0 h 1151644"/>
                  <a:gd name="connsiteX1" fmla="*/ 1329524 w 5796237"/>
                  <a:gd name="connsiteY1" fmla="*/ 0 h 1151644"/>
                  <a:gd name="connsiteX2" fmla="*/ 1356007 w 5796237"/>
                  <a:gd name="connsiteY2" fmla="*/ 432 h 1151644"/>
                  <a:gd name="connsiteX3" fmla="*/ 1382490 w 5796237"/>
                  <a:gd name="connsiteY3" fmla="*/ 3033 h 1151644"/>
                  <a:gd name="connsiteX4" fmla="*/ 1408547 w 5796237"/>
                  <a:gd name="connsiteY4" fmla="*/ 6075 h 1151644"/>
                  <a:gd name="connsiteX5" fmla="*/ 1434148 w 5796237"/>
                  <a:gd name="connsiteY5" fmla="*/ 11286 h 1151644"/>
                  <a:gd name="connsiteX6" fmla="*/ 1460205 w 5796237"/>
                  <a:gd name="connsiteY6" fmla="*/ 16939 h 1151644"/>
                  <a:gd name="connsiteX7" fmla="*/ 1484955 w 5796237"/>
                  <a:gd name="connsiteY7" fmla="*/ 23887 h 1151644"/>
                  <a:gd name="connsiteX8" fmla="*/ 1509279 w 5796237"/>
                  <a:gd name="connsiteY8" fmla="*/ 31709 h 1151644"/>
                  <a:gd name="connsiteX9" fmla="*/ 1533147 w 5796237"/>
                  <a:gd name="connsiteY9" fmla="*/ 41267 h 1151644"/>
                  <a:gd name="connsiteX10" fmla="*/ 1556164 w 5796237"/>
                  <a:gd name="connsiteY10" fmla="*/ 51258 h 1151644"/>
                  <a:gd name="connsiteX11" fmla="*/ 1578755 w 5796237"/>
                  <a:gd name="connsiteY11" fmla="*/ 62554 h 1151644"/>
                  <a:gd name="connsiteX12" fmla="*/ 1600890 w 5796237"/>
                  <a:gd name="connsiteY12" fmla="*/ 75155 h 1151644"/>
                  <a:gd name="connsiteX13" fmla="*/ 1622599 w 5796237"/>
                  <a:gd name="connsiteY13" fmla="*/ 88178 h 1151644"/>
                  <a:gd name="connsiteX14" fmla="*/ 1643001 w 5796237"/>
                  <a:gd name="connsiteY14" fmla="*/ 102516 h 1151644"/>
                  <a:gd name="connsiteX15" fmla="*/ 1663433 w 5796237"/>
                  <a:gd name="connsiteY15" fmla="*/ 117727 h 1151644"/>
                  <a:gd name="connsiteX16" fmla="*/ 1682527 w 5796237"/>
                  <a:gd name="connsiteY16" fmla="*/ 134234 h 1151644"/>
                  <a:gd name="connsiteX17" fmla="*/ 1701196 w 5796237"/>
                  <a:gd name="connsiteY17" fmla="*/ 151173 h 1151644"/>
                  <a:gd name="connsiteX18" fmla="*/ 1718983 w 5796237"/>
                  <a:gd name="connsiteY18" fmla="*/ 168553 h 1151644"/>
                  <a:gd name="connsiteX19" fmla="*/ 1735919 w 5796237"/>
                  <a:gd name="connsiteY19" fmla="*/ 187229 h 1151644"/>
                  <a:gd name="connsiteX20" fmla="*/ 1752003 w 5796237"/>
                  <a:gd name="connsiteY20" fmla="*/ 205914 h 1151644"/>
                  <a:gd name="connsiteX21" fmla="*/ 1767205 w 5796237"/>
                  <a:gd name="connsiteY21" fmla="*/ 226327 h 1151644"/>
                  <a:gd name="connsiteX22" fmla="*/ 1781526 w 5796237"/>
                  <a:gd name="connsiteY22" fmla="*/ 246750 h 1151644"/>
                  <a:gd name="connsiteX23" fmla="*/ 1794540 w 5796237"/>
                  <a:gd name="connsiteY23" fmla="*/ 268900 h 1151644"/>
                  <a:gd name="connsiteX24" fmla="*/ 1807127 w 5796237"/>
                  <a:gd name="connsiteY24" fmla="*/ 290618 h 1151644"/>
                  <a:gd name="connsiteX25" fmla="*/ 1818438 w 5796237"/>
                  <a:gd name="connsiteY25" fmla="*/ 313209 h 1151644"/>
                  <a:gd name="connsiteX26" fmla="*/ 1828837 w 5796237"/>
                  <a:gd name="connsiteY26" fmla="*/ 336232 h 1151644"/>
                  <a:gd name="connsiteX27" fmla="*/ 1838414 w 5796237"/>
                  <a:gd name="connsiteY27" fmla="*/ 360129 h 1151644"/>
                  <a:gd name="connsiteX28" fmla="*/ 1846228 w 5796237"/>
                  <a:gd name="connsiteY28" fmla="*/ 384457 h 1151644"/>
                  <a:gd name="connsiteX29" fmla="*/ 1853161 w 5796237"/>
                  <a:gd name="connsiteY29" fmla="*/ 409218 h 1151644"/>
                  <a:gd name="connsiteX30" fmla="*/ 1859667 w 5796237"/>
                  <a:gd name="connsiteY30" fmla="*/ 433978 h 1151644"/>
                  <a:gd name="connsiteX31" fmla="*/ 1864441 w 5796237"/>
                  <a:gd name="connsiteY31" fmla="*/ 460044 h 1151644"/>
                  <a:gd name="connsiteX32" fmla="*/ 1868363 w 5796237"/>
                  <a:gd name="connsiteY32" fmla="*/ 486109 h 1151644"/>
                  <a:gd name="connsiteX33" fmla="*/ 1870096 w 5796237"/>
                  <a:gd name="connsiteY33" fmla="*/ 512607 h 1151644"/>
                  <a:gd name="connsiteX34" fmla="*/ 1883140 w 5796237"/>
                  <a:gd name="connsiteY34" fmla="*/ 502616 h 1151644"/>
                  <a:gd name="connsiteX35" fmla="*/ 1897035 w 5796237"/>
                  <a:gd name="connsiteY35" fmla="*/ 492194 h 1151644"/>
                  <a:gd name="connsiteX36" fmla="*/ 1910049 w 5796237"/>
                  <a:gd name="connsiteY36" fmla="*/ 482203 h 1151644"/>
                  <a:gd name="connsiteX37" fmla="*/ 1923944 w 5796237"/>
                  <a:gd name="connsiteY37" fmla="*/ 473076 h 1151644"/>
                  <a:gd name="connsiteX38" fmla="*/ 1938265 w 5796237"/>
                  <a:gd name="connsiteY38" fmla="*/ 463518 h 1151644"/>
                  <a:gd name="connsiteX39" fmla="*/ 1952160 w 5796237"/>
                  <a:gd name="connsiteY39" fmla="*/ 454832 h 1151644"/>
                  <a:gd name="connsiteX40" fmla="*/ 1966480 w 5796237"/>
                  <a:gd name="connsiteY40" fmla="*/ 446147 h 1151644"/>
                  <a:gd name="connsiteX41" fmla="*/ 1981257 w 5796237"/>
                  <a:gd name="connsiteY41" fmla="*/ 437894 h 1151644"/>
                  <a:gd name="connsiteX42" fmla="*/ 1996004 w 5796237"/>
                  <a:gd name="connsiteY42" fmla="*/ 429640 h 1151644"/>
                  <a:gd name="connsiteX43" fmla="*/ 2010781 w 5796237"/>
                  <a:gd name="connsiteY43" fmla="*/ 422251 h 1151644"/>
                  <a:gd name="connsiteX44" fmla="*/ 2025983 w 5796237"/>
                  <a:gd name="connsiteY44" fmla="*/ 414861 h 1151644"/>
                  <a:gd name="connsiteX45" fmla="*/ 2041611 w 5796237"/>
                  <a:gd name="connsiteY45" fmla="*/ 407913 h 1151644"/>
                  <a:gd name="connsiteX46" fmla="*/ 2057240 w 5796237"/>
                  <a:gd name="connsiteY46" fmla="*/ 400964 h 1151644"/>
                  <a:gd name="connsiteX47" fmla="*/ 2072868 w 5796237"/>
                  <a:gd name="connsiteY47" fmla="*/ 394880 h 1151644"/>
                  <a:gd name="connsiteX48" fmla="*/ 2088496 w 5796237"/>
                  <a:gd name="connsiteY48" fmla="*/ 388363 h 1151644"/>
                  <a:gd name="connsiteX49" fmla="*/ 2104124 w 5796237"/>
                  <a:gd name="connsiteY49" fmla="*/ 382720 h 1151644"/>
                  <a:gd name="connsiteX50" fmla="*/ 2120209 w 5796237"/>
                  <a:gd name="connsiteY50" fmla="*/ 377068 h 1151644"/>
                  <a:gd name="connsiteX51" fmla="*/ 2136688 w 5796237"/>
                  <a:gd name="connsiteY51" fmla="*/ 372288 h 1151644"/>
                  <a:gd name="connsiteX52" fmla="*/ 2152772 w 5796237"/>
                  <a:gd name="connsiteY52" fmla="*/ 367077 h 1151644"/>
                  <a:gd name="connsiteX53" fmla="*/ 2169708 w 5796237"/>
                  <a:gd name="connsiteY53" fmla="*/ 362739 h 1151644"/>
                  <a:gd name="connsiteX54" fmla="*/ 2185762 w 5796237"/>
                  <a:gd name="connsiteY54" fmla="*/ 358392 h 1151644"/>
                  <a:gd name="connsiteX55" fmla="*/ 2202698 w 5796237"/>
                  <a:gd name="connsiteY55" fmla="*/ 354486 h 1151644"/>
                  <a:gd name="connsiteX56" fmla="*/ 2219633 w 5796237"/>
                  <a:gd name="connsiteY56" fmla="*/ 351444 h 1151644"/>
                  <a:gd name="connsiteX57" fmla="*/ 2236995 w 5796237"/>
                  <a:gd name="connsiteY57" fmla="*/ 348401 h 1151644"/>
                  <a:gd name="connsiteX58" fmla="*/ 2253930 w 5796237"/>
                  <a:gd name="connsiteY58" fmla="*/ 345791 h 1151644"/>
                  <a:gd name="connsiteX59" fmla="*/ 2271748 w 5796237"/>
                  <a:gd name="connsiteY59" fmla="*/ 343190 h 1151644"/>
                  <a:gd name="connsiteX60" fmla="*/ 2289109 w 5796237"/>
                  <a:gd name="connsiteY60" fmla="*/ 341453 h 1151644"/>
                  <a:gd name="connsiteX61" fmla="*/ 2306470 w 5796237"/>
                  <a:gd name="connsiteY61" fmla="*/ 340148 h 1151644"/>
                  <a:gd name="connsiteX62" fmla="*/ 2324288 w 5796237"/>
                  <a:gd name="connsiteY62" fmla="*/ 338843 h 1151644"/>
                  <a:gd name="connsiteX63" fmla="*/ 2342075 w 5796237"/>
                  <a:gd name="connsiteY63" fmla="*/ 338411 h 1151644"/>
                  <a:gd name="connsiteX64" fmla="*/ 2359892 w 5796237"/>
                  <a:gd name="connsiteY64" fmla="*/ 337537 h 1151644"/>
                  <a:gd name="connsiteX65" fmla="*/ 2377679 w 5796237"/>
                  <a:gd name="connsiteY65" fmla="*/ 337537 h 1151644"/>
                  <a:gd name="connsiteX66" fmla="*/ 2412432 w 5796237"/>
                  <a:gd name="connsiteY66" fmla="*/ 338843 h 1151644"/>
                  <a:gd name="connsiteX67" fmla="*/ 2446729 w 5796237"/>
                  <a:gd name="connsiteY67" fmla="*/ 341453 h 1151644"/>
                  <a:gd name="connsiteX68" fmla="*/ 2480600 w 5796237"/>
                  <a:gd name="connsiteY68" fmla="*/ 345359 h 1151644"/>
                  <a:gd name="connsiteX69" fmla="*/ 2514015 w 5796237"/>
                  <a:gd name="connsiteY69" fmla="*/ 351002 h 1151644"/>
                  <a:gd name="connsiteX70" fmla="*/ 2547461 w 5796237"/>
                  <a:gd name="connsiteY70" fmla="*/ 357519 h 1151644"/>
                  <a:gd name="connsiteX71" fmla="*/ 2580025 w 5796237"/>
                  <a:gd name="connsiteY71" fmla="*/ 365772 h 1151644"/>
                  <a:gd name="connsiteX72" fmla="*/ 2611707 w 5796237"/>
                  <a:gd name="connsiteY72" fmla="*/ 375331 h 1151644"/>
                  <a:gd name="connsiteX73" fmla="*/ 2642994 w 5796237"/>
                  <a:gd name="connsiteY73" fmla="*/ 385763 h 1151644"/>
                  <a:gd name="connsiteX74" fmla="*/ 2673825 w 5796237"/>
                  <a:gd name="connsiteY74" fmla="*/ 397922 h 1151644"/>
                  <a:gd name="connsiteX75" fmla="*/ 2703774 w 5796237"/>
                  <a:gd name="connsiteY75" fmla="*/ 410955 h 1151644"/>
                  <a:gd name="connsiteX76" fmla="*/ 2732871 w 5796237"/>
                  <a:gd name="connsiteY76" fmla="*/ 425293 h 1151644"/>
                  <a:gd name="connsiteX77" fmla="*/ 2761939 w 5796237"/>
                  <a:gd name="connsiteY77" fmla="*/ 440494 h 1151644"/>
                  <a:gd name="connsiteX78" fmla="*/ 2789729 w 5796237"/>
                  <a:gd name="connsiteY78" fmla="*/ 457443 h 1151644"/>
                  <a:gd name="connsiteX79" fmla="*/ 2817519 w 5796237"/>
                  <a:gd name="connsiteY79" fmla="*/ 474813 h 1151644"/>
                  <a:gd name="connsiteX80" fmla="*/ 2843576 w 5796237"/>
                  <a:gd name="connsiteY80" fmla="*/ 493499 h 1151644"/>
                  <a:gd name="connsiteX81" fmla="*/ 2869208 w 5796237"/>
                  <a:gd name="connsiteY81" fmla="*/ 513912 h 1151644"/>
                  <a:gd name="connsiteX82" fmla="*/ 2894383 w 5796237"/>
                  <a:gd name="connsiteY82" fmla="*/ 534334 h 1151644"/>
                  <a:gd name="connsiteX83" fmla="*/ 2911769 w 5796237"/>
                  <a:gd name="connsiteY83" fmla="*/ 550448 h 1151644"/>
                  <a:gd name="connsiteX84" fmla="*/ 2923107 w 5796237"/>
                  <a:gd name="connsiteY84" fmla="*/ 552578 h 1151644"/>
                  <a:gd name="connsiteX85" fmla="*/ 2923107 w 5796237"/>
                  <a:gd name="connsiteY85" fmla="*/ 548231 h 1151644"/>
                  <a:gd name="connsiteX86" fmla="*/ 2923107 w 5796237"/>
                  <a:gd name="connsiteY86" fmla="*/ 543020 h 1151644"/>
                  <a:gd name="connsiteX87" fmla="*/ 2924415 w 5796237"/>
                  <a:gd name="connsiteY87" fmla="*/ 514785 h 1151644"/>
                  <a:gd name="connsiteX88" fmla="*/ 2926148 w 5796237"/>
                  <a:gd name="connsiteY88" fmla="*/ 486982 h 1151644"/>
                  <a:gd name="connsiteX89" fmla="*/ 2930040 w 5796237"/>
                  <a:gd name="connsiteY89" fmla="*/ 459180 h 1151644"/>
                  <a:gd name="connsiteX90" fmla="*/ 2935695 w 5796237"/>
                  <a:gd name="connsiteY90" fmla="*/ 432241 h 1151644"/>
                  <a:gd name="connsiteX91" fmla="*/ 2941776 w 5796237"/>
                  <a:gd name="connsiteY91" fmla="*/ 405744 h 1151644"/>
                  <a:gd name="connsiteX92" fmla="*/ 2949164 w 5796237"/>
                  <a:gd name="connsiteY92" fmla="*/ 380110 h 1151644"/>
                  <a:gd name="connsiteX93" fmla="*/ 2957830 w 5796237"/>
                  <a:gd name="connsiteY93" fmla="*/ 354486 h 1151644"/>
                  <a:gd name="connsiteX94" fmla="*/ 2967833 w 5796237"/>
                  <a:gd name="connsiteY94" fmla="*/ 329716 h 1151644"/>
                  <a:gd name="connsiteX95" fmla="*/ 2979113 w 5796237"/>
                  <a:gd name="connsiteY95" fmla="*/ 305829 h 1151644"/>
                  <a:gd name="connsiteX96" fmla="*/ 2991701 w 5796237"/>
                  <a:gd name="connsiteY96" fmla="*/ 281932 h 1151644"/>
                  <a:gd name="connsiteX97" fmla="*/ 3005596 w 5796237"/>
                  <a:gd name="connsiteY97" fmla="*/ 259341 h 1151644"/>
                  <a:gd name="connsiteX98" fmla="*/ 3019917 w 5796237"/>
                  <a:gd name="connsiteY98" fmla="*/ 236749 h 1151644"/>
                  <a:gd name="connsiteX99" fmla="*/ 3035545 w 5796237"/>
                  <a:gd name="connsiteY99" fmla="*/ 215463 h 1151644"/>
                  <a:gd name="connsiteX100" fmla="*/ 3051630 w 5796237"/>
                  <a:gd name="connsiteY100" fmla="*/ 194618 h 1151644"/>
                  <a:gd name="connsiteX101" fmla="*/ 3069417 w 5796237"/>
                  <a:gd name="connsiteY101" fmla="*/ 175501 h 1151644"/>
                  <a:gd name="connsiteX102" fmla="*/ 3087234 w 5796237"/>
                  <a:gd name="connsiteY102" fmla="*/ 156384 h 1151644"/>
                  <a:gd name="connsiteX103" fmla="*/ 3106754 w 5796237"/>
                  <a:gd name="connsiteY103" fmla="*/ 138572 h 1151644"/>
                  <a:gd name="connsiteX104" fmla="*/ 3126730 w 5796237"/>
                  <a:gd name="connsiteY104" fmla="*/ 121633 h 1151644"/>
                  <a:gd name="connsiteX105" fmla="*/ 3148014 w 5796237"/>
                  <a:gd name="connsiteY105" fmla="*/ 105126 h 1151644"/>
                  <a:gd name="connsiteX106" fmla="*/ 3169297 w 5796237"/>
                  <a:gd name="connsiteY106" fmla="*/ 90356 h 1151644"/>
                  <a:gd name="connsiteX107" fmla="*/ 3191858 w 5796237"/>
                  <a:gd name="connsiteY107" fmla="*/ 76450 h 1151644"/>
                  <a:gd name="connsiteX108" fmla="*/ 3214875 w 5796237"/>
                  <a:gd name="connsiteY108" fmla="*/ 63417 h 1151644"/>
                  <a:gd name="connsiteX109" fmla="*/ 3238773 w 5796237"/>
                  <a:gd name="connsiteY109" fmla="*/ 51258 h 1151644"/>
                  <a:gd name="connsiteX110" fmla="*/ 3263067 w 5796237"/>
                  <a:gd name="connsiteY110" fmla="*/ 40826 h 1151644"/>
                  <a:gd name="connsiteX111" fmla="*/ 3288273 w 5796237"/>
                  <a:gd name="connsiteY111" fmla="*/ 31277 h 1151644"/>
                  <a:gd name="connsiteX112" fmla="*/ 3313874 w 5796237"/>
                  <a:gd name="connsiteY112" fmla="*/ 22582 h 1151644"/>
                  <a:gd name="connsiteX113" fmla="*/ 3339931 w 5796237"/>
                  <a:gd name="connsiteY113" fmla="*/ 15634 h 1151644"/>
                  <a:gd name="connsiteX114" fmla="*/ 3366414 w 5796237"/>
                  <a:gd name="connsiteY114" fmla="*/ 9549 h 1151644"/>
                  <a:gd name="connsiteX115" fmla="*/ 3393353 w 5796237"/>
                  <a:gd name="connsiteY115" fmla="*/ 4770 h 1151644"/>
                  <a:gd name="connsiteX116" fmla="*/ 3420687 w 5796237"/>
                  <a:gd name="connsiteY116" fmla="*/ 1737 h 1151644"/>
                  <a:gd name="connsiteX117" fmla="*/ 3448933 w 5796237"/>
                  <a:gd name="connsiteY117" fmla="*/ 0 h 1151644"/>
                  <a:gd name="connsiteX118" fmla="*/ 3477149 w 5796237"/>
                  <a:gd name="connsiteY118" fmla="*/ 0 h 1151644"/>
                  <a:gd name="connsiteX119" fmla="*/ 3503632 w 5796237"/>
                  <a:gd name="connsiteY119" fmla="*/ 432 h 1151644"/>
                  <a:gd name="connsiteX120" fmla="*/ 3530115 w 5796237"/>
                  <a:gd name="connsiteY120" fmla="*/ 3033 h 1151644"/>
                  <a:gd name="connsiteX121" fmla="*/ 3556172 w 5796237"/>
                  <a:gd name="connsiteY121" fmla="*/ 6075 h 1151644"/>
                  <a:gd name="connsiteX122" fmla="*/ 3581773 w 5796237"/>
                  <a:gd name="connsiteY122" fmla="*/ 11286 h 1151644"/>
                  <a:gd name="connsiteX123" fmla="*/ 3607830 w 5796237"/>
                  <a:gd name="connsiteY123" fmla="*/ 16939 h 1151644"/>
                  <a:gd name="connsiteX124" fmla="*/ 3632580 w 5796237"/>
                  <a:gd name="connsiteY124" fmla="*/ 23887 h 1151644"/>
                  <a:gd name="connsiteX125" fmla="*/ 3656904 w 5796237"/>
                  <a:gd name="connsiteY125" fmla="*/ 31709 h 1151644"/>
                  <a:gd name="connsiteX126" fmla="*/ 3680772 w 5796237"/>
                  <a:gd name="connsiteY126" fmla="*/ 41267 h 1151644"/>
                  <a:gd name="connsiteX127" fmla="*/ 3703789 w 5796237"/>
                  <a:gd name="connsiteY127" fmla="*/ 51258 h 1151644"/>
                  <a:gd name="connsiteX128" fmla="*/ 3726380 w 5796237"/>
                  <a:gd name="connsiteY128" fmla="*/ 62554 h 1151644"/>
                  <a:gd name="connsiteX129" fmla="*/ 3748515 w 5796237"/>
                  <a:gd name="connsiteY129" fmla="*/ 75155 h 1151644"/>
                  <a:gd name="connsiteX130" fmla="*/ 3770224 w 5796237"/>
                  <a:gd name="connsiteY130" fmla="*/ 88178 h 1151644"/>
                  <a:gd name="connsiteX131" fmla="*/ 3790626 w 5796237"/>
                  <a:gd name="connsiteY131" fmla="*/ 102516 h 1151644"/>
                  <a:gd name="connsiteX132" fmla="*/ 3811058 w 5796237"/>
                  <a:gd name="connsiteY132" fmla="*/ 117727 h 1151644"/>
                  <a:gd name="connsiteX133" fmla="*/ 3830152 w 5796237"/>
                  <a:gd name="connsiteY133" fmla="*/ 134234 h 1151644"/>
                  <a:gd name="connsiteX134" fmla="*/ 3848821 w 5796237"/>
                  <a:gd name="connsiteY134" fmla="*/ 151173 h 1151644"/>
                  <a:gd name="connsiteX135" fmla="*/ 3866608 w 5796237"/>
                  <a:gd name="connsiteY135" fmla="*/ 168553 h 1151644"/>
                  <a:gd name="connsiteX136" fmla="*/ 3883544 w 5796237"/>
                  <a:gd name="connsiteY136" fmla="*/ 187229 h 1151644"/>
                  <a:gd name="connsiteX137" fmla="*/ 3899628 w 5796237"/>
                  <a:gd name="connsiteY137" fmla="*/ 205914 h 1151644"/>
                  <a:gd name="connsiteX138" fmla="*/ 3914830 w 5796237"/>
                  <a:gd name="connsiteY138" fmla="*/ 226327 h 1151644"/>
                  <a:gd name="connsiteX139" fmla="*/ 3929151 w 5796237"/>
                  <a:gd name="connsiteY139" fmla="*/ 246750 h 1151644"/>
                  <a:gd name="connsiteX140" fmla="*/ 3942165 w 5796237"/>
                  <a:gd name="connsiteY140" fmla="*/ 268900 h 1151644"/>
                  <a:gd name="connsiteX141" fmla="*/ 3954752 w 5796237"/>
                  <a:gd name="connsiteY141" fmla="*/ 290618 h 1151644"/>
                  <a:gd name="connsiteX142" fmla="*/ 3966063 w 5796237"/>
                  <a:gd name="connsiteY142" fmla="*/ 313209 h 1151644"/>
                  <a:gd name="connsiteX143" fmla="*/ 3976462 w 5796237"/>
                  <a:gd name="connsiteY143" fmla="*/ 336232 h 1151644"/>
                  <a:gd name="connsiteX144" fmla="*/ 3986039 w 5796237"/>
                  <a:gd name="connsiteY144" fmla="*/ 360129 h 1151644"/>
                  <a:gd name="connsiteX145" fmla="*/ 3993853 w 5796237"/>
                  <a:gd name="connsiteY145" fmla="*/ 384457 h 1151644"/>
                  <a:gd name="connsiteX146" fmla="*/ 4000786 w 5796237"/>
                  <a:gd name="connsiteY146" fmla="*/ 409218 h 1151644"/>
                  <a:gd name="connsiteX147" fmla="*/ 4007292 w 5796237"/>
                  <a:gd name="connsiteY147" fmla="*/ 433978 h 1151644"/>
                  <a:gd name="connsiteX148" fmla="*/ 4012066 w 5796237"/>
                  <a:gd name="connsiteY148" fmla="*/ 460044 h 1151644"/>
                  <a:gd name="connsiteX149" fmla="*/ 4015988 w 5796237"/>
                  <a:gd name="connsiteY149" fmla="*/ 486109 h 1151644"/>
                  <a:gd name="connsiteX150" fmla="*/ 4017721 w 5796237"/>
                  <a:gd name="connsiteY150" fmla="*/ 512607 h 1151644"/>
                  <a:gd name="connsiteX151" fmla="*/ 4030765 w 5796237"/>
                  <a:gd name="connsiteY151" fmla="*/ 502616 h 1151644"/>
                  <a:gd name="connsiteX152" fmla="*/ 4044660 w 5796237"/>
                  <a:gd name="connsiteY152" fmla="*/ 492194 h 1151644"/>
                  <a:gd name="connsiteX153" fmla="*/ 4057674 w 5796237"/>
                  <a:gd name="connsiteY153" fmla="*/ 482203 h 1151644"/>
                  <a:gd name="connsiteX154" fmla="*/ 4071569 w 5796237"/>
                  <a:gd name="connsiteY154" fmla="*/ 473076 h 1151644"/>
                  <a:gd name="connsiteX155" fmla="*/ 4085890 w 5796237"/>
                  <a:gd name="connsiteY155" fmla="*/ 463518 h 1151644"/>
                  <a:gd name="connsiteX156" fmla="*/ 4099785 w 5796237"/>
                  <a:gd name="connsiteY156" fmla="*/ 454832 h 1151644"/>
                  <a:gd name="connsiteX157" fmla="*/ 4114105 w 5796237"/>
                  <a:gd name="connsiteY157" fmla="*/ 446147 h 1151644"/>
                  <a:gd name="connsiteX158" fmla="*/ 4128882 w 5796237"/>
                  <a:gd name="connsiteY158" fmla="*/ 437894 h 1151644"/>
                  <a:gd name="connsiteX159" fmla="*/ 4143629 w 5796237"/>
                  <a:gd name="connsiteY159" fmla="*/ 429640 h 1151644"/>
                  <a:gd name="connsiteX160" fmla="*/ 4158406 w 5796237"/>
                  <a:gd name="connsiteY160" fmla="*/ 422251 h 1151644"/>
                  <a:gd name="connsiteX161" fmla="*/ 4173608 w 5796237"/>
                  <a:gd name="connsiteY161" fmla="*/ 414861 h 1151644"/>
                  <a:gd name="connsiteX162" fmla="*/ 4189236 w 5796237"/>
                  <a:gd name="connsiteY162" fmla="*/ 407913 h 1151644"/>
                  <a:gd name="connsiteX163" fmla="*/ 4204865 w 5796237"/>
                  <a:gd name="connsiteY163" fmla="*/ 400964 h 1151644"/>
                  <a:gd name="connsiteX164" fmla="*/ 4220493 w 5796237"/>
                  <a:gd name="connsiteY164" fmla="*/ 394880 h 1151644"/>
                  <a:gd name="connsiteX165" fmla="*/ 4236121 w 5796237"/>
                  <a:gd name="connsiteY165" fmla="*/ 388363 h 1151644"/>
                  <a:gd name="connsiteX166" fmla="*/ 4251749 w 5796237"/>
                  <a:gd name="connsiteY166" fmla="*/ 382720 h 1151644"/>
                  <a:gd name="connsiteX167" fmla="*/ 4267834 w 5796237"/>
                  <a:gd name="connsiteY167" fmla="*/ 377068 h 1151644"/>
                  <a:gd name="connsiteX168" fmla="*/ 4284313 w 5796237"/>
                  <a:gd name="connsiteY168" fmla="*/ 372288 h 1151644"/>
                  <a:gd name="connsiteX169" fmla="*/ 4300397 w 5796237"/>
                  <a:gd name="connsiteY169" fmla="*/ 367077 h 1151644"/>
                  <a:gd name="connsiteX170" fmla="*/ 4317333 w 5796237"/>
                  <a:gd name="connsiteY170" fmla="*/ 362739 h 1151644"/>
                  <a:gd name="connsiteX171" fmla="*/ 4333387 w 5796237"/>
                  <a:gd name="connsiteY171" fmla="*/ 358392 h 1151644"/>
                  <a:gd name="connsiteX172" fmla="*/ 4350323 w 5796237"/>
                  <a:gd name="connsiteY172" fmla="*/ 354486 h 1151644"/>
                  <a:gd name="connsiteX173" fmla="*/ 4367258 w 5796237"/>
                  <a:gd name="connsiteY173" fmla="*/ 351444 h 1151644"/>
                  <a:gd name="connsiteX174" fmla="*/ 4384620 w 5796237"/>
                  <a:gd name="connsiteY174" fmla="*/ 348401 h 1151644"/>
                  <a:gd name="connsiteX175" fmla="*/ 4401555 w 5796237"/>
                  <a:gd name="connsiteY175" fmla="*/ 345791 h 1151644"/>
                  <a:gd name="connsiteX176" fmla="*/ 4419373 w 5796237"/>
                  <a:gd name="connsiteY176" fmla="*/ 343190 h 1151644"/>
                  <a:gd name="connsiteX177" fmla="*/ 4436734 w 5796237"/>
                  <a:gd name="connsiteY177" fmla="*/ 341453 h 1151644"/>
                  <a:gd name="connsiteX178" fmla="*/ 4454095 w 5796237"/>
                  <a:gd name="connsiteY178" fmla="*/ 340148 h 1151644"/>
                  <a:gd name="connsiteX179" fmla="*/ 4471913 w 5796237"/>
                  <a:gd name="connsiteY179" fmla="*/ 338843 h 1151644"/>
                  <a:gd name="connsiteX180" fmla="*/ 4489700 w 5796237"/>
                  <a:gd name="connsiteY180" fmla="*/ 338411 h 1151644"/>
                  <a:gd name="connsiteX181" fmla="*/ 4507517 w 5796237"/>
                  <a:gd name="connsiteY181" fmla="*/ 337537 h 1151644"/>
                  <a:gd name="connsiteX182" fmla="*/ 4525304 w 5796237"/>
                  <a:gd name="connsiteY182" fmla="*/ 337537 h 1151644"/>
                  <a:gd name="connsiteX183" fmla="*/ 4560057 w 5796237"/>
                  <a:gd name="connsiteY183" fmla="*/ 338843 h 1151644"/>
                  <a:gd name="connsiteX184" fmla="*/ 4594354 w 5796237"/>
                  <a:gd name="connsiteY184" fmla="*/ 341453 h 1151644"/>
                  <a:gd name="connsiteX185" fmla="*/ 4628225 w 5796237"/>
                  <a:gd name="connsiteY185" fmla="*/ 345359 h 1151644"/>
                  <a:gd name="connsiteX186" fmla="*/ 4661640 w 5796237"/>
                  <a:gd name="connsiteY186" fmla="*/ 351002 h 1151644"/>
                  <a:gd name="connsiteX187" fmla="*/ 4695086 w 5796237"/>
                  <a:gd name="connsiteY187" fmla="*/ 357519 h 1151644"/>
                  <a:gd name="connsiteX188" fmla="*/ 4727650 w 5796237"/>
                  <a:gd name="connsiteY188" fmla="*/ 365772 h 1151644"/>
                  <a:gd name="connsiteX189" fmla="*/ 4759332 w 5796237"/>
                  <a:gd name="connsiteY189" fmla="*/ 375331 h 1151644"/>
                  <a:gd name="connsiteX190" fmla="*/ 4790619 w 5796237"/>
                  <a:gd name="connsiteY190" fmla="*/ 385763 h 1151644"/>
                  <a:gd name="connsiteX191" fmla="*/ 4821450 w 5796237"/>
                  <a:gd name="connsiteY191" fmla="*/ 397922 h 1151644"/>
                  <a:gd name="connsiteX192" fmla="*/ 4851399 w 5796237"/>
                  <a:gd name="connsiteY192" fmla="*/ 410955 h 1151644"/>
                  <a:gd name="connsiteX193" fmla="*/ 4880496 w 5796237"/>
                  <a:gd name="connsiteY193" fmla="*/ 425293 h 1151644"/>
                  <a:gd name="connsiteX194" fmla="*/ 4909564 w 5796237"/>
                  <a:gd name="connsiteY194" fmla="*/ 440494 h 1151644"/>
                  <a:gd name="connsiteX195" fmla="*/ 4937354 w 5796237"/>
                  <a:gd name="connsiteY195" fmla="*/ 457443 h 1151644"/>
                  <a:gd name="connsiteX196" fmla="*/ 4965144 w 5796237"/>
                  <a:gd name="connsiteY196" fmla="*/ 474813 h 1151644"/>
                  <a:gd name="connsiteX197" fmla="*/ 4991201 w 5796237"/>
                  <a:gd name="connsiteY197" fmla="*/ 493499 h 1151644"/>
                  <a:gd name="connsiteX198" fmla="*/ 5016833 w 5796237"/>
                  <a:gd name="connsiteY198" fmla="*/ 513912 h 1151644"/>
                  <a:gd name="connsiteX199" fmla="*/ 5042008 w 5796237"/>
                  <a:gd name="connsiteY199" fmla="*/ 534334 h 1151644"/>
                  <a:gd name="connsiteX200" fmla="*/ 5065907 w 5796237"/>
                  <a:gd name="connsiteY200" fmla="*/ 556484 h 1151644"/>
                  <a:gd name="connsiteX201" fmla="*/ 5088893 w 5796237"/>
                  <a:gd name="connsiteY201" fmla="*/ 579076 h 1151644"/>
                  <a:gd name="connsiteX202" fmla="*/ 5111484 w 5796237"/>
                  <a:gd name="connsiteY202" fmla="*/ 602531 h 1151644"/>
                  <a:gd name="connsiteX203" fmla="*/ 5132767 w 5796237"/>
                  <a:gd name="connsiteY203" fmla="*/ 627301 h 1151644"/>
                  <a:gd name="connsiteX204" fmla="*/ 5152744 w 5796237"/>
                  <a:gd name="connsiteY204" fmla="*/ 652061 h 1151644"/>
                  <a:gd name="connsiteX205" fmla="*/ 5171412 w 5796237"/>
                  <a:gd name="connsiteY205" fmla="*/ 678558 h 1151644"/>
                  <a:gd name="connsiteX206" fmla="*/ 5189625 w 5796237"/>
                  <a:gd name="connsiteY206" fmla="*/ 705488 h 1151644"/>
                  <a:gd name="connsiteX207" fmla="*/ 5207017 w 5796237"/>
                  <a:gd name="connsiteY207" fmla="*/ 733732 h 1151644"/>
                  <a:gd name="connsiteX208" fmla="*/ 5222645 w 5796237"/>
                  <a:gd name="connsiteY208" fmla="*/ 761966 h 1151644"/>
                  <a:gd name="connsiteX209" fmla="*/ 5237847 w 5796237"/>
                  <a:gd name="connsiteY209" fmla="*/ 791074 h 1151644"/>
                  <a:gd name="connsiteX210" fmla="*/ 5251287 w 5796237"/>
                  <a:gd name="connsiteY210" fmla="*/ 820614 h 1151644"/>
                  <a:gd name="connsiteX211" fmla="*/ 5263874 w 5796237"/>
                  <a:gd name="connsiteY211" fmla="*/ 851459 h 1151644"/>
                  <a:gd name="connsiteX212" fmla="*/ 5275185 w 5796237"/>
                  <a:gd name="connsiteY212" fmla="*/ 882735 h 1151644"/>
                  <a:gd name="connsiteX213" fmla="*/ 5284732 w 5796237"/>
                  <a:gd name="connsiteY213" fmla="*/ 914012 h 1151644"/>
                  <a:gd name="connsiteX214" fmla="*/ 5293428 w 5796237"/>
                  <a:gd name="connsiteY214" fmla="*/ 946594 h 1151644"/>
                  <a:gd name="connsiteX215" fmla="*/ 5313830 w 5796237"/>
                  <a:gd name="connsiteY215" fmla="*/ 943552 h 1151644"/>
                  <a:gd name="connsiteX216" fmla="*/ 5335083 w 5796237"/>
                  <a:gd name="connsiteY216" fmla="*/ 941815 h 1151644"/>
                  <a:gd name="connsiteX217" fmla="*/ 5355941 w 5796237"/>
                  <a:gd name="connsiteY217" fmla="*/ 940951 h 1151644"/>
                  <a:gd name="connsiteX218" fmla="*/ 5377224 w 5796237"/>
                  <a:gd name="connsiteY218" fmla="*/ 940509 h 1151644"/>
                  <a:gd name="connsiteX219" fmla="*/ 5393278 w 5796237"/>
                  <a:gd name="connsiteY219" fmla="*/ 940951 h 1151644"/>
                  <a:gd name="connsiteX220" fmla="*/ 5408907 w 5796237"/>
                  <a:gd name="connsiteY220" fmla="*/ 941815 h 1151644"/>
                  <a:gd name="connsiteX221" fmla="*/ 5424535 w 5796237"/>
                  <a:gd name="connsiteY221" fmla="*/ 943552 h 1151644"/>
                  <a:gd name="connsiteX222" fmla="*/ 5440163 w 5796237"/>
                  <a:gd name="connsiteY222" fmla="*/ 944857 h 1151644"/>
                  <a:gd name="connsiteX223" fmla="*/ 5455791 w 5796237"/>
                  <a:gd name="connsiteY223" fmla="*/ 947467 h 1151644"/>
                  <a:gd name="connsiteX224" fmla="*/ 5471450 w 5796237"/>
                  <a:gd name="connsiteY224" fmla="*/ 949636 h 1151644"/>
                  <a:gd name="connsiteX225" fmla="*/ 5486622 w 5796237"/>
                  <a:gd name="connsiteY225" fmla="*/ 953110 h 1151644"/>
                  <a:gd name="connsiteX226" fmla="*/ 5501399 w 5796237"/>
                  <a:gd name="connsiteY226" fmla="*/ 956585 h 1151644"/>
                  <a:gd name="connsiteX227" fmla="*/ 5515719 w 5796237"/>
                  <a:gd name="connsiteY227" fmla="*/ 960491 h 1151644"/>
                  <a:gd name="connsiteX228" fmla="*/ 5530922 w 5796237"/>
                  <a:gd name="connsiteY228" fmla="*/ 964838 h 1151644"/>
                  <a:gd name="connsiteX229" fmla="*/ 5545243 w 5796237"/>
                  <a:gd name="connsiteY229" fmla="*/ 969617 h 1151644"/>
                  <a:gd name="connsiteX230" fmla="*/ 5559594 w 5796237"/>
                  <a:gd name="connsiteY230" fmla="*/ 974828 h 1151644"/>
                  <a:gd name="connsiteX231" fmla="*/ 5573489 w 5796237"/>
                  <a:gd name="connsiteY231" fmla="*/ 980481 h 1151644"/>
                  <a:gd name="connsiteX232" fmla="*/ 5587810 w 5796237"/>
                  <a:gd name="connsiteY232" fmla="*/ 986124 h 1151644"/>
                  <a:gd name="connsiteX233" fmla="*/ 5600823 w 5796237"/>
                  <a:gd name="connsiteY233" fmla="*/ 992209 h 1151644"/>
                  <a:gd name="connsiteX234" fmla="*/ 5614719 w 5796237"/>
                  <a:gd name="connsiteY234" fmla="*/ 999157 h 1151644"/>
                  <a:gd name="connsiteX235" fmla="*/ 5627762 w 5796237"/>
                  <a:gd name="connsiteY235" fmla="*/ 1006105 h 1151644"/>
                  <a:gd name="connsiteX236" fmla="*/ 5640776 w 5796237"/>
                  <a:gd name="connsiteY236" fmla="*/ 1013495 h 1151644"/>
                  <a:gd name="connsiteX237" fmla="*/ 5653363 w 5796237"/>
                  <a:gd name="connsiteY237" fmla="*/ 1021748 h 1151644"/>
                  <a:gd name="connsiteX238" fmla="*/ 5665951 w 5796237"/>
                  <a:gd name="connsiteY238" fmla="*/ 1029138 h 1151644"/>
                  <a:gd name="connsiteX239" fmla="*/ 5678539 w 5796237"/>
                  <a:gd name="connsiteY239" fmla="*/ 1038255 h 1151644"/>
                  <a:gd name="connsiteX240" fmla="*/ 5690275 w 5796237"/>
                  <a:gd name="connsiteY240" fmla="*/ 1046941 h 1151644"/>
                  <a:gd name="connsiteX241" fmla="*/ 5702437 w 5796237"/>
                  <a:gd name="connsiteY241" fmla="*/ 1056067 h 1151644"/>
                  <a:gd name="connsiteX242" fmla="*/ 5714143 w 5796237"/>
                  <a:gd name="connsiteY242" fmla="*/ 1065626 h 1151644"/>
                  <a:gd name="connsiteX243" fmla="*/ 5725454 w 5796237"/>
                  <a:gd name="connsiteY243" fmla="*/ 1075185 h 1151644"/>
                  <a:gd name="connsiteX244" fmla="*/ 5735853 w 5796237"/>
                  <a:gd name="connsiteY244" fmla="*/ 1085175 h 1151644"/>
                  <a:gd name="connsiteX245" fmla="*/ 5746737 w 5796237"/>
                  <a:gd name="connsiteY245" fmla="*/ 1095598 h 1151644"/>
                  <a:gd name="connsiteX246" fmla="*/ 5757136 w 5796237"/>
                  <a:gd name="connsiteY246" fmla="*/ 1106461 h 1151644"/>
                  <a:gd name="connsiteX247" fmla="*/ 5767139 w 5796237"/>
                  <a:gd name="connsiteY247" fmla="*/ 1116884 h 1151644"/>
                  <a:gd name="connsiteX248" fmla="*/ 5777112 w 5796237"/>
                  <a:gd name="connsiteY248" fmla="*/ 1128179 h 1151644"/>
                  <a:gd name="connsiteX249" fmla="*/ 5786659 w 5796237"/>
                  <a:gd name="connsiteY249" fmla="*/ 1139475 h 1151644"/>
                  <a:gd name="connsiteX250" fmla="*/ 5796237 w 5796237"/>
                  <a:gd name="connsiteY250" fmla="*/ 1151644 h 1151644"/>
                  <a:gd name="connsiteX251" fmla="*/ 3648612 w 5796237"/>
                  <a:gd name="connsiteY251" fmla="*/ 1151644 h 1151644"/>
                  <a:gd name="connsiteX252" fmla="*/ 2147625 w 5796237"/>
                  <a:gd name="connsiteY252" fmla="*/ 1151644 h 1151644"/>
                  <a:gd name="connsiteX253" fmla="*/ 0 w 5796237"/>
                  <a:gd name="connsiteY253" fmla="*/ 1151644 h 1151644"/>
                  <a:gd name="connsiteX254" fmla="*/ 3010 w 5796237"/>
                  <a:gd name="connsiteY254" fmla="*/ 1119494 h 1151644"/>
                  <a:gd name="connsiteX255" fmla="*/ 7358 w 5796237"/>
                  <a:gd name="connsiteY255" fmla="*/ 1088217 h 1151644"/>
                  <a:gd name="connsiteX256" fmla="*/ 13865 w 5796237"/>
                  <a:gd name="connsiteY256" fmla="*/ 1056941 h 1151644"/>
                  <a:gd name="connsiteX257" fmla="*/ 21253 w 5796237"/>
                  <a:gd name="connsiteY257" fmla="*/ 1026096 h 1151644"/>
                  <a:gd name="connsiteX258" fmla="*/ 30800 w 5796237"/>
                  <a:gd name="connsiteY258" fmla="*/ 996556 h 1151644"/>
                  <a:gd name="connsiteX259" fmla="*/ 40804 w 5796237"/>
                  <a:gd name="connsiteY259" fmla="*/ 967448 h 1151644"/>
                  <a:gd name="connsiteX260" fmla="*/ 52510 w 5796237"/>
                  <a:gd name="connsiteY260" fmla="*/ 938341 h 1151644"/>
                  <a:gd name="connsiteX261" fmla="*/ 65554 w 5796237"/>
                  <a:gd name="connsiteY261" fmla="*/ 910106 h 1151644"/>
                  <a:gd name="connsiteX262" fmla="*/ 79874 w 5796237"/>
                  <a:gd name="connsiteY262" fmla="*/ 883167 h 1151644"/>
                  <a:gd name="connsiteX263" fmla="*/ 95077 w 5796237"/>
                  <a:gd name="connsiteY263" fmla="*/ 857102 h 1151644"/>
                  <a:gd name="connsiteX264" fmla="*/ 112013 w 5796237"/>
                  <a:gd name="connsiteY264" fmla="*/ 831478 h 1151644"/>
                  <a:gd name="connsiteX265" fmla="*/ 129374 w 5796237"/>
                  <a:gd name="connsiteY265" fmla="*/ 806276 h 1151644"/>
                  <a:gd name="connsiteX266" fmla="*/ 148043 w 5796237"/>
                  <a:gd name="connsiteY266" fmla="*/ 782379 h 1151644"/>
                  <a:gd name="connsiteX267" fmla="*/ 168019 w 5796237"/>
                  <a:gd name="connsiteY267" fmla="*/ 759356 h 1151644"/>
                  <a:gd name="connsiteX268" fmla="*/ 188877 w 5796237"/>
                  <a:gd name="connsiteY268" fmla="*/ 737206 h 1151644"/>
                  <a:gd name="connsiteX269" fmla="*/ 210586 w 5796237"/>
                  <a:gd name="connsiteY269" fmla="*/ 715920 h 1151644"/>
                  <a:gd name="connsiteX270" fmla="*/ 234028 w 5796237"/>
                  <a:gd name="connsiteY270" fmla="*/ 695939 h 1151644"/>
                  <a:gd name="connsiteX271" fmla="*/ 257471 w 5796237"/>
                  <a:gd name="connsiteY271" fmla="*/ 677253 h 1151644"/>
                  <a:gd name="connsiteX272" fmla="*/ 282220 w 5796237"/>
                  <a:gd name="connsiteY272" fmla="*/ 659009 h 1151644"/>
                  <a:gd name="connsiteX273" fmla="*/ 307821 w 5796237"/>
                  <a:gd name="connsiteY273" fmla="*/ 642071 h 1151644"/>
                  <a:gd name="connsiteX274" fmla="*/ 333879 w 5796237"/>
                  <a:gd name="connsiteY274" fmla="*/ 626427 h 1151644"/>
                  <a:gd name="connsiteX275" fmla="*/ 360817 w 5796237"/>
                  <a:gd name="connsiteY275" fmla="*/ 612089 h 1151644"/>
                  <a:gd name="connsiteX276" fmla="*/ 388152 w 5796237"/>
                  <a:gd name="connsiteY276" fmla="*/ 599057 h 1151644"/>
                  <a:gd name="connsiteX277" fmla="*/ 416398 w 5796237"/>
                  <a:gd name="connsiteY277" fmla="*/ 586897 h 1151644"/>
                  <a:gd name="connsiteX278" fmla="*/ 445921 w 5796237"/>
                  <a:gd name="connsiteY278" fmla="*/ 576465 h 1151644"/>
                  <a:gd name="connsiteX279" fmla="*/ 475445 w 5796237"/>
                  <a:gd name="connsiteY279" fmla="*/ 566916 h 1151644"/>
                  <a:gd name="connsiteX280" fmla="*/ 505819 w 5796237"/>
                  <a:gd name="connsiteY280" fmla="*/ 559526 h 1151644"/>
                  <a:gd name="connsiteX281" fmla="*/ 536650 w 5796237"/>
                  <a:gd name="connsiteY281" fmla="*/ 553010 h 1151644"/>
                  <a:gd name="connsiteX282" fmla="*/ 567937 w 5796237"/>
                  <a:gd name="connsiteY282" fmla="*/ 548231 h 1151644"/>
                  <a:gd name="connsiteX283" fmla="*/ 599619 w 5796237"/>
                  <a:gd name="connsiteY283" fmla="*/ 544325 h 1151644"/>
                  <a:gd name="connsiteX284" fmla="*/ 631757 w 5796237"/>
                  <a:gd name="connsiteY284" fmla="*/ 542588 h 1151644"/>
                  <a:gd name="connsiteX285" fmla="*/ 663896 w 5796237"/>
                  <a:gd name="connsiteY285" fmla="*/ 541714 h 1151644"/>
                  <a:gd name="connsiteX286" fmla="*/ 678642 w 5796237"/>
                  <a:gd name="connsiteY286" fmla="*/ 541714 h 1151644"/>
                  <a:gd name="connsiteX287" fmla="*/ 692963 w 5796237"/>
                  <a:gd name="connsiteY287" fmla="*/ 542588 h 1151644"/>
                  <a:gd name="connsiteX288" fmla="*/ 706432 w 5796237"/>
                  <a:gd name="connsiteY288" fmla="*/ 543883 h 1151644"/>
                  <a:gd name="connsiteX289" fmla="*/ 720327 w 5796237"/>
                  <a:gd name="connsiteY289" fmla="*/ 545188 h 1151644"/>
                  <a:gd name="connsiteX290" fmla="*/ 734648 w 5796237"/>
                  <a:gd name="connsiteY290" fmla="*/ 546494 h 1151644"/>
                  <a:gd name="connsiteX291" fmla="*/ 748543 w 5796237"/>
                  <a:gd name="connsiteY291" fmla="*/ 548231 h 1151644"/>
                  <a:gd name="connsiteX292" fmla="*/ 761587 w 5796237"/>
                  <a:gd name="connsiteY292" fmla="*/ 549968 h 1151644"/>
                  <a:gd name="connsiteX293" fmla="*/ 775482 w 5796237"/>
                  <a:gd name="connsiteY293" fmla="*/ 552578 h 1151644"/>
                  <a:gd name="connsiteX294" fmla="*/ 775482 w 5796237"/>
                  <a:gd name="connsiteY294" fmla="*/ 548231 h 1151644"/>
                  <a:gd name="connsiteX295" fmla="*/ 775482 w 5796237"/>
                  <a:gd name="connsiteY295" fmla="*/ 543020 h 1151644"/>
                  <a:gd name="connsiteX296" fmla="*/ 776790 w 5796237"/>
                  <a:gd name="connsiteY296" fmla="*/ 514785 h 1151644"/>
                  <a:gd name="connsiteX297" fmla="*/ 778523 w 5796237"/>
                  <a:gd name="connsiteY297" fmla="*/ 486982 h 1151644"/>
                  <a:gd name="connsiteX298" fmla="*/ 782415 w 5796237"/>
                  <a:gd name="connsiteY298" fmla="*/ 459180 h 1151644"/>
                  <a:gd name="connsiteX299" fmla="*/ 788070 w 5796237"/>
                  <a:gd name="connsiteY299" fmla="*/ 432241 h 1151644"/>
                  <a:gd name="connsiteX300" fmla="*/ 794151 w 5796237"/>
                  <a:gd name="connsiteY300" fmla="*/ 405744 h 1151644"/>
                  <a:gd name="connsiteX301" fmla="*/ 801539 w 5796237"/>
                  <a:gd name="connsiteY301" fmla="*/ 380110 h 1151644"/>
                  <a:gd name="connsiteX302" fmla="*/ 810205 w 5796237"/>
                  <a:gd name="connsiteY302" fmla="*/ 354486 h 1151644"/>
                  <a:gd name="connsiteX303" fmla="*/ 820208 w 5796237"/>
                  <a:gd name="connsiteY303" fmla="*/ 329716 h 1151644"/>
                  <a:gd name="connsiteX304" fmla="*/ 831488 w 5796237"/>
                  <a:gd name="connsiteY304" fmla="*/ 305829 h 1151644"/>
                  <a:gd name="connsiteX305" fmla="*/ 844076 w 5796237"/>
                  <a:gd name="connsiteY305" fmla="*/ 281932 h 1151644"/>
                  <a:gd name="connsiteX306" fmla="*/ 857971 w 5796237"/>
                  <a:gd name="connsiteY306" fmla="*/ 259341 h 1151644"/>
                  <a:gd name="connsiteX307" fmla="*/ 872292 w 5796237"/>
                  <a:gd name="connsiteY307" fmla="*/ 236749 h 1151644"/>
                  <a:gd name="connsiteX308" fmla="*/ 887920 w 5796237"/>
                  <a:gd name="connsiteY308" fmla="*/ 215463 h 1151644"/>
                  <a:gd name="connsiteX309" fmla="*/ 904005 w 5796237"/>
                  <a:gd name="connsiteY309" fmla="*/ 194618 h 1151644"/>
                  <a:gd name="connsiteX310" fmla="*/ 921792 w 5796237"/>
                  <a:gd name="connsiteY310" fmla="*/ 175501 h 1151644"/>
                  <a:gd name="connsiteX311" fmla="*/ 939609 w 5796237"/>
                  <a:gd name="connsiteY311" fmla="*/ 156384 h 1151644"/>
                  <a:gd name="connsiteX312" fmla="*/ 959129 w 5796237"/>
                  <a:gd name="connsiteY312" fmla="*/ 138572 h 1151644"/>
                  <a:gd name="connsiteX313" fmla="*/ 979105 w 5796237"/>
                  <a:gd name="connsiteY313" fmla="*/ 121633 h 1151644"/>
                  <a:gd name="connsiteX314" fmla="*/ 1000389 w 5796237"/>
                  <a:gd name="connsiteY314" fmla="*/ 105126 h 1151644"/>
                  <a:gd name="connsiteX315" fmla="*/ 1021672 w 5796237"/>
                  <a:gd name="connsiteY315" fmla="*/ 90356 h 1151644"/>
                  <a:gd name="connsiteX316" fmla="*/ 1044233 w 5796237"/>
                  <a:gd name="connsiteY316" fmla="*/ 76450 h 1151644"/>
                  <a:gd name="connsiteX317" fmla="*/ 1067250 w 5796237"/>
                  <a:gd name="connsiteY317" fmla="*/ 63417 h 1151644"/>
                  <a:gd name="connsiteX318" fmla="*/ 1091148 w 5796237"/>
                  <a:gd name="connsiteY318" fmla="*/ 51258 h 1151644"/>
                  <a:gd name="connsiteX319" fmla="*/ 1115442 w 5796237"/>
                  <a:gd name="connsiteY319" fmla="*/ 40826 h 1151644"/>
                  <a:gd name="connsiteX320" fmla="*/ 1140648 w 5796237"/>
                  <a:gd name="connsiteY320" fmla="*/ 31277 h 1151644"/>
                  <a:gd name="connsiteX321" fmla="*/ 1166249 w 5796237"/>
                  <a:gd name="connsiteY321" fmla="*/ 22582 h 1151644"/>
                  <a:gd name="connsiteX322" fmla="*/ 1192306 w 5796237"/>
                  <a:gd name="connsiteY322" fmla="*/ 15634 h 1151644"/>
                  <a:gd name="connsiteX323" fmla="*/ 1218789 w 5796237"/>
                  <a:gd name="connsiteY323" fmla="*/ 9549 h 1151644"/>
                  <a:gd name="connsiteX324" fmla="*/ 1245728 w 5796237"/>
                  <a:gd name="connsiteY324" fmla="*/ 4770 h 1151644"/>
                  <a:gd name="connsiteX325" fmla="*/ 1273062 w 5796237"/>
                  <a:gd name="connsiteY325" fmla="*/ 1737 h 11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5796237" h="1151644">
                    <a:moveTo>
                      <a:pt x="1301308" y="0"/>
                    </a:moveTo>
                    <a:lnTo>
                      <a:pt x="1329524" y="0"/>
                    </a:lnTo>
                    <a:lnTo>
                      <a:pt x="1356007" y="432"/>
                    </a:lnTo>
                    <a:lnTo>
                      <a:pt x="1382490" y="3033"/>
                    </a:lnTo>
                    <a:lnTo>
                      <a:pt x="1408547" y="6075"/>
                    </a:lnTo>
                    <a:lnTo>
                      <a:pt x="1434148" y="11286"/>
                    </a:lnTo>
                    <a:lnTo>
                      <a:pt x="1460205" y="16939"/>
                    </a:lnTo>
                    <a:lnTo>
                      <a:pt x="1484955" y="23887"/>
                    </a:lnTo>
                    <a:lnTo>
                      <a:pt x="1509279" y="31709"/>
                    </a:lnTo>
                    <a:lnTo>
                      <a:pt x="1533147" y="41267"/>
                    </a:lnTo>
                    <a:lnTo>
                      <a:pt x="1556164" y="51258"/>
                    </a:lnTo>
                    <a:lnTo>
                      <a:pt x="1578755" y="62554"/>
                    </a:lnTo>
                    <a:lnTo>
                      <a:pt x="1600890" y="75155"/>
                    </a:lnTo>
                    <a:lnTo>
                      <a:pt x="1622599" y="88178"/>
                    </a:lnTo>
                    <a:lnTo>
                      <a:pt x="1643001" y="102516"/>
                    </a:lnTo>
                    <a:lnTo>
                      <a:pt x="1663433" y="117727"/>
                    </a:lnTo>
                    <a:lnTo>
                      <a:pt x="1682527" y="134234"/>
                    </a:lnTo>
                    <a:lnTo>
                      <a:pt x="1701196" y="151173"/>
                    </a:lnTo>
                    <a:lnTo>
                      <a:pt x="1718983" y="168553"/>
                    </a:lnTo>
                    <a:lnTo>
                      <a:pt x="1735919" y="187229"/>
                    </a:lnTo>
                    <a:lnTo>
                      <a:pt x="1752003" y="205914"/>
                    </a:lnTo>
                    <a:lnTo>
                      <a:pt x="1767205" y="226327"/>
                    </a:lnTo>
                    <a:lnTo>
                      <a:pt x="1781526" y="246750"/>
                    </a:lnTo>
                    <a:lnTo>
                      <a:pt x="1794540" y="268900"/>
                    </a:lnTo>
                    <a:lnTo>
                      <a:pt x="1807127" y="290618"/>
                    </a:lnTo>
                    <a:lnTo>
                      <a:pt x="1818438" y="313209"/>
                    </a:lnTo>
                    <a:lnTo>
                      <a:pt x="1828837" y="336232"/>
                    </a:lnTo>
                    <a:lnTo>
                      <a:pt x="1838414" y="360129"/>
                    </a:lnTo>
                    <a:lnTo>
                      <a:pt x="1846228" y="384457"/>
                    </a:lnTo>
                    <a:lnTo>
                      <a:pt x="1853161" y="409218"/>
                    </a:lnTo>
                    <a:lnTo>
                      <a:pt x="1859667" y="433978"/>
                    </a:lnTo>
                    <a:lnTo>
                      <a:pt x="1864441" y="460044"/>
                    </a:lnTo>
                    <a:lnTo>
                      <a:pt x="1868363" y="486109"/>
                    </a:lnTo>
                    <a:lnTo>
                      <a:pt x="1870096" y="512607"/>
                    </a:lnTo>
                    <a:lnTo>
                      <a:pt x="1883140" y="502616"/>
                    </a:lnTo>
                    <a:lnTo>
                      <a:pt x="1897035" y="492194"/>
                    </a:lnTo>
                    <a:lnTo>
                      <a:pt x="1910049" y="482203"/>
                    </a:lnTo>
                    <a:lnTo>
                      <a:pt x="1923944" y="473076"/>
                    </a:lnTo>
                    <a:lnTo>
                      <a:pt x="1938265" y="463518"/>
                    </a:lnTo>
                    <a:lnTo>
                      <a:pt x="1952160" y="454832"/>
                    </a:lnTo>
                    <a:lnTo>
                      <a:pt x="1966480" y="446147"/>
                    </a:lnTo>
                    <a:lnTo>
                      <a:pt x="1981257" y="437894"/>
                    </a:lnTo>
                    <a:lnTo>
                      <a:pt x="1996004" y="429640"/>
                    </a:lnTo>
                    <a:lnTo>
                      <a:pt x="2010781" y="422251"/>
                    </a:lnTo>
                    <a:lnTo>
                      <a:pt x="2025983" y="414861"/>
                    </a:lnTo>
                    <a:lnTo>
                      <a:pt x="2041611" y="407913"/>
                    </a:lnTo>
                    <a:lnTo>
                      <a:pt x="2057240" y="400964"/>
                    </a:lnTo>
                    <a:lnTo>
                      <a:pt x="2072868" y="394880"/>
                    </a:lnTo>
                    <a:lnTo>
                      <a:pt x="2088496" y="388363"/>
                    </a:lnTo>
                    <a:lnTo>
                      <a:pt x="2104124" y="382720"/>
                    </a:lnTo>
                    <a:lnTo>
                      <a:pt x="2120209" y="377068"/>
                    </a:lnTo>
                    <a:lnTo>
                      <a:pt x="2136688" y="372288"/>
                    </a:lnTo>
                    <a:lnTo>
                      <a:pt x="2152772" y="367077"/>
                    </a:lnTo>
                    <a:lnTo>
                      <a:pt x="2169708" y="362739"/>
                    </a:lnTo>
                    <a:lnTo>
                      <a:pt x="2185762" y="358392"/>
                    </a:lnTo>
                    <a:lnTo>
                      <a:pt x="2202698" y="354486"/>
                    </a:lnTo>
                    <a:lnTo>
                      <a:pt x="2219633" y="351444"/>
                    </a:lnTo>
                    <a:lnTo>
                      <a:pt x="2236995" y="348401"/>
                    </a:lnTo>
                    <a:lnTo>
                      <a:pt x="2253930" y="345791"/>
                    </a:lnTo>
                    <a:lnTo>
                      <a:pt x="2271748" y="343190"/>
                    </a:lnTo>
                    <a:lnTo>
                      <a:pt x="2289109" y="341453"/>
                    </a:lnTo>
                    <a:lnTo>
                      <a:pt x="2306470" y="340148"/>
                    </a:lnTo>
                    <a:lnTo>
                      <a:pt x="2324288" y="338843"/>
                    </a:lnTo>
                    <a:lnTo>
                      <a:pt x="2342075" y="338411"/>
                    </a:lnTo>
                    <a:lnTo>
                      <a:pt x="2359892" y="337537"/>
                    </a:lnTo>
                    <a:lnTo>
                      <a:pt x="2377679" y="337537"/>
                    </a:lnTo>
                    <a:lnTo>
                      <a:pt x="2412432" y="338843"/>
                    </a:lnTo>
                    <a:lnTo>
                      <a:pt x="2446729" y="341453"/>
                    </a:lnTo>
                    <a:lnTo>
                      <a:pt x="2480600" y="345359"/>
                    </a:lnTo>
                    <a:lnTo>
                      <a:pt x="2514015" y="351002"/>
                    </a:lnTo>
                    <a:lnTo>
                      <a:pt x="2547461" y="357519"/>
                    </a:lnTo>
                    <a:lnTo>
                      <a:pt x="2580025" y="365772"/>
                    </a:lnTo>
                    <a:lnTo>
                      <a:pt x="2611707" y="375331"/>
                    </a:lnTo>
                    <a:lnTo>
                      <a:pt x="2642994" y="385763"/>
                    </a:lnTo>
                    <a:lnTo>
                      <a:pt x="2673825" y="397922"/>
                    </a:lnTo>
                    <a:lnTo>
                      <a:pt x="2703774" y="410955"/>
                    </a:lnTo>
                    <a:lnTo>
                      <a:pt x="2732871" y="425293"/>
                    </a:lnTo>
                    <a:lnTo>
                      <a:pt x="2761939" y="440494"/>
                    </a:lnTo>
                    <a:lnTo>
                      <a:pt x="2789729" y="457443"/>
                    </a:lnTo>
                    <a:lnTo>
                      <a:pt x="2817519" y="474813"/>
                    </a:lnTo>
                    <a:lnTo>
                      <a:pt x="2843576" y="493499"/>
                    </a:lnTo>
                    <a:lnTo>
                      <a:pt x="2869208" y="513912"/>
                    </a:lnTo>
                    <a:lnTo>
                      <a:pt x="2894383" y="534334"/>
                    </a:lnTo>
                    <a:lnTo>
                      <a:pt x="2911769" y="550448"/>
                    </a:lnTo>
                    <a:lnTo>
                      <a:pt x="2923107" y="552578"/>
                    </a:lnTo>
                    <a:lnTo>
                      <a:pt x="2923107" y="548231"/>
                    </a:lnTo>
                    <a:lnTo>
                      <a:pt x="2923107" y="543020"/>
                    </a:lnTo>
                    <a:lnTo>
                      <a:pt x="2924415" y="514785"/>
                    </a:lnTo>
                    <a:lnTo>
                      <a:pt x="2926148" y="486982"/>
                    </a:lnTo>
                    <a:lnTo>
                      <a:pt x="2930040" y="459180"/>
                    </a:lnTo>
                    <a:lnTo>
                      <a:pt x="2935695" y="432241"/>
                    </a:lnTo>
                    <a:lnTo>
                      <a:pt x="2941776" y="405744"/>
                    </a:lnTo>
                    <a:lnTo>
                      <a:pt x="2949164" y="380110"/>
                    </a:lnTo>
                    <a:lnTo>
                      <a:pt x="2957830" y="354486"/>
                    </a:lnTo>
                    <a:lnTo>
                      <a:pt x="2967833" y="329716"/>
                    </a:lnTo>
                    <a:lnTo>
                      <a:pt x="2979113" y="305829"/>
                    </a:lnTo>
                    <a:lnTo>
                      <a:pt x="2991701" y="281932"/>
                    </a:lnTo>
                    <a:lnTo>
                      <a:pt x="3005596" y="259341"/>
                    </a:lnTo>
                    <a:lnTo>
                      <a:pt x="3019917" y="236749"/>
                    </a:lnTo>
                    <a:lnTo>
                      <a:pt x="3035545" y="215463"/>
                    </a:lnTo>
                    <a:lnTo>
                      <a:pt x="3051630" y="194618"/>
                    </a:lnTo>
                    <a:lnTo>
                      <a:pt x="3069417" y="175501"/>
                    </a:lnTo>
                    <a:lnTo>
                      <a:pt x="3087234" y="156384"/>
                    </a:lnTo>
                    <a:lnTo>
                      <a:pt x="3106754" y="138572"/>
                    </a:lnTo>
                    <a:lnTo>
                      <a:pt x="3126730" y="121633"/>
                    </a:lnTo>
                    <a:lnTo>
                      <a:pt x="3148014" y="105126"/>
                    </a:lnTo>
                    <a:lnTo>
                      <a:pt x="3169297" y="90356"/>
                    </a:lnTo>
                    <a:lnTo>
                      <a:pt x="3191858" y="76450"/>
                    </a:lnTo>
                    <a:lnTo>
                      <a:pt x="3214875" y="63417"/>
                    </a:lnTo>
                    <a:lnTo>
                      <a:pt x="3238773" y="51258"/>
                    </a:lnTo>
                    <a:lnTo>
                      <a:pt x="3263067" y="40826"/>
                    </a:lnTo>
                    <a:lnTo>
                      <a:pt x="3288273" y="31277"/>
                    </a:lnTo>
                    <a:lnTo>
                      <a:pt x="3313874" y="22582"/>
                    </a:lnTo>
                    <a:lnTo>
                      <a:pt x="3339931" y="15634"/>
                    </a:lnTo>
                    <a:lnTo>
                      <a:pt x="3366414" y="9549"/>
                    </a:lnTo>
                    <a:lnTo>
                      <a:pt x="3393353" y="4770"/>
                    </a:lnTo>
                    <a:lnTo>
                      <a:pt x="3420687" y="1737"/>
                    </a:lnTo>
                    <a:lnTo>
                      <a:pt x="3448933" y="0"/>
                    </a:lnTo>
                    <a:lnTo>
                      <a:pt x="3477149" y="0"/>
                    </a:lnTo>
                    <a:lnTo>
                      <a:pt x="3503632" y="432"/>
                    </a:lnTo>
                    <a:lnTo>
                      <a:pt x="3530115" y="3033"/>
                    </a:lnTo>
                    <a:lnTo>
                      <a:pt x="3556172" y="6075"/>
                    </a:lnTo>
                    <a:lnTo>
                      <a:pt x="3581773" y="11286"/>
                    </a:lnTo>
                    <a:lnTo>
                      <a:pt x="3607830" y="16939"/>
                    </a:lnTo>
                    <a:lnTo>
                      <a:pt x="3632580" y="23887"/>
                    </a:lnTo>
                    <a:lnTo>
                      <a:pt x="3656904" y="31709"/>
                    </a:lnTo>
                    <a:lnTo>
                      <a:pt x="3680772" y="41267"/>
                    </a:lnTo>
                    <a:lnTo>
                      <a:pt x="3703789" y="51258"/>
                    </a:lnTo>
                    <a:lnTo>
                      <a:pt x="3726380" y="62554"/>
                    </a:lnTo>
                    <a:lnTo>
                      <a:pt x="3748515" y="75155"/>
                    </a:lnTo>
                    <a:lnTo>
                      <a:pt x="3770224" y="88178"/>
                    </a:lnTo>
                    <a:lnTo>
                      <a:pt x="3790626" y="102516"/>
                    </a:lnTo>
                    <a:lnTo>
                      <a:pt x="3811058" y="117727"/>
                    </a:lnTo>
                    <a:lnTo>
                      <a:pt x="3830152" y="134234"/>
                    </a:lnTo>
                    <a:lnTo>
                      <a:pt x="3848821" y="151173"/>
                    </a:lnTo>
                    <a:lnTo>
                      <a:pt x="3866608" y="168553"/>
                    </a:lnTo>
                    <a:lnTo>
                      <a:pt x="3883544" y="187229"/>
                    </a:lnTo>
                    <a:lnTo>
                      <a:pt x="3899628" y="205914"/>
                    </a:lnTo>
                    <a:lnTo>
                      <a:pt x="3914830" y="226327"/>
                    </a:lnTo>
                    <a:lnTo>
                      <a:pt x="3929151" y="246750"/>
                    </a:lnTo>
                    <a:lnTo>
                      <a:pt x="3942165" y="268900"/>
                    </a:lnTo>
                    <a:lnTo>
                      <a:pt x="3954752" y="290618"/>
                    </a:lnTo>
                    <a:lnTo>
                      <a:pt x="3966063" y="313209"/>
                    </a:lnTo>
                    <a:lnTo>
                      <a:pt x="3976462" y="336232"/>
                    </a:lnTo>
                    <a:lnTo>
                      <a:pt x="3986039" y="360129"/>
                    </a:lnTo>
                    <a:lnTo>
                      <a:pt x="3993853" y="384457"/>
                    </a:lnTo>
                    <a:lnTo>
                      <a:pt x="4000786" y="409218"/>
                    </a:lnTo>
                    <a:lnTo>
                      <a:pt x="4007292" y="433978"/>
                    </a:lnTo>
                    <a:lnTo>
                      <a:pt x="4012066" y="460044"/>
                    </a:lnTo>
                    <a:lnTo>
                      <a:pt x="4015988" y="486109"/>
                    </a:lnTo>
                    <a:lnTo>
                      <a:pt x="4017721" y="512607"/>
                    </a:lnTo>
                    <a:lnTo>
                      <a:pt x="4030765" y="502616"/>
                    </a:lnTo>
                    <a:lnTo>
                      <a:pt x="4044660" y="492194"/>
                    </a:lnTo>
                    <a:lnTo>
                      <a:pt x="4057674" y="482203"/>
                    </a:lnTo>
                    <a:lnTo>
                      <a:pt x="4071569" y="473076"/>
                    </a:lnTo>
                    <a:lnTo>
                      <a:pt x="4085890" y="463518"/>
                    </a:lnTo>
                    <a:lnTo>
                      <a:pt x="4099785" y="454832"/>
                    </a:lnTo>
                    <a:lnTo>
                      <a:pt x="4114105" y="446147"/>
                    </a:lnTo>
                    <a:lnTo>
                      <a:pt x="4128882" y="437894"/>
                    </a:lnTo>
                    <a:lnTo>
                      <a:pt x="4143629" y="429640"/>
                    </a:lnTo>
                    <a:lnTo>
                      <a:pt x="4158406" y="422251"/>
                    </a:lnTo>
                    <a:lnTo>
                      <a:pt x="4173608" y="414861"/>
                    </a:lnTo>
                    <a:lnTo>
                      <a:pt x="4189236" y="407913"/>
                    </a:lnTo>
                    <a:lnTo>
                      <a:pt x="4204865" y="400964"/>
                    </a:lnTo>
                    <a:lnTo>
                      <a:pt x="4220493" y="394880"/>
                    </a:lnTo>
                    <a:lnTo>
                      <a:pt x="4236121" y="388363"/>
                    </a:lnTo>
                    <a:lnTo>
                      <a:pt x="4251749" y="382720"/>
                    </a:lnTo>
                    <a:lnTo>
                      <a:pt x="4267834" y="377068"/>
                    </a:lnTo>
                    <a:lnTo>
                      <a:pt x="4284313" y="372288"/>
                    </a:lnTo>
                    <a:lnTo>
                      <a:pt x="4300397" y="367077"/>
                    </a:lnTo>
                    <a:lnTo>
                      <a:pt x="4317333" y="362739"/>
                    </a:lnTo>
                    <a:lnTo>
                      <a:pt x="4333387" y="358392"/>
                    </a:lnTo>
                    <a:lnTo>
                      <a:pt x="4350323" y="354486"/>
                    </a:lnTo>
                    <a:lnTo>
                      <a:pt x="4367258" y="351444"/>
                    </a:lnTo>
                    <a:lnTo>
                      <a:pt x="4384620" y="348401"/>
                    </a:lnTo>
                    <a:lnTo>
                      <a:pt x="4401555" y="345791"/>
                    </a:lnTo>
                    <a:lnTo>
                      <a:pt x="4419373" y="343190"/>
                    </a:lnTo>
                    <a:lnTo>
                      <a:pt x="4436734" y="341453"/>
                    </a:lnTo>
                    <a:lnTo>
                      <a:pt x="4454095" y="340148"/>
                    </a:lnTo>
                    <a:lnTo>
                      <a:pt x="4471913" y="338843"/>
                    </a:lnTo>
                    <a:lnTo>
                      <a:pt x="4489700" y="338411"/>
                    </a:lnTo>
                    <a:lnTo>
                      <a:pt x="4507517" y="337537"/>
                    </a:lnTo>
                    <a:lnTo>
                      <a:pt x="4525304" y="337537"/>
                    </a:lnTo>
                    <a:lnTo>
                      <a:pt x="4560057" y="338843"/>
                    </a:lnTo>
                    <a:lnTo>
                      <a:pt x="4594354" y="341453"/>
                    </a:lnTo>
                    <a:lnTo>
                      <a:pt x="4628225" y="345359"/>
                    </a:lnTo>
                    <a:lnTo>
                      <a:pt x="4661640" y="351002"/>
                    </a:lnTo>
                    <a:lnTo>
                      <a:pt x="4695086" y="357519"/>
                    </a:lnTo>
                    <a:lnTo>
                      <a:pt x="4727650" y="365772"/>
                    </a:lnTo>
                    <a:lnTo>
                      <a:pt x="4759332" y="375331"/>
                    </a:lnTo>
                    <a:lnTo>
                      <a:pt x="4790619" y="385763"/>
                    </a:lnTo>
                    <a:lnTo>
                      <a:pt x="4821450" y="397922"/>
                    </a:lnTo>
                    <a:lnTo>
                      <a:pt x="4851399" y="410955"/>
                    </a:lnTo>
                    <a:lnTo>
                      <a:pt x="4880496" y="425293"/>
                    </a:lnTo>
                    <a:lnTo>
                      <a:pt x="4909564" y="440494"/>
                    </a:lnTo>
                    <a:lnTo>
                      <a:pt x="4937354" y="457443"/>
                    </a:lnTo>
                    <a:lnTo>
                      <a:pt x="4965144" y="474813"/>
                    </a:lnTo>
                    <a:lnTo>
                      <a:pt x="4991201" y="493499"/>
                    </a:lnTo>
                    <a:lnTo>
                      <a:pt x="5016833" y="513912"/>
                    </a:lnTo>
                    <a:lnTo>
                      <a:pt x="5042008" y="534334"/>
                    </a:lnTo>
                    <a:lnTo>
                      <a:pt x="5065907" y="556484"/>
                    </a:lnTo>
                    <a:lnTo>
                      <a:pt x="5088893" y="579076"/>
                    </a:lnTo>
                    <a:lnTo>
                      <a:pt x="5111484" y="602531"/>
                    </a:lnTo>
                    <a:lnTo>
                      <a:pt x="5132767" y="627301"/>
                    </a:lnTo>
                    <a:lnTo>
                      <a:pt x="5152744" y="652061"/>
                    </a:lnTo>
                    <a:lnTo>
                      <a:pt x="5171412" y="678558"/>
                    </a:lnTo>
                    <a:lnTo>
                      <a:pt x="5189625" y="705488"/>
                    </a:lnTo>
                    <a:lnTo>
                      <a:pt x="5207017" y="733732"/>
                    </a:lnTo>
                    <a:lnTo>
                      <a:pt x="5222645" y="761966"/>
                    </a:lnTo>
                    <a:lnTo>
                      <a:pt x="5237847" y="791074"/>
                    </a:lnTo>
                    <a:lnTo>
                      <a:pt x="5251287" y="820614"/>
                    </a:lnTo>
                    <a:lnTo>
                      <a:pt x="5263874" y="851459"/>
                    </a:lnTo>
                    <a:lnTo>
                      <a:pt x="5275185" y="882735"/>
                    </a:lnTo>
                    <a:lnTo>
                      <a:pt x="5284732" y="914012"/>
                    </a:lnTo>
                    <a:lnTo>
                      <a:pt x="5293428" y="946594"/>
                    </a:lnTo>
                    <a:lnTo>
                      <a:pt x="5313830" y="943552"/>
                    </a:lnTo>
                    <a:lnTo>
                      <a:pt x="5335083" y="941815"/>
                    </a:lnTo>
                    <a:lnTo>
                      <a:pt x="5355941" y="940951"/>
                    </a:lnTo>
                    <a:lnTo>
                      <a:pt x="5377224" y="940509"/>
                    </a:lnTo>
                    <a:lnTo>
                      <a:pt x="5393278" y="940951"/>
                    </a:lnTo>
                    <a:lnTo>
                      <a:pt x="5408907" y="941815"/>
                    </a:lnTo>
                    <a:lnTo>
                      <a:pt x="5424535" y="943552"/>
                    </a:lnTo>
                    <a:lnTo>
                      <a:pt x="5440163" y="944857"/>
                    </a:lnTo>
                    <a:lnTo>
                      <a:pt x="5455791" y="947467"/>
                    </a:lnTo>
                    <a:lnTo>
                      <a:pt x="5471450" y="949636"/>
                    </a:lnTo>
                    <a:lnTo>
                      <a:pt x="5486622" y="953110"/>
                    </a:lnTo>
                    <a:lnTo>
                      <a:pt x="5501399" y="956585"/>
                    </a:lnTo>
                    <a:lnTo>
                      <a:pt x="5515719" y="960491"/>
                    </a:lnTo>
                    <a:lnTo>
                      <a:pt x="5530922" y="964838"/>
                    </a:lnTo>
                    <a:lnTo>
                      <a:pt x="5545243" y="969617"/>
                    </a:lnTo>
                    <a:lnTo>
                      <a:pt x="5559594" y="974828"/>
                    </a:lnTo>
                    <a:lnTo>
                      <a:pt x="5573489" y="980481"/>
                    </a:lnTo>
                    <a:lnTo>
                      <a:pt x="5587810" y="986124"/>
                    </a:lnTo>
                    <a:lnTo>
                      <a:pt x="5600823" y="992209"/>
                    </a:lnTo>
                    <a:lnTo>
                      <a:pt x="5614719" y="999157"/>
                    </a:lnTo>
                    <a:lnTo>
                      <a:pt x="5627762" y="1006105"/>
                    </a:lnTo>
                    <a:lnTo>
                      <a:pt x="5640776" y="1013495"/>
                    </a:lnTo>
                    <a:lnTo>
                      <a:pt x="5653363" y="1021748"/>
                    </a:lnTo>
                    <a:lnTo>
                      <a:pt x="5665951" y="1029138"/>
                    </a:lnTo>
                    <a:lnTo>
                      <a:pt x="5678539" y="1038255"/>
                    </a:lnTo>
                    <a:lnTo>
                      <a:pt x="5690275" y="1046941"/>
                    </a:lnTo>
                    <a:lnTo>
                      <a:pt x="5702437" y="1056067"/>
                    </a:lnTo>
                    <a:lnTo>
                      <a:pt x="5714143" y="1065626"/>
                    </a:lnTo>
                    <a:lnTo>
                      <a:pt x="5725454" y="1075185"/>
                    </a:lnTo>
                    <a:lnTo>
                      <a:pt x="5735853" y="1085175"/>
                    </a:lnTo>
                    <a:lnTo>
                      <a:pt x="5746737" y="1095598"/>
                    </a:lnTo>
                    <a:lnTo>
                      <a:pt x="5757136" y="1106461"/>
                    </a:lnTo>
                    <a:lnTo>
                      <a:pt x="5767139" y="1116884"/>
                    </a:lnTo>
                    <a:lnTo>
                      <a:pt x="5777112" y="1128179"/>
                    </a:lnTo>
                    <a:lnTo>
                      <a:pt x="5786659" y="1139475"/>
                    </a:lnTo>
                    <a:lnTo>
                      <a:pt x="5796237" y="1151644"/>
                    </a:lnTo>
                    <a:lnTo>
                      <a:pt x="3648612" y="1151644"/>
                    </a:lnTo>
                    <a:lnTo>
                      <a:pt x="2147625" y="1151644"/>
                    </a:lnTo>
                    <a:lnTo>
                      <a:pt x="0" y="1151644"/>
                    </a:lnTo>
                    <a:lnTo>
                      <a:pt x="3010" y="1119494"/>
                    </a:lnTo>
                    <a:lnTo>
                      <a:pt x="7358" y="1088217"/>
                    </a:lnTo>
                    <a:lnTo>
                      <a:pt x="13865" y="1056941"/>
                    </a:lnTo>
                    <a:lnTo>
                      <a:pt x="21253" y="1026096"/>
                    </a:lnTo>
                    <a:lnTo>
                      <a:pt x="30800" y="996556"/>
                    </a:lnTo>
                    <a:lnTo>
                      <a:pt x="40804" y="967448"/>
                    </a:lnTo>
                    <a:lnTo>
                      <a:pt x="52510" y="938341"/>
                    </a:lnTo>
                    <a:lnTo>
                      <a:pt x="65554" y="910106"/>
                    </a:lnTo>
                    <a:lnTo>
                      <a:pt x="79874" y="883167"/>
                    </a:lnTo>
                    <a:lnTo>
                      <a:pt x="95077" y="857102"/>
                    </a:lnTo>
                    <a:lnTo>
                      <a:pt x="112013" y="831478"/>
                    </a:lnTo>
                    <a:lnTo>
                      <a:pt x="129374" y="806276"/>
                    </a:lnTo>
                    <a:lnTo>
                      <a:pt x="148043" y="782379"/>
                    </a:lnTo>
                    <a:lnTo>
                      <a:pt x="168019" y="759356"/>
                    </a:lnTo>
                    <a:lnTo>
                      <a:pt x="188877" y="737206"/>
                    </a:lnTo>
                    <a:lnTo>
                      <a:pt x="210586" y="715920"/>
                    </a:lnTo>
                    <a:lnTo>
                      <a:pt x="234028" y="695939"/>
                    </a:lnTo>
                    <a:lnTo>
                      <a:pt x="257471" y="677253"/>
                    </a:lnTo>
                    <a:lnTo>
                      <a:pt x="282220" y="659009"/>
                    </a:lnTo>
                    <a:lnTo>
                      <a:pt x="307821" y="642071"/>
                    </a:lnTo>
                    <a:lnTo>
                      <a:pt x="333879" y="626427"/>
                    </a:lnTo>
                    <a:lnTo>
                      <a:pt x="360817" y="612089"/>
                    </a:lnTo>
                    <a:lnTo>
                      <a:pt x="388152" y="599057"/>
                    </a:lnTo>
                    <a:lnTo>
                      <a:pt x="416398" y="586897"/>
                    </a:lnTo>
                    <a:lnTo>
                      <a:pt x="445921" y="576465"/>
                    </a:lnTo>
                    <a:lnTo>
                      <a:pt x="475445" y="566916"/>
                    </a:lnTo>
                    <a:lnTo>
                      <a:pt x="505819" y="559526"/>
                    </a:lnTo>
                    <a:lnTo>
                      <a:pt x="536650" y="553010"/>
                    </a:lnTo>
                    <a:lnTo>
                      <a:pt x="567937" y="548231"/>
                    </a:lnTo>
                    <a:lnTo>
                      <a:pt x="599619" y="544325"/>
                    </a:lnTo>
                    <a:lnTo>
                      <a:pt x="631757" y="542588"/>
                    </a:lnTo>
                    <a:lnTo>
                      <a:pt x="663896" y="541714"/>
                    </a:lnTo>
                    <a:lnTo>
                      <a:pt x="678642" y="541714"/>
                    </a:lnTo>
                    <a:lnTo>
                      <a:pt x="692963" y="542588"/>
                    </a:lnTo>
                    <a:lnTo>
                      <a:pt x="706432" y="543883"/>
                    </a:lnTo>
                    <a:lnTo>
                      <a:pt x="720327" y="545188"/>
                    </a:lnTo>
                    <a:lnTo>
                      <a:pt x="734648" y="546494"/>
                    </a:lnTo>
                    <a:lnTo>
                      <a:pt x="748543" y="548231"/>
                    </a:lnTo>
                    <a:lnTo>
                      <a:pt x="761587" y="549968"/>
                    </a:lnTo>
                    <a:lnTo>
                      <a:pt x="775482" y="552578"/>
                    </a:lnTo>
                    <a:lnTo>
                      <a:pt x="775482" y="548231"/>
                    </a:lnTo>
                    <a:lnTo>
                      <a:pt x="775482" y="543020"/>
                    </a:lnTo>
                    <a:lnTo>
                      <a:pt x="776790" y="514785"/>
                    </a:lnTo>
                    <a:lnTo>
                      <a:pt x="778523" y="486982"/>
                    </a:lnTo>
                    <a:lnTo>
                      <a:pt x="782415" y="459180"/>
                    </a:lnTo>
                    <a:lnTo>
                      <a:pt x="788070" y="432241"/>
                    </a:lnTo>
                    <a:lnTo>
                      <a:pt x="794151" y="405744"/>
                    </a:lnTo>
                    <a:lnTo>
                      <a:pt x="801539" y="380110"/>
                    </a:lnTo>
                    <a:lnTo>
                      <a:pt x="810205" y="354486"/>
                    </a:lnTo>
                    <a:lnTo>
                      <a:pt x="820208" y="329716"/>
                    </a:lnTo>
                    <a:lnTo>
                      <a:pt x="831488" y="305829"/>
                    </a:lnTo>
                    <a:lnTo>
                      <a:pt x="844076" y="281932"/>
                    </a:lnTo>
                    <a:lnTo>
                      <a:pt x="857971" y="259341"/>
                    </a:lnTo>
                    <a:lnTo>
                      <a:pt x="872292" y="236749"/>
                    </a:lnTo>
                    <a:lnTo>
                      <a:pt x="887920" y="215463"/>
                    </a:lnTo>
                    <a:lnTo>
                      <a:pt x="904005" y="194618"/>
                    </a:lnTo>
                    <a:lnTo>
                      <a:pt x="921792" y="175501"/>
                    </a:lnTo>
                    <a:lnTo>
                      <a:pt x="939609" y="156384"/>
                    </a:lnTo>
                    <a:lnTo>
                      <a:pt x="959129" y="138572"/>
                    </a:lnTo>
                    <a:lnTo>
                      <a:pt x="979105" y="121633"/>
                    </a:lnTo>
                    <a:lnTo>
                      <a:pt x="1000389" y="105126"/>
                    </a:lnTo>
                    <a:lnTo>
                      <a:pt x="1021672" y="90356"/>
                    </a:lnTo>
                    <a:lnTo>
                      <a:pt x="1044233" y="76450"/>
                    </a:lnTo>
                    <a:lnTo>
                      <a:pt x="1067250" y="63417"/>
                    </a:lnTo>
                    <a:lnTo>
                      <a:pt x="1091148" y="51258"/>
                    </a:lnTo>
                    <a:lnTo>
                      <a:pt x="1115442" y="40826"/>
                    </a:lnTo>
                    <a:lnTo>
                      <a:pt x="1140648" y="31277"/>
                    </a:lnTo>
                    <a:lnTo>
                      <a:pt x="1166249" y="22582"/>
                    </a:lnTo>
                    <a:lnTo>
                      <a:pt x="1192306" y="15634"/>
                    </a:lnTo>
                    <a:lnTo>
                      <a:pt x="1218789" y="9549"/>
                    </a:lnTo>
                    <a:lnTo>
                      <a:pt x="1245728" y="4770"/>
                    </a:lnTo>
                    <a:lnTo>
                      <a:pt x="1273062" y="173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endParaRPr/>
              </a:p>
            </p:txBody>
          </p:sp>
          <p:grpSp>
            <p:nvGrpSpPr>
              <p:cNvPr id="42" name="íSľiḓe">
                <a:extLst>
                  <a:ext uri="{FF2B5EF4-FFF2-40B4-BE49-F238E27FC236}">
                    <a16:creationId xmlns="" xmlns:a16="http://schemas.microsoft.com/office/drawing/2014/main" id="{E807352F-D647-46BD-9C9B-D359E629DD33}"/>
                  </a:ext>
                </a:extLst>
              </p:cNvPr>
              <p:cNvGrpSpPr/>
              <p:nvPr/>
            </p:nvGrpSpPr>
            <p:grpSpPr>
              <a:xfrm>
                <a:off x="4914809" y="1995340"/>
                <a:ext cx="2141700" cy="3826148"/>
                <a:chOff x="4579121" y="1312715"/>
                <a:chExt cx="2141700" cy="3826148"/>
              </a:xfrm>
            </p:grpSpPr>
            <p:grpSp>
              <p:nvGrpSpPr>
                <p:cNvPr id="43" name="îsḷíḓê">
                  <a:extLst>
                    <a:ext uri="{FF2B5EF4-FFF2-40B4-BE49-F238E27FC236}">
                      <a16:creationId xmlns="" xmlns:a16="http://schemas.microsoft.com/office/drawing/2014/main" id="{6ED60B3B-B891-45C0-A97A-5D750D1BD66B}"/>
                    </a:ext>
                  </a:extLst>
                </p:cNvPr>
                <p:cNvGrpSpPr/>
                <p:nvPr/>
              </p:nvGrpSpPr>
              <p:grpSpPr>
                <a:xfrm rot="2700000">
                  <a:off x="5268520" y="3313871"/>
                  <a:ext cx="694467" cy="695599"/>
                  <a:chOff x="12814296" y="5689600"/>
                  <a:chExt cx="1947868" cy="195103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52" name="iṡļiḍè">
                    <a:extLst>
                      <a:ext uri="{FF2B5EF4-FFF2-40B4-BE49-F238E27FC236}">
                        <a16:creationId xmlns="" xmlns:a16="http://schemas.microsoft.com/office/drawing/2014/main" id="{D87E3DB1-A2B7-48C9-86C8-9E737523095B}"/>
                      </a:ext>
                    </a:extLst>
                  </p:cNvPr>
                  <p:cNvSpPr/>
                  <p:nvPr/>
                </p:nvSpPr>
                <p:spPr>
                  <a:xfrm>
                    <a:off x="12814296" y="5689600"/>
                    <a:ext cx="1495422" cy="14970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7" y="100530"/>
                        </a:moveTo>
                        <a:lnTo>
                          <a:pt x="100499" y="3372"/>
                        </a:lnTo>
                        <a:lnTo>
                          <a:pt x="101327" y="2735"/>
                        </a:lnTo>
                        <a:lnTo>
                          <a:pt x="102156" y="2099"/>
                        </a:lnTo>
                        <a:lnTo>
                          <a:pt x="102984" y="1527"/>
                        </a:lnTo>
                        <a:lnTo>
                          <a:pt x="103749" y="1081"/>
                        </a:lnTo>
                        <a:lnTo>
                          <a:pt x="104705" y="636"/>
                        </a:lnTo>
                        <a:lnTo>
                          <a:pt x="105597" y="318"/>
                        </a:lnTo>
                        <a:lnTo>
                          <a:pt x="106553" y="190"/>
                        </a:lnTo>
                        <a:lnTo>
                          <a:pt x="107445" y="0"/>
                        </a:lnTo>
                        <a:lnTo>
                          <a:pt x="108337" y="0"/>
                        </a:lnTo>
                        <a:lnTo>
                          <a:pt x="109166" y="0"/>
                        </a:lnTo>
                        <a:lnTo>
                          <a:pt x="110122" y="190"/>
                        </a:lnTo>
                        <a:lnTo>
                          <a:pt x="110950" y="318"/>
                        </a:lnTo>
                        <a:lnTo>
                          <a:pt x="111651" y="699"/>
                        </a:lnTo>
                        <a:lnTo>
                          <a:pt x="112480" y="1081"/>
                        </a:lnTo>
                        <a:lnTo>
                          <a:pt x="113117" y="1527"/>
                        </a:lnTo>
                        <a:lnTo>
                          <a:pt x="113882" y="2163"/>
                        </a:lnTo>
                        <a:lnTo>
                          <a:pt x="117833" y="6108"/>
                        </a:lnTo>
                        <a:lnTo>
                          <a:pt x="118470" y="6871"/>
                        </a:lnTo>
                        <a:lnTo>
                          <a:pt x="118916" y="7507"/>
                        </a:lnTo>
                        <a:lnTo>
                          <a:pt x="119298" y="8335"/>
                        </a:lnTo>
                        <a:lnTo>
                          <a:pt x="119681" y="9034"/>
                        </a:lnTo>
                        <a:lnTo>
                          <a:pt x="119808" y="9862"/>
                        </a:lnTo>
                        <a:lnTo>
                          <a:pt x="119936" y="10816"/>
                        </a:lnTo>
                        <a:lnTo>
                          <a:pt x="120000" y="11643"/>
                        </a:lnTo>
                        <a:lnTo>
                          <a:pt x="119936" y="12534"/>
                        </a:lnTo>
                        <a:lnTo>
                          <a:pt x="119808" y="13488"/>
                        </a:lnTo>
                        <a:lnTo>
                          <a:pt x="119681" y="14379"/>
                        </a:lnTo>
                        <a:lnTo>
                          <a:pt x="119298" y="15334"/>
                        </a:lnTo>
                        <a:lnTo>
                          <a:pt x="118916" y="16097"/>
                        </a:lnTo>
                        <a:lnTo>
                          <a:pt x="118470" y="17051"/>
                        </a:lnTo>
                        <a:lnTo>
                          <a:pt x="117896" y="17879"/>
                        </a:lnTo>
                        <a:lnTo>
                          <a:pt x="117259" y="18706"/>
                        </a:lnTo>
                        <a:lnTo>
                          <a:pt x="116622" y="19406"/>
                        </a:lnTo>
                        <a:lnTo>
                          <a:pt x="19437" y="116627"/>
                        </a:lnTo>
                        <a:lnTo>
                          <a:pt x="18736" y="117327"/>
                        </a:lnTo>
                        <a:lnTo>
                          <a:pt x="17907" y="117963"/>
                        </a:lnTo>
                        <a:lnTo>
                          <a:pt x="17079" y="118536"/>
                        </a:lnTo>
                        <a:lnTo>
                          <a:pt x="16123" y="118981"/>
                        </a:lnTo>
                        <a:lnTo>
                          <a:pt x="15231" y="119363"/>
                        </a:lnTo>
                        <a:lnTo>
                          <a:pt x="14275" y="119618"/>
                        </a:lnTo>
                        <a:lnTo>
                          <a:pt x="13510" y="119936"/>
                        </a:lnTo>
                        <a:lnTo>
                          <a:pt x="12554" y="120000"/>
                        </a:lnTo>
                        <a:lnTo>
                          <a:pt x="11662" y="120000"/>
                        </a:lnTo>
                        <a:lnTo>
                          <a:pt x="10706" y="120000"/>
                        </a:lnTo>
                        <a:lnTo>
                          <a:pt x="9877" y="119809"/>
                        </a:lnTo>
                        <a:lnTo>
                          <a:pt x="9049" y="119618"/>
                        </a:lnTo>
                        <a:lnTo>
                          <a:pt x="8220" y="119363"/>
                        </a:lnTo>
                        <a:lnTo>
                          <a:pt x="7519" y="118918"/>
                        </a:lnTo>
                        <a:lnTo>
                          <a:pt x="6755" y="118472"/>
                        </a:lnTo>
                        <a:lnTo>
                          <a:pt x="6117" y="117900"/>
                        </a:lnTo>
                        <a:lnTo>
                          <a:pt x="2103" y="113828"/>
                        </a:lnTo>
                        <a:lnTo>
                          <a:pt x="1529" y="113191"/>
                        </a:lnTo>
                        <a:lnTo>
                          <a:pt x="1083" y="112492"/>
                        </a:lnTo>
                        <a:lnTo>
                          <a:pt x="637" y="111728"/>
                        </a:lnTo>
                        <a:lnTo>
                          <a:pt x="382" y="110901"/>
                        </a:lnTo>
                        <a:lnTo>
                          <a:pt x="63" y="110074"/>
                        </a:lnTo>
                        <a:lnTo>
                          <a:pt x="0" y="109247"/>
                        </a:lnTo>
                        <a:lnTo>
                          <a:pt x="0" y="108356"/>
                        </a:lnTo>
                        <a:lnTo>
                          <a:pt x="0" y="107401"/>
                        </a:lnTo>
                        <a:lnTo>
                          <a:pt x="63" y="106511"/>
                        </a:lnTo>
                        <a:lnTo>
                          <a:pt x="382" y="105620"/>
                        </a:lnTo>
                        <a:lnTo>
                          <a:pt x="637" y="104793"/>
                        </a:lnTo>
                        <a:lnTo>
                          <a:pt x="1019" y="103838"/>
                        </a:lnTo>
                        <a:lnTo>
                          <a:pt x="1465" y="102948"/>
                        </a:lnTo>
                        <a:lnTo>
                          <a:pt x="2039" y="102120"/>
                        </a:lnTo>
                        <a:lnTo>
                          <a:pt x="2676" y="101293"/>
                        </a:lnTo>
                        <a:lnTo>
                          <a:pt x="3377" y="1005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3" name="îṩ1iďê">
                    <a:extLst>
                      <a:ext uri="{FF2B5EF4-FFF2-40B4-BE49-F238E27FC236}">
                        <a16:creationId xmlns="" xmlns:a16="http://schemas.microsoft.com/office/drawing/2014/main" id="{4C403ADC-635C-474D-B097-1E80FC5F8F1C}"/>
                      </a:ext>
                    </a:extLst>
                  </p:cNvPr>
                  <p:cNvSpPr/>
                  <p:nvPr/>
                </p:nvSpPr>
                <p:spPr>
                  <a:xfrm>
                    <a:off x="13039725" y="5916610"/>
                    <a:ext cx="1495423" cy="14985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7" y="100487"/>
                        </a:moveTo>
                        <a:lnTo>
                          <a:pt x="100562" y="3432"/>
                        </a:lnTo>
                        <a:lnTo>
                          <a:pt x="101327" y="2733"/>
                        </a:lnTo>
                        <a:lnTo>
                          <a:pt x="102156" y="2097"/>
                        </a:lnTo>
                        <a:lnTo>
                          <a:pt x="102984" y="1588"/>
                        </a:lnTo>
                        <a:lnTo>
                          <a:pt x="103876" y="1144"/>
                        </a:lnTo>
                        <a:lnTo>
                          <a:pt x="104705" y="762"/>
                        </a:lnTo>
                        <a:lnTo>
                          <a:pt x="105597" y="381"/>
                        </a:lnTo>
                        <a:lnTo>
                          <a:pt x="106553" y="190"/>
                        </a:lnTo>
                        <a:lnTo>
                          <a:pt x="107445" y="127"/>
                        </a:lnTo>
                        <a:lnTo>
                          <a:pt x="108401" y="0"/>
                        </a:lnTo>
                        <a:lnTo>
                          <a:pt x="109229" y="127"/>
                        </a:lnTo>
                        <a:lnTo>
                          <a:pt x="110122" y="190"/>
                        </a:lnTo>
                        <a:lnTo>
                          <a:pt x="110950" y="381"/>
                        </a:lnTo>
                        <a:lnTo>
                          <a:pt x="111779" y="762"/>
                        </a:lnTo>
                        <a:lnTo>
                          <a:pt x="112480" y="1144"/>
                        </a:lnTo>
                        <a:lnTo>
                          <a:pt x="113244" y="1652"/>
                        </a:lnTo>
                        <a:lnTo>
                          <a:pt x="113882" y="2224"/>
                        </a:lnTo>
                        <a:lnTo>
                          <a:pt x="117833" y="6228"/>
                        </a:lnTo>
                        <a:lnTo>
                          <a:pt x="118470" y="6864"/>
                        </a:lnTo>
                        <a:lnTo>
                          <a:pt x="118916" y="7500"/>
                        </a:lnTo>
                        <a:lnTo>
                          <a:pt x="119298" y="8326"/>
                        </a:lnTo>
                        <a:lnTo>
                          <a:pt x="119681" y="9088"/>
                        </a:lnTo>
                        <a:lnTo>
                          <a:pt x="119872" y="9915"/>
                        </a:lnTo>
                        <a:lnTo>
                          <a:pt x="120000" y="10805"/>
                        </a:lnTo>
                        <a:lnTo>
                          <a:pt x="120000" y="11631"/>
                        </a:lnTo>
                        <a:lnTo>
                          <a:pt x="120000" y="12584"/>
                        </a:lnTo>
                        <a:lnTo>
                          <a:pt x="119872" y="13474"/>
                        </a:lnTo>
                        <a:lnTo>
                          <a:pt x="119681" y="14427"/>
                        </a:lnTo>
                        <a:lnTo>
                          <a:pt x="119362" y="15317"/>
                        </a:lnTo>
                        <a:lnTo>
                          <a:pt x="118916" y="16207"/>
                        </a:lnTo>
                        <a:lnTo>
                          <a:pt x="118470" y="17033"/>
                        </a:lnTo>
                        <a:lnTo>
                          <a:pt x="117896" y="17860"/>
                        </a:lnTo>
                        <a:lnTo>
                          <a:pt x="117259" y="18686"/>
                        </a:lnTo>
                        <a:lnTo>
                          <a:pt x="116622" y="19512"/>
                        </a:lnTo>
                        <a:lnTo>
                          <a:pt x="19437" y="116504"/>
                        </a:lnTo>
                        <a:lnTo>
                          <a:pt x="18736" y="117266"/>
                        </a:lnTo>
                        <a:lnTo>
                          <a:pt x="17907" y="117902"/>
                        </a:lnTo>
                        <a:lnTo>
                          <a:pt x="17079" y="118474"/>
                        </a:lnTo>
                        <a:lnTo>
                          <a:pt x="16123" y="118919"/>
                        </a:lnTo>
                        <a:lnTo>
                          <a:pt x="15231" y="119300"/>
                        </a:lnTo>
                        <a:lnTo>
                          <a:pt x="14402" y="119555"/>
                        </a:lnTo>
                        <a:lnTo>
                          <a:pt x="13510" y="119809"/>
                        </a:lnTo>
                        <a:lnTo>
                          <a:pt x="12554" y="119936"/>
                        </a:lnTo>
                        <a:lnTo>
                          <a:pt x="11662" y="120000"/>
                        </a:lnTo>
                        <a:lnTo>
                          <a:pt x="10706" y="119936"/>
                        </a:lnTo>
                        <a:lnTo>
                          <a:pt x="9877" y="119809"/>
                        </a:lnTo>
                        <a:lnTo>
                          <a:pt x="9113" y="119555"/>
                        </a:lnTo>
                        <a:lnTo>
                          <a:pt x="8284" y="119300"/>
                        </a:lnTo>
                        <a:lnTo>
                          <a:pt x="7519" y="118792"/>
                        </a:lnTo>
                        <a:lnTo>
                          <a:pt x="6818" y="118347"/>
                        </a:lnTo>
                        <a:lnTo>
                          <a:pt x="6117" y="117775"/>
                        </a:lnTo>
                        <a:lnTo>
                          <a:pt x="2103" y="113771"/>
                        </a:lnTo>
                        <a:lnTo>
                          <a:pt x="1529" y="113135"/>
                        </a:lnTo>
                        <a:lnTo>
                          <a:pt x="1083" y="112372"/>
                        </a:lnTo>
                        <a:lnTo>
                          <a:pt x="637" y="111673"/>
                        </a:lnTo>
                        <a:lnTo>
                          <a:pt x="382" y="110847"/>
                        </a:lnTo>
                        <a:lnTo>
                          <a:pt x="191" y="110021"/>
                        </a:lnTo>
                        <a:lnTo>
                          <a:pt x="0" y="109194"/>
                        </a:lnTo>
                        <a:lnTo>
                          <a:pt x="0" y="108241"/>
                        </a:lnTo>
                        <a:lnTo>
                          <a:pt x="0" y="107351"/>
                        </a:lnTo>
                        <a:lnTo>
                          <a:pt x="191" y="106461"/>
                        </a:lnTo>
                        <a:lnTo>
                          <a:pt x="382" y="105635"/>
                        </a:lnTo>
                        <a:lnTo>
                          <a:pt x="637" y="104682"/>
                        </a:lnTo>
                        <a:lnTo>
                          <a:pt x="1019" y="103792"/>
                        </a:lnTo>
                        <a:lnTo>
                          <a:pt x="1465" y="102966"/>
                        </a:lnTo>
                        <a:lnTo>
                          <a:pt x="2039" y="102012"/>
                        </a:lnTo>
                        <a:lnTo>
                          <a:pt x="2676" y="101186"/>
                        </a:lnTo>
                        <a:lnTo>
                          <a:pt x="3377" y="10048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4" name="iŝ1íḍè">
                    <a:extLst>
                      <a:ext uri="{FF2B5EF4-FFF2-40B4-BE49-F238E27FC236}">
                        <a16:creationId xmlns="" xmlns:a16="http://schemas.microsoft.com/office/drawing/2014/main" id="{F4DF3005-886F-4994-8A3C-199A51826E6D}"/>
                      </a:ext>
                    </a:extLst>
                  </p:cNvPr>
                  <p:cNvSpPr/>
                  <p:nvPr/>
                </p:nvSpPr>
                <p:spPr>
                  <a:xfrm>
                    <a:off x="13266741" y="6142038"/>
                    <a:ext cx="1495423" cy="14985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5" y="100423"/>
                        </a:moveTo>
                        <a:lnTo>
                          <a:pt x="100509" y="3495"/>
                        </a:lnTo>
                        <a:lnTo>
                          <a:pt x="101273" y="2733"/>
                        </a:lnTo>
                        <a:lnTo>
                          <a:pt x="102101" y="2097"/>
                        </a:lnTo>
                        <a:lnTo>
                          <a:pt x="102929" y="1525"/>
                        </a:lnTo>
                        <a:lnTo>
                          <a:pt x="103821" y="1080"/>
                        </a:lnTo>
                        <a:lnTo>
                          <a:pt x="104649" y="699"/>
                        </a:lnTo>
                        <a:lnTo>
                          <a:pt x="105605" y="381"/>
                        </a:lnTo>
                        <a:lnTo>
                          <a:pt x="106496" y="190"/>
                        </a:lnTo>
                        <a:lnTo>
                          <a:pt x="107388" y="63"/>
                        </a:lnTo>
                        <a:lnTo>
                          <a:pt x="108343" y="0"/>
                        </a:lnTo>
                        <a:lnTo>
                          <a:pt x="109171" y="63"/>
                        </a:lnTo>
                        <a:lnTo>
                          <a:pt x="110063" y="190"/>
                        </a:lnTo>
                        <a:lnTo>
                          <a:pt x="110891" y="444"/>
                        </a:lnTo>
                        <a:lnTo>
                          <a:pt x="111719" y="699"/>
                        </a:lnTo>
                        <a:lnTo>
                          <a:pt x="112484" y="1080"/>
                        </a:lnTo>
                        <a:lnTo>
                          <a:pt x="113184" y="1652"/>
                        </a:lnTo>
                        <a:lnTo>
                          <a:pt x="113821" y="2161"/>
                        </a:lnTo>
                        <a:lnTo>
                          <a:pt x="117834" y="6228"/>
                        </a:lnTo>
                        <a:lnTo>
                          <a:pt x="118407" y="6864"/>
                        </a:lnTo>
                        <a:lnTo>
                          <a:pt x="118853" y="7563"/>
                        </a:lnTo>
                        <a:lnTo>
                          <a:pt x="119235" y="8326"/>
                        </a:lnTo>
                        <a:lnTo>
                          <a:pt x="119617" y="9152"/>
                        </a:lnTo>
                        <a:lnTo>
                          <a:pt x="119808" y="9978"/>
                        </a:lnTo>
                        <a:lnTo>
                          <a:pt x="120000" y="10805"/>
                        </a:lnTo>
                        <a:lnTo>
                          <a:pt x="120000" y="11694"/>
                        </a:lnTo>
                        <a:lnTo>
                          <a:pt x="120000" y="12521"/>
                        </a:lnTo>
                        <a:lnTo>
                          <a:pt x="119808" y="13474"/>
                        </a:lnTo>
                        <a:lnTo>
                          <a:pt x="119617" y="14364"/>
                        </a:lnTo>
                        <a:lnTo>
                          <a:pt x="119363" y="15317"/>
                        </a:lnTo>
                        <a:lnTo>
                          <a:pt x="118980" y="16207"/>
                        </a:lnTo>
                        <a:lnTo>
                          <a:pt x="118407" y="17033"/>
                        </a:lnTo>
                        <a:lnTo>
                          <a:pt x="117834" y="17860"/>
                        </a:lnTo>
                        <a:lnTo>
                          <a:pt x="117324" y="18686"/>
                        </a:lnTo>
                        <a:lnTo>
                          <a:pt x="116560" y="19512"/>
                        </a:lnTo>
                        <a:lnTo>
                          <a:pt x="19426" y="116504"/>
                        </a:lnTo>
                        <a:lnTo>
                          <a:pt x="18726" y="117203"/>
                        </a:lnTo>
                        <a:lnTo>
                          <a:pt x="17898" y="117838"/>
                        </a:lnTo>
                        <a:lnTo>
                          <a:pt x="17070" y="118411"/>
                        </a:lnTo>
                        <a:lnTo>
                          <a:pt x="16178" y="118855"/>
                        </a:lnTo>
                        <a:lnTo>
                          <a:pt x="15350" y="119237"/>
                        </a:lnTo>
                        <a:lnTo>
                          <a:pt x="14394" y="119491"/>
                        </a:lnTo>
                        <a:lnTo>
                          <a:pt x="13503" y="119809"/>
                        </a:lnTo>
                        <a:lnTo>
                          <a:pt x="12547" y="119872"/>
                        </a:lnTo>
                        <a:lnTo>
                          <a:pt x="11656" y="120000"/>
                        </a:lnTo>
                        <a:lnTo>
                          <a:pt x="10828" y="119872"/>
                        </a:lnTo>
                        <a:lnTo>
                          <a:pt x="9936" y="119809"/>
                        </a:lnTo>
                        <a:lnTo>
                          <a:pt x="9108" y="119491"/>
                        </a:lnTo>
                        <a:lnTo>
                          <a:pt x="8280" y="119237"/>
                        </a:lnTo>
                        <a:lnTo>
                          <a:pt x="7515" y="118855"/>
                        </a:lnTo>
                        <a:lnTo>
                          <a:pt x="6815" y="118347"/>
                        </a:lnTo>
                        <a:lnTo>
                          <a:pt x="6178" y="117775"/>
                        </a:lnTo>
                        <a:lnTo>
                          <a:pt x="2229" y="113771"/>
                        </a:lnTo>
                        <a:lnTo>
                          <a:pt x="1592" y="113072"/>
                        </a:lnTo>
                        <a:lnTo>
                          <a:pt x="1082" y="112372"/>
                        </a:lnTo>
                        <a:lnTo>
                          <a:pt x="636" y="111610"/>
                        </a:lnTo>
                        <a:lnTo>
                          <a:pt x="382" y="110783"/>
                        </a:lnTo>
                        <a:lnTo>
                          <a:pt x="191" y="109957"/>
                        </a:lnTo>
                        <a:lnTo>
                          <a:pt x="0" y="109131"/>
                        </a:lnTo>
                        <a:lnTo>
                          <a:pt x="0" y="108241"/>
                        </a:lnTo>
                        <a:lnTo>
                          <a:pt x="0" y="107415"/>
                        </a:lnTo>
                        <a:lnTo>
                          <a:pt x="191" y="106525"/>
                        </a:lnTo>
                        <a:lnTo>
                          <a:pt x="382" y="105572"/>
                        </a:lnTo>
                        <a:lnTo>
                          <a:pt x="636" y="104682"/>
                        </a:lnTo>
                        <a:lnTo>
                          <a:pt x="1019" y="103728"/>
                        </a:lnTo>
                        <a:lnTo>
                          <a:pt x="1592" y="102902"/>
                        </a:lnTo>
                        <a:lnTo>
                          <a:pt x="2101" y="102076"/>
                        </a:lnTo>
                        <a:lnTo>
                          <a:pt x="2675" y="101250"/>
                        </a:lnTo>
                        <a:lnTo>
                          <a:pt x="3375" y="1004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5" name="íṧḻíḍê">
                    <a:extLst>
                      <a:ext uri="{FF2B5EF4-FFF2-40B4-BE49-F238E27FC236}">
                        <a16:creationId xmlns="" xmlns:a16="http://schemas.microsoft.com/office/drawing/2014/main" id="{0AB11740-188D-4922-9190-7972B2AC4FCB}"/>
                      </a:ext>
                    </a:extLst>
                  </p:cNvPr>
                  <p:cNvSpPr/>
                  <p:nvPr/>
                </p:nvSpPr>
                <p:spPr>
                  <a:xfrm>
                    <a:off x="13687425" y="6564313"/>
                    <a:ext cx="969964" cy="971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235" y="0"/>
                        </a:moveTo>
                        <a:lnTo>
                          <a:pt x="0" y="112261"/>
                        </a:lnTo>
                        <a:lnTo>
                          <a:pt x="1670" y="113926"/>
                        </a:lnTo>
                        <a:lnTo>
                          <a:pt x="3636" y="115297"/>
                        </a:lnTo>
                        <a:lnTo>
                          <a:pt x="5798" y="116473"/>
                        </a:lnTo>
                        <a:lnTo>
                          <a:pt x="7960" y="117551"/>
                        </a:lnTo>
                        <a:lnTo>
                          <a:pt x="10221" y="118432"/>
                        </a:lnTo>
                        <a:lnTo>
                          <a:pt x="12579" y="119020"/>
                        </a:lnTo>
                        <a:lnTo>
                          <a:pt x="15135" y="119608"/>
                        </a:lnTo>
                        <a:lnTo>
                          <a:pt x="17690" y="119804"/>
                        </a:lnTo>
                        <a:lnTo>
                          <a:pt x="20343" y="120000"/>
                        </a:lnTo>
                        <a:lnTo>
                          <a:pt x="23095" y="119804"/>
                        </a:lnTo>
                        <a:lnTo>
                          <a:pt x="25945" y="119706"/>
                        </a:lnTo>
                        <a:lnTo>
                          <a:pt x="28697" y="119314"/>
                        </a:lnTo>
                        <a:lnTo>
                          <a:pt x="31744" y="118824"/>
                        </a:lnTo>
                        <a:lnTo>
                          <a:pt x="34692" y="118138"/>
                        </a:lnTo>
                        <a:lnTo>
                          <a:pt x="37641" y="117355"/>
                        </a:lnTo>
                        <a:lnTo>
                          <a:pt x="40589" y="116473"/>
                        </a:lnTo>
                        <a:lnTo>
                          <a:pt x="43734" y="115297"/>
                        </a:lnTo>
                        <a:lnTo>
                          <a:pt x="46683" y="114220"/>
                        </a:lnTo>
                        <a:lnTo>
                          <a:pt x="49828" y="112751"/>
                        </a:lnTo>
                        <a:lnTo>
                          <a:pt x="52972" y="111379"/>
                        </a:lnTo>
                        <a:lnTo>
                          <a:pt x="55921" y="109812"/>
                        </a:lnTo>
                        <a:lnTo>
                          <a:pt x="58968" y="108244"/>
                        </a:lnTo>
                        <a:lnTo>
                          <a:pt x="62014" y="106383"/>
                        </a:lnTo>
                        <a:lnTo>
                          <a:pt x="65061" y="104620"/>
                        </a:lnTo>
                        <a:lnTo>
                          <a:pt x="67911" y="102759"/>
                        </a:lnTo>
                        <a:lnTo>
                          <a:pt x="70859" y="100604"/>
                        </a:lnTo>
                        <a:lnTo>
                          <a:pt x="73710" y="98644"/>
                        </a:lnTo>
                        <a:lnTo>
                          <a:pt x="76560" y="96391"/>
                        </a:lnTo>
                        <a:lnTo>
                          <a:pt x="79410" y="94138"/>
                        </a:lnTo>
                        <a:lnTo>
                          <a:pt x="81965" y="91885"/>
                        </a:lnTo>
                        <a:lnTo>
                          <a:pt x="84619" y="89436"/>
                        </a:lnTo>
                        <a:lnTo>
                          <a:pt x="87076" y="87085"/>
                        </a:lnTo>
                        <a:lnTo>
                          <a:pt x="89631" y="84538"/>
                        </a:lnTo>
                        <a:lnTo>
                          <a:pt x="91891" y="81991"/>
                        </a:lnTo>
                        <a:lnTo>
                          <a:pt x="94250" y="79346"/>
                        </a:lnTo>
                        <a:lnTo>
                          <a:pt x="96511" y="76604"/>
                        </a:lnTo>
                        <a:lnTo>
                          <a:pt x="98673" y="73763"/>
                        </a:lnTo>
                        <a:lnTo>
                          <a:pt x="100737" y="70922"/>
                        </a:lnTo>
                        <a:lnTo>
                          <a:pt x="102702" y="67983"/>
                        </a:lnTo>
                        <a:lnTo>
                          <a:pt x="104766" y="65044"/>
                        </a:lnTo>
                        <a:lnTo>
                          <a:pt x="106535" y="62106"/>
                        </a:lnTo>
                        <a:lnTo>
                          <a:pt x="108304" y="58971"/>
                        </a:lnTo>
                        <a:lnTo>
                          <a:pt x="109975" y="56032"/>
                        </a:lnTo>
                        <a:lnTo>
                          <a:pt x="111547" y="52897"/>
                        </a:lnTo>
                        <a:lnTo>
                          <a:pt x="112923" y="49959"/>
                        </a:lnTo>
                        <a:lnTo>
                          <a:pt x="114201" y="46824"/>
                        </a:lnTo>
                        <a:lnTo>
                          <a:pt x="115479" y="43689"/>
                        </a:lnTo>
                        <a:lnTo>
                          <a:pt x="116461" y="40751"/>
                        </a:lnTo>
                        <a:lnTo>
                          <a:pt x="117444" y="37616"/>
                        </a:lnTo>
                        <a:lnTo>
                          <a:pt x="118132" y="34677"/>
                        </a:lnTo>
                        <a:lnTo>
                          <a:pt x="118918" y="31738"/>
                        </a:lnTo>
                        <a:lnTo>
                          <a:pt x="119410" y="28897"/>
                        </a:lnTo>
                        <a:lnTo>
                          <a:pt x="119705" y="26057"/>
                        </a:lnTo>
                        <a:lnTo>
                          <a:pt x="120000" y="23216"/>
                        </a:lnTo>
                        <a:lnTo>
                          <a:pt x="120000" y="20375"/>
                        </a:lnTo>
                        <a:lnTo>
                          <a:pt x="119901" y="17828"/>
                        </a:lnTo>
                        <a:lnTo>
                          <a:pt x="119606" y="15183"/>
                        </a:lnTo>
                        <a:lnTo>
                          <a:pt x="119115" y="12734"/>
                        </a:lnTo>
                        <a:lnTo>
                          <a:pt x="118427" y="10383"/>
                        </a:lnTo>
                        <a:lnTo>
                          <a:pt x="117641" y="8130"/>
                        </a:lnTo>
                        <a:lnTo>
                          <a:pt x="116658" y="5877"/>
                        </a:lnTo>
                        <a:lnTo>
                          <a:pt x="115380" y="3820"/>
                        </a:lnTo>
                        <a:lnTo>
                          <a:pt x="113906" y="1861"/>
                        </a:lnTo>
                        <a:lnTo>
                          <a:pt x="11223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</p:grpSp>
            <p:sp>
              <p:nvSpPr>
                <p:cNvPr id="44" name="îṡ1ïḓe">
                  <a:extLst>
                    <a:ext uri="{FF2B5EF4-FFF2-40B4-BE49-F238E27FC236}">
                      <a16:creationId xmlns="" xmlns:a16="http://schemas.microsoft.com/office/drawing/2014/main" id="{788D8990-AE16-4E90-8A5E-5A5DA59210FA}"/>
                    </a:ext>
                  </a:extLst>
                </p:cNvPr>
                <p:cNvSpPr/>
                <p:nvPr/>
              </p:nvSpPr>
              <p:spPr>
                <a:xfrm rot="2700000">
                  <a:off x="4838602" y="1888054"/>
                  <a:ext cx="1555901" cy="15581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401" y="93873"/>
                      </a:moveTo>
                      <a:lnTo>
                        <a:pt x="37693" y="94526"/>
                      </a:lnTo>
                      <a:lnTo>
                        <a:pt x="39919" y="95202"/>
                      </a:lnTo>
                      <a:lnTo>
                        <a:pt x="42058" y="95856"/>
                      </a:lnTo>
                      <a:lnTo>
                        <a:pt x="44154" y="96509"/>
                      </a:lnTo>
                      <a:lnTo>
                        <a:pt x="46162" y="97185"/>
                      </a:lnTo>
                      <a:lnTo>
                        <a:pt x="48126" y="97839"/>
                      </a:lnTo>
                      <a:lnTo>
                        <a:pt x="50047" y="98492"/>
                      </a:lnTo>
                      <a:lnTo>
                        <a:pt x="51858" y="99146"/>
                      </a:lnTo>
                      <a:lnTo>
                        <a:pt x="53648" y="99822"/>
                      </a:lnTo>
                      <a:lnTo>
                        <a:pt x="55372" y="100475"/>
                      </a:lnTo>
                      <a:lnTo>
                        <a:pt x="57075" y="101129"/>
                      </a:lnTo>
                      <a:lnTo>
                        <a:pt x="58712" y="101804"/>
                      </a:lnTo>
                      <a:lnTo>
                        <a:pt x="60283" y="102458"/>
                      </a:lnTo>
                      <a:lnTo>
                        <a:pt x="61833" y="103155"/>
                      </a:lnTo>
                      <a:lnTo>
                        <a:pt x="63339" y="103809"/>
                      </a:lnTo>
                      <a:lnTo>
                        <a:pt x="64779" y="104506"/>
                      </a:lnTo>
                      <a:lnTo>
                        <a:pt x="66198" y="105160"/>
                      </a:lnTo>
                      <a:lnTo>
                        <a:pt x="67573" y="105857"/>
                      </a:lnTo>
                      <a:lnTo>
                        <a:pt x="68926" y="106533"/>
                      </a:lnTo>
                      <a:lnTo>
                        <a:pt x="70236" y="107230"/>
                      </a:lnTo>
                      <a:lnTo>
                        <a:pt x="71546" y="107928"/>
                      </a:lnTo>
                      <a:lnTo>
                        <a:pt x="72790" y="108647"/>
                      </a:lnTo>
                      <a:lnTo>
                        <a:pt x="74056" y="109344"/>
                      </a:lnTo>
                      <a:lnTo>
                        <a:pt x="75234" y="110063"/>
                      </a:lnTo>
                      <a:lnTo>
                        <a:pt x="77635" y="111545"/>
                      </a:lnTo>
                      <a:lnTo>
                        <a:pt x="79927" y="113005"/>
                      </a:lnTo>
                      <a:lnTo>
                        <a:pt x="82197" y="114552"/>
                      </a:lnTo>
                      <a:lnTo>
                        <a:pt x="84423" y="116121"/>
                      </a:lnTo>
                      <a:lnTo>
                        <a:pt x="85012" y="116557"/>
                      </a:lnTo>
                      <a:lnTo>
                        <a:pt x="85842" y="117101"/>
                      </a:lnTo>
                      <a:lnTo>
                        <a:pt x="86802" y="117733"/>
                      </a:lnTo>
                      <a:lnTo>
                        <a:pt x="87850" y="118387"/>
                      </a:lnTo>
                      <a:lnTo>
                        <a:pt x="88373" y="118692"/>
                      </a:lnTo>
                      <a:lnTo>
                        <a:pt x="88919" y="118975"/>
                      </a:lnTo>
                      <a:lnTo>
                        <a:pt x="89487" y="119259"/>
                      </a:lnTo>
                      <a:lnTo>
                        <a:pt x="89989" y="119498"/>
                      </a:lnTo>
                      <a:lnTo>
                        <a:pt x="90512" y="119673"/>
                      </a:lnTo>
                      <a:lnTo>
                        <a:pt x="90993" y="119825"/>
                      </a:lnTo>
                      <a:lnTo>
                        <a:pt x="91451" y="119956"/>
                      </a:lnTo>
                      <a:lnTo>
                        <a:pt x="91866" y="120000"/>
                      </a:lnTo>
                      <a:lnTo>
                        <a:pt x="92149" y="120000"/>
                      </a:lnTo>
                      <a:lnTo>
                        <a:pt x="92499" y="119934"/>
                      </a:lnTo>
                      <a:lnTo>
                        <a:pt x="92913" y="119782"/>
                      </a:lnTo>
                      <a:lnTo>
                        <a:pt x="93350" y="119542"/>
                      </a:lnTo>
                      <a:lnTo>
                        <a:pt x="93917" y="119215"/>
                      </a:lnTo>
                      <a:lnTo>
                        <a:pt x="94550" y="118692"/>
                      </a:lnTo>
                      <a:lnTo>
                        <a:pt x="95292" y="118038"/>
                      </a:lnTo>
                      <a:lnTo>
                        <a:pt x="96165" y="117232"/>
                      </a:lnTo>
                      <a:lnTo>
                        <a:pt x="106664" y="106707"/>
                      </a:lnTo>
                      <a:lnTo>
                        <a:pt x="117206" y="96161"/>
                      </a:lnTo>
                      <a:lnTo>
                        <a:pt x="118057" y="95289"/>
                      </a:lnTo>
                      <a:lnTo>
                        <a:pt x="118712" y="94570"/>
                      </a:lnTo>
                      <a:lnTo>
                        <a:pt x="119192" y="93916"/>
                      </a:lnTo>
                      <a:lnTo>
                        <a:pt x="119519" y="93372"/>
                      </a:lnTo>
                      <a:lnTo>
                        <a:pt x="119781" y="92892"/>
                      </a:lnTo>
                      <a:lnTo>
                        <a:pt x="119912" y="92500"/>
                      </a:lnTo>
                      <a:lnTo>
                        <a:pt x="119978" y="92173"/>
                      </a:lnTo>
                      <a:lnTo>
                        <a:pt x="120000" y="91868"/>
                      </a:lnTo>
                      <a:lnTo>
                        <a:pt x="119934" y="91454"/>
                      </a:lnTo>
                      <a:lnTo>
                        <a:pt x="119847" y="91018"/>
                      </a:lnTo>
                      <a:lnTo>
                        <a:pt x="119694" y="90517"/>
                      </a:lnTo>
                      <a:lnTo>
                        <a:pt x="119497" y="90016"/>
                      </a:lnTo>
                      <a:lnTo>
                        <a:pt x="119236" y="89471"/>
                      </a:lnTo>
                      <a:lnTo>
                        <a:pt x="118995" y="88948"/>
                      </a:lnTo>
                      <a:lnTo>
                        <a:pt x="118690" y="88382"/>
                      </a:lnTo>
                      <a:lnTo>
                        <a:pt x="118406" y="87837"/>
                      </a:lnTo>
                      <a:lnTo>
                        <a:pt x="117730" y="86813"/>
                      </a:lnTo>
                      <a:lnTo>
                        <a:pt x="117118" y="85832"/>
                      </a:lnTo>
                      <a:lnTo>
                        <a:pt x="116551" y="85048"/>
                      </a:lnTo>
                      <a:lnTo>
                        <a:pt x="116093" y="84416"/>
                      </a:lnTo>
                      <a:lnTo>
                        <a:pt x="114565" y="82193"/>
                      </a:lnTo>
                      <a:lnTo>
                        <a:pt x="113015" y="79927"/>
                      </a:lnTo>
                      <a:lnTo>
                        <a:pt x="111509" y="77639"/>
                      </a:lnTo>
                      <a:lnTo>
                        <a:pt x="110069" y="75264"/>
                      </a:lnTo>
                      <a:lnTo>
                        <a:pt x="109348" y="74043"/>
                      </a:lnTo>
                      <a:lnTo>
                        <a:pt x="108628" y="72823"/>
                      </a:lnTo>
                      <a:lnTo>
                        <a:pt x="107930" y="71538"/>
                      </a:lnTo>
                      <a:lnTo>
                        <a:pt x="107231" y="70252"/>
                      </a:lnTo>
                      <a:lnTo>
                        <a:pt x="106555" y="68944"/>
                      </a:lnTo>
                      <a:lnTo>
                        <a:pt x="105856" y="67593"/>
                      </a:lnTo>
                      <a:lnTo>
                        <a:pt x="105158" y="66221"/>
                      </a:lnTo>
                      <a:lnTo>
                        <a:pt x="104481" y="64783"/>
                      </a:lnTo>
                      <a:lnTo>
                        <a:pt x="103805" y="63323"/>
                      </a:lnTo>
                      <a:lnTo>
                        <a:pt x="103128" y="61819"/>
                      </a:lnTo>
                      <a:lnTo>
                        <a:pt x="102451" y="60272"/>
                      </a:lnTo>
                      <a:lnTo>
                        <a:pt x="101797" y="58703"/>
                      </a:lnTo>
                      <a:lnTo>
                        <a:pt x="101142" y="57069"/>
                      </a:lnTo>
                      <a:lnTo>
                        <a:pt x="100487" y="55413"/>
                      </a:lnTo>
                      <a:lnTo>
                        <a:pt x="99832" y="53648"/>
                      </a:lnTo>
                      <a:lnTo>
                        <a:pt x="99156" y="51883"/>
                      </a:lnTo>
                      <a:lnTo>
                        <a:pt x="98501" y="50030"/>
                      </a:lnTo>
                      <a:lnTo>
                        <a:pt x="97846" y="48156"/>
                      </a:lnTo>
                      <a:lnTo>
                        <a:pt x="97191" y="46173"/>
                      </a:lnTo>
                      <a:lnTo>
                        <a:pt x="96515" y="44169"/>
                      </a:lnTo>
                      <a:lnTo>
                        <a:pt x="95860" y="42077"/>
                      </a:lnTo>
                      <a:lnTo>
                        <a:pt x="95205" y="39920"/>
                      </a:lnTo>
                      <a:lnTo>
                        <a:pt x="94550" y="37719"/>
                      </a:lnTo>
                      <a:lnTo>
                        <a:pt x="93874" y="35431"/>
                      </a:lnTo>
                      <a:lnTo>
                        <a:pt x="93415" y="33862"/>
                      </a:lnTo>
                      <a:lnTo>
                        <a:pt x="92870" y="32315"/>
                      </a:lnTo>
                      <a:lnTo>
                        <a:pt x="92346" y="30811"/>
                      </a:lnTo>
                      <a:lnTo>
                        <a:pt x="91735" y="29329"/>
                      </a:lnTo>
                      <a:lnTo>
                        <a:pt x="91080" y="27891"/>
                      </a:lnTo>
                      <a:lnTo>
                        <a:pt x="90425" y="26475"/>
                      </a:lnTo>
                      <a:lnTo>
                        <a:pt x="89705" y="25059"/>
                      </a:lnTo>
                      <a:lnTo>
                        <a:pt x="88941" y="23708"/>
                      </a:lnTo>
                      <a:lnTo>
                        <a:pt x="88155" y="22378"/>
                      </a:lnTo>
                      <a:lnTo>
                        <a:pt x="87304" y="21093"/>
                      </a:lnTo>
                      <a:lnTo>
                        <a:pt x="86431" y="19807"/>
                      </a:lnTo>
                      <a:lnTo>
                        <a:pt x="85514" y="18587"/>
                      </a:lnTo>
                      <a:lnTo>
                        <a:pt x="84576" y="17388"/>
                      </a:lnTo>
                      <a:lnTo>
                        <a:pt x="83572" y="16233"/>
                      </a:lnTo>
                      <a:lnTo>
                        <a:pt x="82568" y="15100"/>
                      </a:lnTo>
                      <a:lnTo>
                        <a:pt x="81498" y="13989"/>
                      </a:lnTo>
                      <a:lnTo>
                        <a:pt x="79708" y="12289"/>
                      </a:lnTo>
                      <a:lnTo>
                        <a:pt x="77875" y="10699"/>
                      </a:lnTo>
                      <a:lnTo>
                        <a:pt x="75976" y="9239"/>
                      </a:lnTo>
                      <a:lnTo>
                        <a:pt x="74012" y="7866"/>
                      </a:lnTo>
                      <a:lnTo>
                        <a:pt x="72004" y="6602"/>
                      </a:lnTo>
                      <a:lnTo>
                        <a:pt x="69930" y="5469"/>
                      </a:lnTo>
                      <a:lnTo>
                        <a:pt x="67857" y="4445"/>
                      </a:lnTo>
                      <a:lnTo>
                        <a:pt x="65696" y="3486"/>
                      </a:lnTo>
                      <a:lnTo>
                        <a:pt x="63514" y="2680"/>
                      </a:lnTo>
                      <a:lnTo>
                        <a:pt x="61331" y="1982"/>
                      </a:lnTo>
                      <a:lnTo>
                        <a:pt x="59083" y="1394"/>
                      </a:lnTo>
                      <a:lnTo>
                        <a:pt x="56857" y="893"/>
                      </a:lnTo>
                      <a:lnTo>
                        <a:pt x="54587" y="501"/>
                      </a:lnTo>
                      <a:lnTo>
                        <a:pt x="52295" y="217"/>
                      </a:lnTo>
                      <a:lnTo>
                        <a:pt x="50003" y="65"/>
                      </a:lnTo>
                      <a:lnTo>
                        <a:pt x="47733" y="0"/>
                      </a:lnTo>
                      <a:lnTo>
                        <a:pt x="45441" y="65"/>
                      </a:lnTo>
                      <a:lnTo>
                        <a:pt x="43150" y="217"/>
                      </a:lnTo>
                      <a:lnTo>
                        <a:pt x="40858" y="501"/>
                      </a:lnTo>
                      <a:lnTo>
                        <a:pt x="38588" y="893"/>
                      </a:lnTo>
                      <a:lnTo>
                        <a:pt x="36362" y="1394"/>
                      </a:lnTo>
                      <a:lnTo>
                        <a:pt x="34136" y="1982"/>
                      </a:lnTo>
                      <a:lnTo>
                        <a:pt x="31931" y="2680"/>
                      </a:lnTo>
                      <a:lnTo>
                        <a:pt x="29770" y="3486"/>
                      </a:lnTo>
                      <a:lnTo>
                        <a:pt x="27631" y="4445"/>
                      </a:lnTo>
                      <a:lnTo>
                        <a:pt x="25514" y="5469"/>
                      </a:lnTo>
                      <a:lnTo>
                        <a:pt x="23441" y="6602"/>
                      </a:lnTo>
                      <a:lnTo>
                        <a:pt x="21433" y="7866"/>
                      </a:lnTo>
                      <a:lnTo>
                        <a:pt x="19490" y="9239"/>
                      </a:lnTo>
                      <a:lnTo>
                        <a:pt x="17591" y="10699"/>
                      </a:lnTo>
                      <a:lnTo>
                        <a:pt x="15758" y="12289"/>
                      </a:lnTo>
                      <a:lnTo>
                        <a:pt x="13946" y="13967"/>
                      </a:lnTo>
                      <a:lnTo>
                        <a:pt x="12288" y="15754"/>
                      </a:lnTo>
                      <a:lnTo>
                        <a:pt x="10694" y="17606"/>
                      </a:lnTo>
                      <a:lnTo>
                        <a:pt x="9210" y="19480"/>
                      </a:lnTo>
                      <a:lnTo>
                        <a:pt x="7857" y="21463"/>
                      </a:lnTo>
                      <a:lnTo>
                        <a:pt x="6591" y="23490"/>
                      </a:lnTo>
                      <a:lnTo>
                        <a:pt x="5478" y="25516"/>
                      </a:lnTo>
                      <a:lnTo>
                        <a:pt x="4430" y="27630"/>
                      </a:lnTo>
                      <a:lnTo>
                        <a:pt x="3492" y="29765"/>
                      </a:lnTo>
                      <a:lnTo>
                        <a:pt x="2662" y="31944"/>
                      </a:lnTo>
                      <a:lnTo>
                        <a:pt x="1942" y="34145"/>
                      </a:lnTo>
                      <a:lnTo>
                        <a:pt x="1353" y="36368"/>
                      </a:lnTo>
                      <a:lnTo>
                        <a:pt x="873" y="38590"/>
                      </a:lnTo>
                      <a:lnTo>
                        <a:pt x="502" y="40900"/>
                      </a:lnTo>
                      <a:lnTo>
                        <a:pt x="218" y="43145"/>
                      </a:lnTo>
                      <a:lnTo>
                        <a:pt x="65" y="45454"/>
                      </a:lnTo>
                      <a:lnTo>
                        <a:pt x="0" y="47742"/>
                      </a:lnTo>
                      <a:lnTo>
                        <a:pt x="65" y="50030"/>
                      </a:lnTo>
                      <a:lnTo>
                        <a:pt x="218" y="52340"/>
                      </a:lnTo>
                      <a:lnTo>
                        <a:pt x="502" y="54585"/>
                      </a:lnTo>
                      <a:lnTo>
                        <a:pt x="873" y="56851"/>
                      </a:lnTo>
                      <a:lnTo>
                        <a:pt x="1353" y="59117"/>
                      </a:lnTo>
                      <a:lnTo>
                        <a:pt x="1942" y="61340"/>
                      </a:lnTo>
                      <a:lnTo>
                        <a:pt x="2662" y="63540"/>
                      </a:lnTo>
                      <a:lnTo>
                        <a:pt x="3492" y="65719"/>
                      </a:lnTo>
                      <a:lnTo>
                        <a:pt x="4430" y="67855"/>
                      </a:lnTo>
                      <a:lnTo>
                        <a:pt x="5478" y="69969"/>
                      </a:lnTo>
                      <a:lnTo>
                        <a:pt x="6591" y="71995"/>
                      </a:lnTo>
                      <a:lnTo>
                        <a:pt x="7857" y="74022"/>
                      </a:lnTo>
                      <a:lnTo>
                        <a:pt x="9210" y="75961"/>
                      </a:lnTo>
                      <a:lnTo>
                        <a:pt x="10694" y="77879"/>
                      </a:lnTo>
                      <a:lnTo>
                        <a:pt x="12266" y="79731"/>
                      </a:lnTo>
                      <a:lnTo>
                        <a:pt x="13946" y="81496"/>
                      </a:lnTo>
                      <a:lnTo>
                        <a:pt x="15060" y="82564"/>
                      </a:lnTo>
                      <a:lnTo>
                        <a:pt x="16216" y="83609"/>
                      </a:lnTo>
                      <a:lnTo>
                        <a:pt x="17373" y="84568"/>
                      </a:lnTo>
                      <a:lnTo>
                        <a:pt x="18574" y="85549"/>
                      </a:lnTo>
                      <a:lnTo>
                        <a:pt x="19796" y="86464"/>
                      </a:lnTo>
                      <a:lnTo>
                        <a:pt x="21062" y="87336"/>
                      </a:lnTo>
                      <a:lnTo>
                        <a:pt x="22371" y="88164"/>
                      </a:lnTo>
                      <a:lnTo>
                        <a:pt x="23703" y="88970"/>
                      </a:lnTo>
                      <a:lnTo>
                        <a:pt x="25056" y="89733"/>
                      </a:lnTo>
                      <a:lnTo>
                        <a:pt x="26431" y="90430"/>
                      </a:lnTo>
                      <a:lnTo>
                        <a:pt x="27850" y="91105"/>
                      </a:lnTo>
                      <a:lnTo>
                        <a:pt x="29334" y="91737"/>
                      </a:lnTo>
                      <a:lnTo>
                        <a:pt x="30796" y="92326"/>
                      </a:lnTo>
                      <a:lnTo>
                        <a:pt x="32280" y="92892"/>
                      </a:lnTo>
                      <a:lnTo>
                        <a:pt x="33830" y="93415"/>
                      </a:lnTo>
                      <a:lnTo>
                        <a:pt x="35401" y="9387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sp>
              <p:nvSpPr>
                <p:cNvPr id="45" name="ïšļíḑe">
                  <a:extLst>
                    <a:ext uri="{FF2B5EF4-FFF2-40B4-BE49-F238E27FC236}">
                      <a16:creationId xmlns="" xmlns:a16="http://schemas.microsoft.com/office/drawing/2014/main" id="{F3E96A82-B6F3-4F85-82F0-DB6F0A7DC77A}"/>
                    </a:ext>
                  </a:extLst>
                </p:cNvPr>
                <p:cNvSpPr/>
                <p:nvPr/>
              </p:nvSpPr>
              <p:spPr>
                <a:xfrm rot="2700000">
                  <a:off x="5113045" y="2652514"/>
                  <a:ext cx="955387" cy="8869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903" y="77624"/>
                      </a:moveTo>
                      <a:lnTo>
                        <a:pt x="116411" y="77126"/>
                      </a:lnTo>
                      <a:lnTo>
                        <a:pt x="114918" y="76513"/>
                      </a:lnTo>
                      <a:lnTo>
                        <a:pt x="113426" y="75900"/>
                      </a:lnTo>
                      <a:lnTo>
                        <a:pt x="111969" y="75287"/>
                      </a:lnTo>
                      <a:lnTo>
                        <a:pt x="108984" y="73984"/>
                      </a:lnTo>
                      <a:lnTo>
                        <a:pt x="106070" y="72605"/>
                      </a:lnTo>
                      <a:lnTo>
                        <a:pt x="103192" y="71149"/>
                      </a:lnTo>
                      <a:lnTo>
                        <a:pt x="100349" y="69655"/>
                      </a:lnTo>
                      <a:lnTo>
                        <a:pt x="97471" y="68160"/>
                      </a:lnTo>
                      <a:lnTo>
                        <a:pt x="94663" y="66628"/>
                      </a:lnTo>
                      <a:lnTo>
                        <a:pt x="90470" y="64291"/>
                      </a:lnTo>
                      <a:lnTo>
                        <a:pt x="86277" y="61915"/>
                      </a:lnTo>
                      <a:lnTo>
                        <a:pt x="82084" y="59501"/>
                      </a:lnTo>
                      <a:lnTo>
                        <a:pt x="77927" y="56973"/>
                      </a:lnTo>
                      <a:lnTo>
                        <a:pt x="73840" y="54367"/>
                      </a:lnTo>
                      <a:lnTo>
                        <a:pt x="69789" y="51724"/>
                      </a:lnTo>
                      <a:lnTo>
                        <a:pt x="65809" y="49003"/>
                      </a:lnTo>
                      <a:lnTo>
                        <a:pt x="61865" y="46168"/>
                      </a:lnTo>
                      <a:lnTo>
                        <a:pt x="58418" y="43639"/>
                      </a:lnTo>
                      <a:lnTo>
                        <a:pt x="55007" y="41034"/>
                      </a:lnTo>
                      <a:lnTo>
                        <a:pt x="53301" y="39731"/>
                      </a:lnTo>
                      <a:lnTo>
                        <a:pt x="51631" y="38352"/>
                      </a:lnTo>
                      <a:lnTo>
                        <a:pt x="49925" y="36896"/>
                      </a:lnTo>
                      <a:lnTo>
                        <a:pt x="48291" y="35478"/>
                      </a:lnTo>
                      <a:lnTo>
                        <a:pt x="46727" y="33984"/>
                      </a:lnTo>
                      <a:lnTo>
                        <a:pt x="45164" y="32490"/>
                      </a:lnTo>
                      <a:lnTo>
                        <a:pt x="43636" y="30919"/>
                      </a:lnTo>
                      <a:lnTo>
                        <a:pt x="42143" y="29310"/>
                      </a:lnTo>
                      <a:lnTo>
                        <a:pt x="40722" y="27662"/>
                      </a:lnTo>
                      <a:lnTo>
                        <a:pt x="39336" y="25977"/>
                      </a:lnTo>
                      <a:lnTo>
                        <a:pt x="38057" y="24176"/>
                      </a:lnTo>
                      <a:lnTo>
                        <a:pt x="36849" y="22413"/>
                      </a:lnTo>
                      <a:lnTo>
                        <a:pt x="36031" y="21187"/>
                      </a:lnTo>
                      <a:lnTo>
                        <a:pt x="35321" y="19923"/>
                      </a:lnTo>
                      <a:lnTo>
                        <a:pt x="34646" y="18620"/>
                      </a:lnTo>
                      <a:lnTo>
                        <a:pt x="34042" y="17241"/>
                      </a:lnTo>
                      <a:lnTo>
                        <a:pt x="33757" y="16551"/>
                      </a:lnTo>
                      <a:lnTo>
                        <a:pt x="33509" y="15862"/>
                      </a:lnTo>
                      <a:lnTo>
                        <a:pt x="33295" y="15134"/>
                      </a:lnTo>
                      <a:lnTo>
                        <a:pt x="33118" y="14406"/>
                      </a:lnTo>
                      <a:lnTo>
                        <a:pt x="32940" y="13678"/>
                      </a:lnTo>
                      <a:lnTo>
                        <a:pt x="32833" y="12988"/>
                      </a:lnTo>
                      <a:lnTo>
                        <a:pt x="32762" y="12183"/>
                      </a:lnTo>
                      <a:lnTo>
                        <a:pt x="32762" y="11494"/>
                      </a:lnTo>
                      <a:lnTo>
                        <a:pt x="32691" y="10689"/>
                      </a:lnTo>
                      <a:lnTo>
                        <a:pt x="32762" y="9885"/>
                      </a:lnTo>
                      <a:lnTo>
                        <a:pt x="32833" y="9042"/>
                      </a:lnTo>
                      <a:lnTo>
                        <a:pt x="33011" y="8237"/>
                      </a:lnTo>
                      <a:lnTo>
                        <a:pt x="33153" y="7394"/>
                      </a:lnTo>
                      <a:lnTo>
                        <a:pt x="33366" y="6551"/>
                      </a:lnTo>
                      <a:lnTo>
                        <a:pt x="33651" y="5747"/>
                      </a:lnTo>
                      <a:lnTo>
                        <a:pt x="33970" y="4904"/>
                      </a:lnTo>
                      <a:lnTo>
                        <a:pt x="34326" y="4137"/>
                      </a:lnTo>
                      <a:lnTo>
                        <a:pt x="34752" y="3409"/>
                      </a:lnTo>
                      <a:lnTo>
                        <a:pt x="35214" y="2758"/>
                      </a:lnTo>
                      <a:lnTo>
                        <a:pt x="35712" y="2107"/>
                      </a:lnTo>
                      <a:lnTo>
                        <a:pt x="36280" y="1532"/>
                      </a:lnTo>
                      <a:lnTo>
                        <a:pt x="36884" y="1034"/>
                      </a:lnTo>
                      <a:lnTo>
                        <a:pt x="37488" y="651"/>
                      </a:lnTo>
                      <a:lnTo>
                        <a:pt x="38235" y="306"/>
                      </a:lnTo>
                      <a:lnTo>
                        <a:pt x="38625" y="191"/>
                      </a:lnTo>
                      <a:lnTo>
                        <a:pt x="39087" y="114"/>
                      </a:lnTo>
                      <a:lnTo>
                        <a:pt x="39514" y="38"/>
                      </a:lnTo>
                      <a:lnTo>
                        <a:pt x="39905" y="0"/>
                      </a:lnTo>
                      <a:lnTo>
                        <a:pt x="40331" y="0"/>
                      </a:lnTo>
                      <a:lnTo>
                        <a:pt x="40722" y="38"/>
                      </a:lnTo>
                      <a:lnTo>
                        <a:pt x="41184" y="38"/>
                      </a:lnTo>
                      <a:lnTo>
                        <a:pt x="41610" y="153"/>
                      </a:lnTo>
                      <a:lnTo>
                        <a:pt x="42428" y="383"/>
                      </a:lnTo>
                      <a:lnTo>
                        <a:pt x="43174" y="689"/>
                      </a:lnTo>
                      <a:lnTo>
                        <a:pt x="43956" y="1111"/>
                      </a:lnTo>
                      <a:lnTo>
                        <a:pt x="44702" y="1609"/>
                      </a:lnTo>
                      <a:lnTo>
                        <a:pt x="45448" y="2107"/>
                      </a:lnTo>
                      <a:lnTo>
                        <a:pt x="46159" y="2681"/>
                      </a:lnTo>
                      <a:lnTo>
                        <a:pt x="46834" y="3295"/>
                      </a:lnTo>
                      <a:lnTo>
                        <a:pt x="47438" y="3984"/>
                      </a:lnTo>
                      <a:lnTo>
                        <a:pt x="48042" y="4674"/>
                      </a:lnTo>
                      <a:lnTo>
                        <a:pt x="48611" y="5363"/>
                      </a:lnTo>
                      <a:lnTo>
                        <a:pt x="49108" y="6053"/>
                      </a:lnTo>
                      <a:lnTo>
                        <a:pt x="49570" y="6743"/>
                      </a:lnTo>
                      <a:lnTo>
                        <a:pt x="50139" y="7662"/>
                      </a:lnTo>
                      <a:lnTo>
                        <a:pt x="50707" y="8659"/>
                      </a:lnTo>
                      <a:lnTo>
                        <a:pt x="51205" y="9731"/>
                      </a:lnTo>
                      <a:lnTo>
                        <a:pt x="51667" y="10689"/>
                      </a:lnTo>
                      <a:lnTo>
                        <a:pt x="52129" y="11800"/>
                      </a:lnTo>
                      <a:lnTo>
                        <a:pt x="52555" y="12911"/>
                      </a:lnTo>
                      <a:lnTo>
                        <a:pt x="52839" y="14022"/>
                      </a:lnTo>
                      <a:lnTo>
                        <a:pt x="53159" y="15134"/>
                      </a:lnTo>
                      <a:lnTo>
                        <a:pt x="53408" y="16245"/>
                      </a:lnTo>
                      <a:lnTo>
                        <a:pt x="53621" y="17394"/>
                      </a:lnTo>
                      <a:lnTo>
                        <a:pt x="53763" y="18544"/>
                      </a:lnTo>
                      <a:lnTo>
                        <a:pt x="53870" y="19731"/>
                      </a:lnTo>
                      <a:lnTo>
                        <a:pt x="53941" y="20881"/>
                      </a:lnTo>
                      <a:lnTo>
                        <a:pt x="53870" y="22030"/>
                      </a:lnTo>
                      <a:lnTo>
                        <a:pt x="53834" y="23180"/>
                      </a:lnTo>
                      <a:lnTo>
                        <a:pt x="53657" y="24291"/>
                      </a:lnTo>
                      <a:lnTo>
                        <a:pt x="53479" y="25402"/>
                      </a:lnTo>
                      <a:lnTo>
                        <a:pt x="53159" y="26475"/>
                      </a:lnTo>
                      <a:lnTo>
                        <a:pt x="52804" y="27509"/>
                      </a:lnTo>
                      <a:lnTo>
                        <a:pt x="52342" y="28544"/>
                      </a:lnTo>
                      <a:lnTo>
                        <a:pt x="51844" y="29616"/>
                      </a:lnTo>
                      <a:lnTo>
                        <a:pt x="51311" y="30613"/>
                      </a:lnTo>
                      <a:lnTo>
                        <a:pt x="50707" y="31609"/>
                      </a:lnTo>
                      <a:lnTo>
                        <a:pt x="50103" y="32605"/>
                      </a:lnTo>
                      <a:lnTo>
                        <a:pt x="49392" y="33524"/>
                      </a:lnTo>
                      <a:lnTo>
                        <a:pt x="48717" y="34406"/>
                      </a:lnTo>
                      <a:lnTo>
                        <a:pt x="48007" y="35287"/>
                      </a:lnTo>
                      <a:lnTo>
                        <a:pt x="47225" y="36168"/>
                      </a:lnTo>
                      <a:lnTo>
                        <a:pt x="45732" y="37777"/>
                      </a:lnTo>
                      <a:lnTo>
                        <a:pt x="44204" y="39272"/>
                      </a:lnTo>
                      <a:lnTo>
                        <a:pt x="43387" y="40000"/>
                      </a:lnTo>
                      <a:lnTo>
                        <a:pt x="42570" y="40727"/>
                      </a:lnTo>
                      <a:lnTo>
                        <a:pt x="41646" y="41417"/>
                      </a:lnTo>
                      <a:lnTo>
                        <a:pt x="40722" y="42107"/>
                      </a:lnTo>
                      <a:lnTo>
                        <a:pt x="39798" y="42720"/>
                      </a:lnTo>
                      <a:lnTo>
                        <a:pt x="38839" y="43256"/>
                      </a:lnTo>
                      <a:lnTo>
                        <a:pt x="37879" y="43793"/>
                      </a:lnTo>
                      <a:lnTo>
                        <a:pt x="36849" y="44291"/>
                      </a:lnTo>
                      <a:lnTo>
                        <a:pt x="35818" y="44674"/>
                      </a:lnTo>
                      <a:lnTo>
                        <a:pt x="34788" y="45095"/>
                      </a:lnTo>
                      <a:lnTo>
                        <a:pt x="33722" y="45363"/>
                      </a:lnTo>
                      <a:lnTo>
                        <a:pt x="32656" y="45593"/>
                      </a:lnTo>
                      <a:lnTo>
                        <a:pt x="31554" y="45747"/>
                      </a:lnTo>
                      <a:lnTo>
                        <a:pt x="30488" y="45785"/>
                      </a:lnTo>
                      <a:lnTo>
                        <a:pt x="29351" y="45785"/>
                      </a:lnTo>
                      <a:lnTo>
                        <a:pt x="28285" y="45747"/>
                      </a:lnTo>
                      <a:lnTo>
                        <a:pt x="27183" y="45593"/>
                      </a:lnTo>
                      <a:lnTo>
                        <a:pt x="26046" y="45287"/>
                      </a:lnTo>
                      <a:lnTo>
                        <a:pt x="24980" y="44980"/>
                      </a:lnTo>
                      <a:lnTo>
                        <a:pt x="23950" y="44597"/>
                      </a:lnTo>
                      <a:lnTo>
                        <a:pt x="22919" y="44137"/>
                      </a:lnTo>
                      <a:lnTo>
                        <a:pt x="21960" y="43601"/>
                      </a:lnTo>
                      <a:lnTo>
                        <a:pt x="21036" y="42988"/>
                      </a:lnTo>
                      <a:lnTo>
                        <a:pt x="20112" y="42298"/>
                      </a:lnTo>
                      <a:lnTo>
                        <a:pt x="19224" y="41609"/>
                      </a:lnTo>
                      <a:lnTo>
                        <a:pt x="18406" y="40804"/>
                      </a:lnTo>
                      <a:lnTo>
                        <a:pt x="17660" y="40000"/>
                      </a:lnTo>
                      <a:lnTo>
                        <a:pt x="16949" y="39118"/>
                      </a:lnTo>
                      <a:lnTo>
                        <a:pt x="16203" y="38122"/>
                      </a:lnTo>
                      <a:lnTo>
                        <a:pt x="15599" y="37126"/>
                      </a:lnTo>
                      <a:lnTo>
                        <a:pt x="15031" y="36053"/>
                      </a:lnTo>
                      <a:lnTo>
                        <a:pt x="14533" y="34980"/>
                      </a:lnTo>
                      <a:lnTo>
                        <a:pt x="14213" y="34176"/>
                      </a:lnTo>
                      <a:lnTo>
                        <a:pt x="13965" y="33371"/>
                      </a:lnTo>
                      <a:lnTo>
                        <a:pt x="13751" y="32528"/>
                      </a:lnTo>
                      <a:lnTo>
                        <a:pt x="13609" y="31647"/>
                      </a:lnTo>
                      <a:lnTo>
                        <a:pt x="13574" y="30766"/>
                      </a:lnTo>
                      <a:lnTo>
                        <a:pt x="13503" y="29885"/>
                      </a:lnTo>
                      <a:lnTo>
                        <a:pt x="13574" y="29003"/>
                      </a:lnTo>
                      <a:lnTo>
                        <a:pt x="13645" y="28122"/>
                      </a:lnTo>
                      <a:lnTo>
                        <a:pt x="13822" y="27279"/>
                      </a:lnTo>
                      <a:lnTo>
                        <a:pt x="14071" y="26475"/>
                      </a:lnTo>
                      <a:lnTo>
                        <a:pt x="14391" y="25670"/>
                      </a:lnTo>
                      <a:lnTo>
                        <a:pt x="14782" y="24904"/>
                      </a:lnTo>
                      <a:lnTo>
                        <a:pt x="15244" y="24252"/>
                      </a:lnTo>
                      <a:lnTo>
                        <a:pt x="15812" y="23601"/>
                      </a:lnTo>
                      <a:lnTo>
                        <a:pt x="16132" y="23295"/>
                      </a:lnTo>
                      <a:lnTo>
                        <a:pt x="16416" y="23026"/>
                      </a:lnTo>
                      <a:lnTo>
                        <a:pt x="16772" y="22758"/>
                      </a:lnTo>
                      <a:lnTo>
                        <a:pt x="17127" y="22528"/>
                      </a:lnTo>
                      <a:lnTo>
                        <a:pt x="17482" y="22375"/>
                      </a:lnTo>
                      <a:lnTo>
                        <a:pt x="17909" y="22145"/>
                      </a:lnTo>
                      <a:lnTo>
                        <a:pt x="18264" y="22030"/>
                      </a:lnTo>
                      <a:lnTo>
                        <a:pt x="18691" y="21877"/>
                      </a:lnTo>
                      <a:lnTo>
                        <a:pt x="19437" y="21685"/>
                      </a:lnTo>
                      <a:lnTo>
                        <a:pt x="20254" y="21647"/>
                      </a:lnTo>
                      <a:lnTo>
                        <a:pt x="21071" y="21685"/>
                      </a:lnTo>
                      <a:lnTo>
                        <a:pt x="21853" y="21800"/>
                      </a:lnTo>
                      <a:lnTo>
                        <a:pt x="22671" y="21992"/>
                      </a:lnTo>
                      <a:lnTo>
                        <a:pt x="23417" y="22260"/>
                      </a:lnTo>
                      <a:lnTo>
                        <a:pt x="24234" y="22528"/>
                      </a:lnTo>
                      <a:lnTo>
                        <a:pt x="25016" y="22911"/>
                      </a:lnTo>
                      <a:lnTo>
                        <a:pt x="25726" y="23371"/>
                      </a:lnTo>
                      <a:lnTo>
                        <a:pt x="26437" y="23793"/>
                      </a:lnTo>
                      <a:lnTo>
                        <a:pt x="27183" y="24291"/>
                      </a:lnTo>
                      <a:lnTo>
                        <a:pt x="27787" y="24865"/>
                      </a:lnTo>
                      <a:lnTo>
                        <a:pt x="28392" y="25402"/>
                      </a:lnTo>
                      <a:lnTo>
                        <a:pt x="28960" y="25977"/>
                      </a:lnTo>
                      <a:lnTo>
                        <a:pt x="29920" y="27011"/>
                      </a:lnTo>
                      <a:lnTo>
                        <a:pt x="30808" y="28122"/>
                      </a:lnTo>
                      <a:lnTo>
                        <a:pt x="31625" y="29310"/>
                      </a:lnTo>
                      <a:lnTo>
                        <a:pt x="32371" y="30613"/>
                      </a:lnTo>
                      <a:lnTo>
                        <a:pt x="33118" y="31915"/>
                      </a:lnTo>
                      <a:lnTo>
                        <a:pt x="33722" y="33295"/>
                      </a:lnTo>
                      <a:lnTo>
                        <a:pt x="34326" y="34674"/>
                      </a:lnTo>
                      <a:lnTo>
                        <a:pt x="34859" y="36168"/>
                      </a:lnTo>
                      <a:lnTo>
                        <a:pt x="35321" y="37662"/>
                      </a:lnTo>
                      <a:lnTo>
                        <a:pt x="35712" y="39157"/>
                      </a:lnTo>
                      <a:lnTo>
                        <a:pt x="36031" y="40651"/>
                      </a:lnTo>
                      <a:lnTo>
                        <a:pt x="36280" y="42145"/>
                      </a:lnTo>
                      <a:lnTo>
                        <a:pt x="36493" y="43678"/>
                      </a:lnTo>
                      <a:lnTo>
                        <a:pt x="36600" y="45134"/>
                      </a:lnTo>
                      <a:lnTo>
                        <a:pt x="36636" y="46628"/>
                      </a:lnTo>
                      <a:lnTo>
                        <a:pt x="36636" y="48045"/>
                      </a:lnTo>
                      <a:lnTo>
                        <a:pt x="36529" y="49042"/>
                      </a:lnTo>
                      <a:lnTo>
                        <a:pt x="36422" y="50114"/>
                      </a:lnTo>
                      <a:lnTo>
                        <a:pt x="36209" y="51034"/>
                      </a:lnTo>
                      <a:lnTo>
                        <a:pt x="35960" y="52030"/>
                      </a:lnTo>
                      <a:lnTo>
                        <a:pt x="35712" y="52988"/>
                      </a:lnTo>
                      <a:lnTo>
                        <a:pt x="35356" y="53869"/>
                      </a:lnTo>
                      <a:lnTo>
                        <a:pt x="34930" y="54750"/>
                      </a:lnTo>
                      <a:lnTo>
                        <a:pt x="34468" y="55632"/>
                      </a:lnTo>
                      <a:lnTo>
                        <a:pt x="33970" y="56398"/>
                      </a:lnTo>
                      <a:lnTo>
                        <a:pt x="33402" y="57164"/>
                      </a:lnTo>
                      <a:lnTo>
                        <a:pt x="32798" y="57892"/>
                      </a:lnTo>
                      <a:lnTo>
                        <a:pt x="32123" y="58544"/>
                      </a:lnTo>
                      <a:lnTo>
                        <a:pt x="31412" y="59233"/>
                      </a:lnTo>
                      <a:lnTo>
                        <a:pt x="30630" y="59770"/>
                      </a:lnTo>
                      <a:lnTo>
                        <a:pt x="29813" y="60268"/>
                      </a:lnTo>
                      <a:lnTo>
                        <a:pt x="28996" y="60766"/>
                      </a:lnTo>
                      <a:lnTo>
                        <a:pt x="28498" y="60996"/>
                      </a:lnTo>
                      <a:lnTo>
                        <a:pt x="27930" y="61226"/>
                      </a:lnTo>
                      <a:lnTo>
                        <a:pt x="27432" y="61379"/>
                      </a:lnTo>
                      <a:lnTo>
                        <a:pt x="26899" y="61532"/>
                      </a:lnTo>
                      <a:lnTo>
                        <a:pt x="25798" y="61762"/>
                      </a:lnTo>
                      <a:lnTo>
                        <a:pt x="24696" y="61915"/>
                      </a:lnTo>
                      <a:lnTo>
                        <a:pt x="23594" y="61915"/>
                      </a:lnTo>
                      <a:lnTo>
                        <a:pt x="22457" y="61915"/>
                      </a:lnTo>
                      <a:lnTo>
                        <a:pt x="21320" y="61839"/>
                      </a:lnTo>
                      <a:lnTo>
                        <a:pt x="20219" y="61609"/>
                      </a:lnTo>
                      <a:lnTo>
                        <a:pt x="19082" y="61379"/>
                      </a:lnTo>
                      <a:lnTo>
                        <a:pt x="18015" y="61034"/>
                      </a:lnTo>
                      <a:lnTo>
                        <a:pt x="16878" y="60727"/>
                      </a:lnTo>
                      <a:lnTo>
                        <a:pt x="15812" y="60344"/>
                      </a:lnTo>
                      <a:lnTo>
                        <a:pt x="14746" y="59885"/>
                      </a:lnTo>
                      <a:lnTo>
                        <a:pt x="13716" y="59425"/>
                      </a:lnTo>
                      <a:lnTo>
                        <a:pt x="12721" y="58965"/>
                      </a:lnTo>
                      <a:lnTo>
                        <a:pt x="11761" y="58505"/>
                      </a:lnTo>
                      <a:lnTo>
                        <a:pt x="10162" y="57624"/>
                      </a:lnTo>
                      <a:lnTo>
                        <a:pt x="8279" y="56475"/>
                      </a:lnTo>
                      <a:lnTo>
                        <a:pt x="7213" y="55747"/>
                      </a:lnTo>
                      <a:lnTo>
                        <a:pt x="6183" y="55019"/>
                      </a:lnTo>
                      <a:lnTo>
                        <a:pt x="5152" y="54252"/>
                      </a:lnTo>
                      <a:lnTo>
                        <a:pt x="4157" y="53371"/>
                      </a:lnTo>
                      <a:lnTo>
                        <a:pt x="3233" y="52490"/>
                      </a:lnTo>
                      <a:lnTo>
                        <a:pt x="2345" y="51532"/>
                      </a:lnTo>
                      <a:lnTo>
                        <a:pt x="1954" y="51111"/>
                      </a:lnTo>
                      <a:lnTo>
                        <a:pt x="1599" y="50613"/>
                      </a:lnTo>
                      <a:lnTo>
                        <a:pt x="1208" y="50114"/>
                      </a:lnTo>
                      <a:lnTo>
                        <a:pt x="923" y="49616"/>
                      </a:lnTo>
                      <a:lnTo>
                        <a:pt x="675" y="49118"/>
                      </a:lnTo>
                      <a:lnTo>
                        <a:pt x="461" y="48544"/>
                      </a:lnTo>
                      <a:lnTo>
                        <a:pt x="248" y="48045"/>
                      </a:lnTo>
                      <a:lnTo>
                        <a:pt x="142" y="47547"/>
                      </a:lnTo>
                      <a:lnTo>
                        <a:pt x="35" y="47011"/>
                      </a:lnTo>
                      <a:lnTo>
                        <a:pt x="0" y="46513"/>
                      </a:lnTo>
                      <a:lnTo>
                        <a:pt x="35" y="45977"/>
                      </a:lnTo>
                      <a:lnTo>
                        <a:pt x="142" y="45402"/>
                      </a:lnTo>
                      <a:lnTo>
                        <a:pt x="248" y="45019"/>
                      </a:lnTo>
                      <a:lnTo>
                        <a:pt x="390" y="44674"/>
                      </a:lnTo>
                      <a:lnTo>
                        <a:pt x="568" y="44367"/>
                      </a:lnTo>
                      <a:lnTo>
                        <a:pt x="817" y="44099"/>
                      </a:lnTo>
                      <a:lnTo>
                        <a:pt x="1030" y="43793"/>
                      </a:lnTo>
                      <a:lnTo>
                        <a:pt x="1314" y="43601"/>
                      </a:lnTo>
                      <a:lnTo>
                        <a:pt x="1634" y="43371"/>
                      </a:lnTo>
                      <a:lnTo>
                        <a:pt x="1989" y="43180"/>
                      </a:lnTo>
                      <a:lnTo>
                        <a:pt x="2345" y="43103"/>
                      </a:lnTo>
                      <a:lnTo>
                        <a:pt x="2700" y="42911"/>
                      </a:lnTo>
                      <a:lnTo>
                        <a:pt x="3127" y="42873"/>
                      </a:lnTo>
                      <a:lnTo>
                        <a:pt x="3517" y="42758"/>
                      </a:lnTo>
                      <a:lnTo>
                        <a:pt x="4406" y="42720"/>
                      </a:lnTo>
                      <a:lnTo>
                        <a:pt x="5330" y="42643"/>
                      </a:lnTo>
                      <a:lnTo>
                        <a:pt x="6254" y="42720"/>
                      </a:lnTo>
                      <a:lnTo>
                        <a:pt x="7106" y="42796"/>
                      </a:lnTo>
                      <a:lnTo>
                        <a:pt x="8030" y="42911"/>
                      </a:lnTo>
                      <a:lnTo>
                        <a:pt x="8883" y="43103"/>
                      </a:lnTo>
                      <a:lnTo>
                        <a:pt x="10447" y="43409"/>
                      </a:lnTo>
                      <a:lnTo>
                        <a:pt x="11548" y="43754"/>
                      </a:lnTo>
                      <a:lnTo>
                        <a:pt x="12934" y="44176"/>
                      </a:lnTo>
                      <a:lnTo>
                        <a:pt x="14284" y="44750"/>
                      </a:lnTo>
                      <a:lnTo>
                        <a:pt x="15599" y="45363"/>
                      </a:lnTo>
                      <a:lnTo>
                        <a:pt x="16949" y="45977"/>
                      </a:lnTo>
                      <a:lnTo>
                        <a:pt x="18229" y="46666"/>
                      </a:lnTo>
                      <a:lnTo>
                        <a:pt x="19508" y="47471"/>
                      </a:lnTo>
                      <a:lnTo>
                        <a:pt x="20716" y="48275"/>
                      </a:lnTo>
                      <a:lnTo>
                        <a:pt x="21960" y="49118"/>
                      </a:lnTo>
                      <a:lnTo>
                        <a:pt x="24341" y="50919"/>
                      </a:lnTo>
                      <a:lnTo>
                        <a:pt x="26721" y="52796"/>
                      </a:lnTo>
                      <a:lnTo>
                        <a:pt x="28996" y="54750"/>
                      </a:lnTo>
                      <a:lnTo>
                        <a:pt x="31199" y="56628"/>
                      </a:lnTo>
                      <a:lnTo>
                        <a:pt x="33757" y="58850"/>
                      </a:lnTo>
                      <a:lnTo>
                        <a:pt x="36209" y="61111"/>
                      </a:lnTo>
                      <a:lnTo>
                        <a:pt x="38697" y="63486"/>
                      </a:lnTo>
                      <a:lnTo>
                        <a:pt x="41042" y="65862"/>
                      </a:lnTo>
                      <a:lnTo>
                        <a:pt x="43387" y="68275"/>
                      </a:lnTo>
                      <a:lnTo>
                        <a:pt x="45697" y="70766"/>
                      </a:lnTo>
                      <a:lnTo>
                        <a:pt x="47936" y="73295"/>
                      </a:lnTo>
                      <a:lnTo>
                        <a:pt x="50139" y="75862"/>
                      </a:lnTo>
                      <a:lnTo>
                        <a:pt x="52377" y="78505"/>
                      </a:lnTo>
                      <a:lnTo>
                        <a:pt x="54652" y="81149"/>
                      </a:lnTo>
                      <a:lnTo>
                        <a:pt x="56784" y="83869"/>
                      </a:lnTo>
                      <a:lnTo>
                        <a:pt x="58987" y="86628"/>
                      </a:lnTo>
                      <a:lnTo>
                        <a:pt x="61154" y="89348"/>
                      </a:lnTo>
                      <a:lnTo>
                        <a:pt x="63251" y="92107"/>
                      </a:lnTo>
                      <a:lnTo>
                        <a:pt x="65383" y="94865"/>
                      </a:lnTo>
                      <a:lnTo>
                        <a:pt x="67551" y="97624"/>
                      </a:lnTo>
                      <a:lnTo>
                        <a:pt x="69647" y="100344"/>
                      </a:lnTo>
                      <a:lnTo>
                        <a:pt x="71779" y="103103"/>
                      </a:lnTo>
                      <a:lnTo>
                        <a:pt x="73947" y="105862"/>
                      </a:lnTo>
                      <a:lnTo>
                        <a:pt x="76079" y="108582"/>
                      </a:lnTo>
                      <a:lnTo>
                        <a:pt x="78282" y="111264"/>
                      </a:lnTo>
                      <a:lnTo>
                        <a:pt x="80485" y="113984"/>
                      </a:lnTo>
                      <a:lnTo>
                        <a:pt x="82724" y="116628"/>
                      </a:lnTo>
                      <a:lnTo>
                        <a:pt x="84998" y="119233"/>
                      </a:lnTo>
                      <a:lnTo>
                        <a:pt x="85140" y="119463"/>
                      </a:lnTo>
                      <a:lnTo>
                        <a:pt x="85140" y="119616"/>
                      </a:lnTo>
                      <a:lnTo>
                        <a:pt x="85105" y="119770"/>
                      </a:lnTo>
                      <a:lnTo>
                        <a:pt x="84927" y="119885"/>
                      </a:lnTo>
                      <a:lnTo>
                        <a:pt x="84678" y="119961"/>
                      </a:lnTo>
                      <a:lnTo>
                        <a:pt x="84429" y="120000"/>
                      </a:lnTo>
                      <a:lnTo>
                        <a:pt x="84074" y="120000"/>
                      </a:lnTo>
                      <a:lnTo>
                        <a:pt x="83719" y="120000"/>
                      </a:lnTo>
                      <a:lnTo>
                        <a:pt x="82937" y="119885"/>
                      </a:lnTo>
                      <a:lnTo>
                        <a:pt x="82191" y="119655"/>
                      </a:lnTo>
                      <a:lnTo>
                        <a:pt x="81800" y="119578"/>
                      </a:lnTo>
                      <a:lnTo>
                        <a:pt x="81516" y="119386"/>
                      </a:lnTo>
                      <a:lnTo>
                        <a:pt x="81267" y="119272"/>
                      </a:lnTo>
                      <a:lnTo>
                        <a:pt x="81054" y="119118"/>
                      </a:lnTo>
                      <a:lnTo>
                        <a:pt x="78602" y="116245"/>
                      </a:lnTo>
                      <a:lnTo>
                        <a:pt x="76185" y="113371"/>
                      </a:lnTo>
                      <a:lnTo>
                        <a:pt x="73769" y="110459"/>
                      </a:lnTo>
                      <a:lnTo>
                        <a:pt x="71424" y="107509"/>
                      </a:lnTo>
                      <a:lnTo>
                        <a:pt x="69079" y="104521"/>
                      </a:lnTo>
                      <a:lnTo>
                        <a:pt x="66733" y="101532"/>
                      </a:lnTo>
                      <a:lnTo>
                        <a:pt x="64424" y="98582"/>
                      </a:lnTo>
                      <a:lnTo>
                        <a:pt x="62114" y="95593"/>
                      </a:lnTo>
                      <a:lnTo>
                        <a:pt x="59769" y="92605"/>
                      </a:lnTo>
                      <a:lnTo>
                        <a:pt x="57459" y="89616"/>
                      </a:lnTo>
                      <a:lnTo>
                        <a:pt x="55114" y="86628"/>
                      </a:lnTo>
                      <a:lnTo>
                        <a:pt x="52804" y="83639"/>
                      </a:lnTo>
                      <a:lnTo>
                        <a:pt x="50387" y="80727"/>
                      </a:lnTo>
                      <a:lnTo>
                        <a:pt x="48007" y="77854"/>
                      </a:lnTo>
                      <a:lnTo>
                        <a:pt x="45590" y="74980"/>
                      </a:lnTo>
                      <a:lnTo>
                        <a:pt x="43067" y="72107"/>
                      </a:lnTo>
                      <a:lnTo>
                        <a:pt x="40438" y="69157"/>
                      </a:lnTo>
                      <a:lnTo>
                        <a:pt x="37702" y="66283"/>
                      </a:lnTo>
                      <a:lnTo>
                        <a:pt x="34894" y="63524"/>
                      </a:lnTo>
                      <a:lnTo>
                        <a:pt x="32016" y="60842"/>
                      </a:lnTo>
                      <a:lnTo>
                        <a:pt x="29102" y="58160"/>
                      </a:lnTo>
                      <a:lnTo>
                        <a:pt x="26153" y="55632"/>
                      </a:lnTo>
                      <a:lnTo>
                        <a:pt x="24660" y="54367"/>
                      </a:lnTo>
                      <a:lnTo>
                        <a:pt x="23132" y="53141"/>
                      </a:lnTo>
                      <a:lnTo>
                        <a:pt x="21533" y="51915"/>
                      </a:lnTo>
                      <a:lnTo>
                        <a:pt x="20005" y="50766"/>
                      </a:lnTo>
                      <a:lnTo>
                        <a:pt x="18620" y="49731"/>
                      </a:lnTo>
                      <a:lnTo>
                        <a:pt x="17198" y="48735"/>
                      </a:lnTo>
                      <a:lnTo>
                        <a:pt x="15706" y="47777"/>
                      </a:lnTo>
                      <a:lnTo>
                        <a:pt x="14213" y="46896"/>
                      </a:lnTo>
                      <a:lnTo>
                        <a:pt x="13467" y="46513"/>
                      </a:lnTo>
                      <a:lnTo>
                        <a:pt x="12650" y="46168"/>
                      </a:lnTo>
                      <a:lnTo>
                        <a:pt x="11868" y="45862"/>
                      </a:lnTo>
                      <a:lnTo>
                        <a:pt x="11051" y="45593"/>
                      </a:lnTo>
                      <a:lnTo>
                        <a:pt x="10233" y="45363"/>
                      </a:lnTo>
                      <a:lnTo>
                        <a:pt x="9416" y="45134"/>
                      </a:lnTo>
                      <a:lnTo>
                        <a:pt x="8599" y="45019"/>
                      </a:lnTo>
                      <a:lnTo>
                        <a:pt x="7710" y="44980"/>
                      </a:lnTo>
                      <a:lnTo>
                        <a:pt x="7106" y="44980"/>
                      </a:lnTo>
                      <a:lnTo>
                        <a:pt x="6538" y="45019"/>
                      </a:lnTo>
                      <a:lnTo>
                        <a:pt x="6076" y="45172"/>
                      </a:lnTo>
                      <a:lnTo>
                        <a:pt x="5685" y="45363"/>
                      </a:lnTo>
                      <a:lnTo>
                        <a:pt x="5330" y="45593"/>
                      </a:lnTo>
                      <a:lnTo>
                        <a:pt x="5010" y="45862"/>
                      </a:lnTo>
                      <a:lnTo>
                        <a:pt x="4797" y="46168"/>
                      </a:lnTo>
                      <a:lnTo>
                        <a:pt x="4655" y="46551"/>
                      </a:lnTo>
                      <a:lnTo>
                        <a:pt x="4548" y="46973"/>
                      </a:lnTo>
                      <a:lnTo>
                        <a:pt x="4512" y="47394"/>
                      </a:lnTo>
                      <a:lnTo>
                        <a:pt x="4512" y="47854"/>
                      </a:lnTo>
                      <a:lnTo>
                        <a:pt x="4619" y="48352"/>
                      </a:lnTo>
                      <a:lnTo>
                        <a:pt x="4690" y="48773"/>
                      </a:lnTo>
                      <a:lnTo>
                        <a:pt x="4903" y="49272"/>
                      </a:lnTo>
                      <a:lnTo>
                        <a:pt x="5152" y="49770"/>
                      </a:lnTo>
                      <a:lnTo>
                        <a:pt x="5472" y="50268"/>
                      </a:lnTo>
                      <a:lnTo>
                        <a:pt x="5934" y="50919"/>
                      </a:lnTo>
                      <a:lnTo>
                        <a:pt x="6431" y="51609"/>
                      </a:lnTo>
                      <a:lnTo>
                        <a:pt x="6964" y="52260"/>
                      </a:lnTo>
                      <a:lnTo>
                        <a:pt x="7568" y="52873"/>
                      </a:lnTo>
                      <a:lnTo>
                        <a:pt x="8137" y="53486"/>
                      </a:lnTo>
                      <a:lnTo>
                        <a:pt x="8812" y="54099"/>
                      </a:lnTo>
                      <a:lnTo>
                        <a:pt x="9452" y="54636"/>
                      </a:lnTo>
                      <a:lnTo>
                        <a:pt x="10127" y="55172"/>
                      </a:lnTo>
                      <a:lnTo>
                        <a:pt x="10838" y="55747"/>
                      </a:lnTo>
                      <a:lnTo>
                        <a:pt x="11548" y="56245"/>
                      </a:lnTo>
                      <a:lnTo>
                        <a:pt x="12330" y="56743"/>
                      </a:lnTo>
                      <a:lnTo>
                        <a:pt x="13112" y="57164"/>
                      </a:lnTo>
                      <a:lnTo>
                        <a:pt x="13858" y="57547"/>
                      </a:lnTo>
                      <a:lnTo>
                        <a:pt x="14640" y="57969"/>
                      </a:lnTo>
                      <a:lnTo>
                        <a:pt x="15457" y="58275"/>
                      </a:lnTo>
                      <a:lnTo>
                        <a:pt x="16274" y="58620"/>
                      </a:lnTo>
                      <a:lnTo>
                        <a:pt x="17092" y="58888"/>
                      </a:lnTo>
                      <a:lnTo>
                        <a:pt x="17909" y="59118"/>
                      </a:lnTo>
                      <a:lnTo>
                        <a:pt x="18726" y="59272"/>
                      </a:lnTo>
                      <a:lnTo>
                        <a:pt x="19543" y="59386"/>
                      </a:lnTo>
                      <a:lnTo>
                        <a:pt x="20361" y="59501"/>
                      </a:lnTo>
                      <a:lnTo>
                        <a:pt x="21178" y="59501"/>
                      </a:lnTo>
                      <a:lnTo>
                        <a:pt x="21995" y="59501"/>
                      </a:lnTo>
                      <a:lnTo>
                        <a:pt x="22777" y="59386"/>
                      </a:lnTo>
                      <a:lnTo>
                        <a:pt x="23594" y="59272"/>
                      </a:lnTo>
                      <a:lnTo>
                        <a:pt x="24341" y="59042"/>
                      </a:lnTo>
                      <a:lnTo>
                        <a:pt x="25122" y="58773"/>
                      </a:lnTo>
                      <a:lnTo>
                        <a:pt x="25833" y="58467"/>
                      </a:lnTo>
                      <a:lnTo>
                        <a:pt x="26615" y="58045"/>
                      </a:lnTo>
                      <a:lnTo>
                        <a:pt x="27254" y="57624"/>
                      </a:lnTo>
                      <a:lnTo>
                        <a:pt x="28001" y="57126"/>
                      </a:lnTo>
                      <a:lnTo>
                        <a:pt x="28605" y="56513"/>
                      </a:lnTo>
                      <a:lnTo>
                        <a:pt x="29102" y="55977"/>
                      </a:lnTo>
                      <a:lnTo>
                        <a:pt x="29564" y="55402"/>
                      </a:lnTo>
                      <a:lnTo>
                        <a:pt x="29991" y="54865"/>
                      </a:lnTo>
                      <a:lnTo>
                        <a:pt x="30381" y="54252"/>
                      </a:lnTo>
                      <a:lnTo>
                        <a:pt x="30701" y="53639"/>
                      </a:lnTo>
                      <a:lnTo>
                        <a:pt x="31021" y="53026"/>
                      </a:lnTo>
                      <a:lnTo>
                        <a:pt x="31305" y="52375"/>
                      </a:lnTo>
                      <a:lnTo>
                        <a:pt x="31519" y="51724"/>
                      </a:lnTo>
                      <a:lnTo>
                        <a:pt x="31732" y="51034"/>
                      </a:lnTo>
                      <a:lnTo>
                        <a:pt x="31909" y="50344"/>
                      </a:lnTo>
                      <a:lnTo>
                        <a:pt x="32087" y="49616"/>
                      </a:lnTo>
                      <a:lnTo>
                        <a:pt x="32194" y="48927"/>
                      </a:lnTo>
                      <a:lnTo>
                        <a:pt x="32300" y="48237"/>
                      </a:lnTo>
                      <a:lnTo>
                        <a:pt x="32336" y="47471"/>
                      </a:lnTo>
                      <a:lnTo>
                        <a:pt x="32371" y="46743"/>
                      </a:lnTo>
                      <a:lnTo>
                        <a:pt x="32371" y="46015"/>
                      </a:lnTo>
                      <a:lnTo>
                        <a:pt x="32336" y="44521"/>
                      </a:lnTo>
                      <a:lnTo>
                        <a:pt x="32194" y="43026"/>
                      </a:lnTo>
                      <a:lnTo>
                        <a:pt x="31981" y="41532"/>
                      </a:lnTo>
                      <a:lnTo>
                        <a:pt x="31732" y="40114"/>
                      </a:lnTo>
                      <a:lnTo>
                        <a:pt x="31376" y="38659"/>
                      </a:lnTo>
                      <a:lnTo>
                        <a:pt x="30950" y="37279"/>
                      </a:lnTo>
                      <a:lnTo>
                        <a:pt x="30559" y="35977"/>
                      </a:lnTo>
                      <a:lnTo>
                        <a:pt x="30097" y="34674"/>
                      </a:lnTo>
                      <a:lnTo>
                        <a:pt x="29458" y="33256"/>
                      </a:lnTo>
                      <a:lnTo>
                        <a:pt x="28818" y="31762"/>
                      </a:lnTo>
                      <a:lnTo>
                        <a:pt x="28072" y="30268"/>
                      </a:lnTo>
                      <a:lnTo>
                        <a:pt x="27326" y="28773"/>
                      </a:lnTo>
                      <a:lnTo>
                        <a:pt x="26899" y="28122"/>
                      </a:lnTo>
                      <a:lnTo>
                        <a:pt x="26437" y="27432"/>
                      </a:lnTo>
                      <a:lnTo>
                        <a:pt x="25940" y="26781"/>
                      </a:lnTo>
                      <a:lnTo>
                        <a:pt x="25442" y="26168"/>
                      </a:lnTo>
                      <a:lnTo>
                        <a:pt x="24909" y="25632"/>
                      </a:lnTo>
                      <a:lnTo>
                        <a:pt x="24305" y="25057"/>
                      </a:lnTo>
                      <a:lnTo>
                        <a:pt x="23737" y="24559"/>
                      </a:lnTo>
                      <a:lnTo>
                        <a:pt x="23061" y="24137"/>
                      </a:lnTo>
                      <a:lnTo>
                        <a:pt x="22671" y="23984"/>
                      </a:lnTo>
                      <a:lnTo>
                        <a:pt x="22315" y="23908"/>
                      </a:lnTo>
                      <a:lnTo>
                        <a:pt x="21960" y="23908"/>
                      </a:lnTo>
                      <a:lnTo>
                        <a:pt x="21533" y="23984"/>
                      </a:lnTo>
                      <a:lnTo>
                        <a:pt x="21178" y="24137"/>
                      </a:lnTo>
                      <a:lnTo>
                        <a:pt x="20823" y="24291"/>
                      </a:lnTo>
                      <a:lnTo>
                        <a:pt x="20467" y="24559"/>
                      </a:lnTo>
                      <a:lnTo>
                        <a:pt x="20148" y="24904"/>
                      </a:lnTo>
                      <a:lnTo>
                        <a:pt x="19863" y="25249"/>
                      </a:lnTo>
                      <a:lnTo>
                        <a:pt x="19543" y="25555"/>
                      </a:lnTo>
                      <a:lnTo>
                        <a:pt x="19295" y="25977"/>
                      </a:lnTo>
                      <a:lnTo>
                        <a:pt x="19046" y="26360"/>
                      </a:lnTo>
                      <a:lnTo>
                        <a:pt x="18620" y="27126"/>
                      </a:lnTo>
                      <a:lnTo>
                        <a:pt x="18300" y="27777"/>
                      </a:lnTo>
                      <a:lnTo>
                        <a:pt x="18122" y="28390"/>
                      </a:lnTo>
                      <a:lnTo>
                        <a:pt x="17944" y="29003"/>
                      </a:lnTo>
                      <a:lnTo>
                        <a:pt x="17838" y="29655"/>
                      </a:lnTo>
                      <a:lnTo>
                        <a:pt x="17802" y="30268"/>
                      </a:lnTo>
                      <a:lnTo>
                        <a:pt x="17767" y="30919"/>
                      </a:lnTo>
                      <a:lnTo>
                        <a:pt x="17767" y="31609"/>
                      </a:lnTo>
                      <a:lnTo>
                        <a:pt x="17802" y="32260"/>
                      </a:lnTo>
                      <a:lnTo>
                        <a:pt x="17909" y="32911"/>
                      </a:lnTo>
                      <a:lnTo>
                        <a:pt x="18051" y="33601"/>
                      </a:lnTo>
                      <a:lnTo>
                        <a:pt x="18229" y="34252"/>
                      </a:lnTo>
                      <a:lnTo>
                        <a:pt x="18406" y="34865"/>
                      </a:lnTo>
                      <a:lnTo>
                        <a:pt x="18620" y="35517"/>
                      </a:lnTo>
                      <a:lnTo>
                        <a:pt x="18868" y="36168"/>
                      </a:lnTo>
                      <a:lnTo>
                        <a:pt x="19188" y="36781"/>
                      </a:lnTo>
                      <a:lnTo>
                        <a:pt x="19508" y="37394"/>
                      </a:lnTo>
                      <a:lnTo>
                        <a:pt x="19792" y="38007"/>
                      </a:lnTo>
                      <a:lnTo>
                        <a:pt x="20219" y="38544"/>
                      </a:lnTo>
                      <a:lnTo>
                        <a:pt x="20574" y="39118"/>
                      </a:lnTo>
                      <a:lnTo>
                        <a:pt x="20965" y="39655"/>
                      </a:lnTo>
                      <a:lnTo>
                        <a:pt x="21427" y="40153"/>
                      </a:lnTo>
                      <a:lnTo>
                        <a:pt x="21889" y="40651"/>
                      </a:lnTo>
                      <a:lnTo>
                        <a:pt x="22351" y="41111"/>
                      </a:lnTo>
                      <a:lnTo>
                        <a:pt x="22813" y="41532"/>
                      </a:lnTo>
                      <a:lnTo>
                        <a:pt x="23346" y="41915"/>
                      </a:lnTo>
                      <a:lnTo>
                        <a:pt x="23843" y="42260"/>
                      </a:lnTo>
                      <a:lnTo>
                        <a:pt x="24412" y="42605"/>
                      </a:lnTo>
                      <a:lnTo>
                        <a:pt x="24909" y="42873"/>
                      </a:lnTo>
                      <a:lnTo>
                        <a:pt x="25478" y="43103"/>
                      </a:lnTo>
                      <a:lnTo>
                        <a:pt x="26046" y="43295"/>
                      </a:lnTo>
                      <a:lnTo>
                        <a:pt x="26615" y="43486"/>
                      </a:lnTo>
                      <a:lnTo>
                        <a:pt x="27183" y="43601"/>
                      </a:lnTo>
                      <a:lnTo>
                        <a:pt x="27787" y="43639"/>
                      </a:lnTo>
                      <a:lnTo>
                        <a:pt x="28392" y="43639"/>
                      </a:lnTo>
                      <a:lnTo>
                        <a:pt x="28996" y="43639"/>
                      </a:lnTo>
                      <a:lnTo>
                        <a:pt x="29635" y="43601"/>
                      </a:lnTo>
                      <a:lnTo>
                        <a:pt x="30239" y="43486"/>
                      </a:lnTo>
                      <a:lnTo>
                        <a:pt x="30808" y="43371"/>
                      </a:lnTo>
                      <a:lnTo>
                        <a:pt x="31412" y="43180"/>
                      </a:lnTo>
                      <a:lnTo>
                        <a:pt x="32016" y="42988"/>
                      </a:lnTo>
                      <a:lnTo>
                        <a:pt x="32656" y="42796"/>
                      </a:lnTo>
                      <a:lnTo>
                        <a:pt x="33828" y="42260"/>
                      </a:lnTo>
                      <a:lnTo>
                        <a:pt x="34930" y="41647"/>
                      </a:lnTo>
                      <a:lnTo>
                        <a:pt x="36067" y="40996"/>
                      </a:lnTo>
                      <a:lnTo>
                        <a:pt x="37204" y="40229"/>
                      </a:lnTo>
                      <a:lnTo>
                        <a:pt x="38270" y="39386"/>
                      </a:lnTo>
                      <a:lnTo>
                        <a:pt x="39301" y="38505"/>
                      </a:lnTo>
                      <a:lnTo>
                        <a:pt x="40260" y="37547"/>
                      </a:lnTo>
                      <a:lnTo>
                        <a:pt x="41255" y="36628"/>
                      </a:lnTo>
                      <a:lnTo>
                        <a:pt x="42143" y="35632"/>
                      </a:lnTo>
                      <a:lnTo>
                        <a:pt x="43032" y="34674"/>
                      </a:lnTo>
                      <a:lnTo>
                        <a:pt x="43849" y="33678"/>
                      </a:lnTo>
                      <a:lnTo>
                        <a:pt x="44631" y="32758"/>
                      </a:lnTo>
                      <a:lnTo>
                        <a:pt x="45342" y="31762"/>
                      </a:lnTo>
                      <a:lnTo>
                        <a:pt x="45981" y="30766"/>
                      </a:lnTo>
                      <a:lnTo>
                        <a:pt x="46621" y="29770"/>
                      </a:lnTo>
                      <a:lnTo>
                        <a:pt x="47189" y="28773"/>
                      </a:lnTo>
                      <a:lnTo>
                        <a:pt x="47687" y="27739"/>
                      </a:lnTo>
                      <a:lnTo>
                        <a:pt x="48149" y="26666"/>
                      </a:lnTo>
                      <a:lnTo>
                        <a:pt x="48540" y="25632"/>
                      </a:lnTo>
                      <a:lnTo>
                        <a:pt x="48859" y="24559"/>
                      </a:lnTo>
                      <a:lnTo>
                        <a:pt x="49108" y="23486"/>
                      </a:lnTo>
                      <a:lnTo>
                        <a:pt x="49321" y="22375"/>
                      </a:lnTo>
                      <a:lnTo>
                        <a:pt x="49464" y="21264"/>
                      </a:lnTo>
                      <a:lnTo>
                        <a:pt x="49535" y="20114"/>
                      </a:lnTo>
                      <a:lnTo>
                        <a:pt x="49535" y="18927"/>
                      </a:lnTo>
                      <a:lnTo>
                        <a:pt x="49464" y="17739"/>
                      </a:lnTo>
                      <a:lnTo>
                        <a:pt x="49321" y="16513"/>
                      </a:lnTo>
                      <a:lnTo>
                        <a:pt x="49108" y="15287"/>
                      </a:lnTo>
                      <a:lnTo>
                        <a:pt x="48824" y="14022"/>
                      </a:lnTo>
                      <a:lnTo>
                        <a:pt x="48469" y="12796"/>
                      </a:lnTo>
                      <a:lnTo>
                        <a:pt x="48042" y="11609"/>
                      </a:lnTo>
                      <a:lnTo>
                        <a:pt x="47580" y="10421"/>
                      </a:lnTo>
                      <a:lnTo>
                        <a:pt x="47083" y="9272"/>
                      </a:lnTo>
                      <a:lnTo>
                        <a:pt x="46514" y="8122"/>
                      </a:lnTo>
                      <a:lnTo>
                        <a:pt x="45910" y="7011"/>
                      </a:lnTo>
                      <a:lnTo>
                        <a:pt x="45235" y="5938"/>
                      </a:lnTo>
                      <a:lnTo>
                        <a:pt x="44631" y="5057"/>
                      </a:lnTo>
                      <a:lnTo>
                        <a:pt x="43956" y="4252"/>
                      </a:lnTo>
                      <a:lnTo>
                        <a:pt x="43245" y="3486"/>
                      </a:lnTo>
                      <a:lnTo>
                        <a:pt x="42428" y="2758"/>
                      </a:lnTo>
                      <a:lnTo>
                        <a:pt x="42214" y="2567"/>
                      </a:lnTo>
                      <a:lnTo>
                        <a:pt x="42001" y="2490"/>
                      </a:lnTo>
                      <a:lnTo>
                        <a:pt x="41788" y="2413"/>
                      </a:lnTo>
                      <a:lnTo>
                        <a:pt x="41610" y="2413"/>
                      </a:lnTo>
                      <a:lnTo>
                        <a:pt x="41397" y="2490"/>
                      </a:lnTo>
                      <a:lnTo>
                        <a:pt x="41184" y="2528"/>
                      </a:lnTo>
                      <a:lnTo>
                        <a:pt x="40971" y="2643"/>
                      </a:lnTo>
                      <a:lnTo>
                        <a:pt x="40793" y="2758"/>
                      </a:lnTo>
                      <a:lnTo>
                        <a:pt x="40438" y="3065"/>
                      </a:lnTo>
                      <a:lnTo>
                        <a:pt x="40047" y="3409"/>
                      </a:lnTo>
                      <a:lnTo>
                        <a:pt x="39692" y="3793"/>
                      </a:lnTo>
                      <a:lnTo>
                        <a:pt x="39443" y="4176"/>
                      </a:lnTo>
                      <a:lnTo>
                        <a:pt x="38945" y="4865"/>
                      </a:lnTo>
                      <a:lnTo>
                        <a:pt x="38519" y="5555"/>
                      </a:lnTo>
                      <a:lnTo>
                        <a:pt x="38164" y="6283"/>
                      </a:lnTo>
                      <a:lnTo>
                        <a:pt x="37879" y="7049"/>
                      </a:lnTo>
                      <a:lnTo>
                        <a:pt x="37595" y="7816"/>
                      </a:lnTo>
                      <a:lnTo>
                        <a:pt x="37417" y="8659"/>
                      </a:lnTo>
                      <a:lnTo>
                        <a:pt x="37240" y="9501"/>
                      </a:lnTo>
                      <a:lnTo>
                        <a:pt x="37133" y="10306"/>
                      </a:lnTo>
                      <a:lnTo>
                        <a:pt x="37098" y="11149"/>
                      </a:lnTo>
                      <a:lnTo>
                        <a:pt x="37026" y="11992"/>
                      </a:lnTo>
                      <a:lnTo>
                        <a:pt x="37098" y="12796"/>
                      </a:lnTo>
                      <a:lnTo>
                        <a:pt x="37204" y="13639"/>
                      </a:lnTo>
                      <a:lnTo>
                        <a:pt x="37311" y="14482"/>
                      </a:lnTo>
                      <a:lnTo>
                        <a:pt x="37453" y="15287"/>
                      </a:lnTo>
                      <a:lnTo>
                        <a:pt x="37666" y="16053"/>
                      </a:lnTo>
                      <a:lnTo>
                        <a:pt x="37915" y="16858"/>
                      </a:lnTo>
                      <a:lnTo>
                        <a:pt x="38235" y="17777"/>
                      </a:lnTo>
                      <a:lnTo>
                        <a:pt x="38590" y="18735"/>
                      </a:lnTo>
                      <a:lnTo>
                        <a:pt x="38981" y="19655"/>
                      </a:lnTo>
                      <a:lnTo>
                        <a:pt x="39443" y="20613"/>
                      </a:lnTo>
                      <a:lnTo>
                        <a:pt x="39905" y="21494"/>
                      </a:lnTo>
                      <a:lnTo>
                        <a:pt x="40438" y="22375"/>
                      </a:lnTo>
                      <a:lnTo>
                        <a:pt x="40971" y="23180"/>
                      </a:lnTo>
                      <a:lnTo>
                        <a:pt x="41504" y="24061"/>
                      </a:lnTo>
                      <a:lnTo>
                        <a:pt x="42712" y="25747"/>
                      </a:lnTo>
                      <a:lnTo>
                        <a:pt x="43991" y="27394"/>
                      </a:lnTo>
                      <a:lnTo>
                        <a:pt x="45342" y="28927"/>
                      </a:lnTo>
                      <a:lnTo>
                        <a:pt x="46763" y="30498"/>
                      </a:lnTo>
                      <a:lnTo>
                        <a:pt x="48255" y="31915"/>
                      </a:lnTo>
                      <a:lnTo>
                        <a:pt x="49783" y="33371"/>
                      </a:lnTo>
                      <a:lnTo>
                        <a:pt x="51311" y="34750"/>
                      </a:lnTo>
                      <a:lnTo>
                        <a:pt x="52839" y="36053"/>
                      </a:lnTo>
                      <a:lnTo>
                        <a:pt x="55931" y="38659"/>
                      </a:lnTo>
                      <a:lnTo>
                        <a:pt x="58951" y="41034"/>
                      </a:lnTo>
                      <a:lnTo>
                        <a:pt x="60906" y="42605"/>
                      </a:lnTo>
                      <a:lnTo>
                        <a:pt x="62896" y="44099"/>
                      </a:lnTo>
                      <a:lnTo>
                        <a:pt x="64885" y="45593"/>
                      </a:lnTo>
                      <a:lnTo>
                        <a:pt x="66911" y="47011"/>
                      </a:lnTo>
                      <a:lnTo>
                        <a:pt x="68972" y="48429"/>
                      </a:lnTo>
                      <a:lnTo>
                        <a:pt x="71033" y="49885"/>
                      </a:lnTo>
                      <a:lnTo>
                        <a:pt x="73058" y="51264"/>
                      </a:lnTo>
                      <a:lnTo>
                        <a:pt x="75155" y="52643"/>
                      </a:lnTo>
                      <a:lnTo>
                        <a:pt x="79348" y="55287"/>
                      </a:lnTo>
                      <a:lnTo>
                        <a:pt x="83612" y="57892"/>
                      </a:lnTo>
                      <a:lnTo>
                        <a:pt x="87841" y="60383"/>
                      </a:lnTo>
                      <a:lnTo>
                        <a:pt x="92140" y="62873"/>
                      </a:lnTo>
                      <a:lnTo>
                        <a:pt x="95339" y="64636"/>
                      </a:lnTo>
                      <a:lnTo>
                        <a:pt x="98501" y="66475"/>
                      </a:lnTo>
                      <a:lnTo>
                        <a:pt x="101770" y="68237"/>
                      </a:lnTo>
                      <a:lnTo>
                        <a:pt x="105039" y="69961"/>
                      </a:lnTo>
                      <a:lnTo>
                        <a:pt x="108380" y="71609"/>
                      </a:lnTo>
                      <a:lnTo>
                        <a:pt x="111684" y="73141"/>
                      </a:lnTo>
                      <a:lnTo>
                        <a:pt x="113355" y="73869"/>
                      </a:lnTo>
                      <a:lnTo>
                        <a:pt x="115025" y="74597"/>
                      </a:lnTo>
                      <a:lnTo>
                        <a:pt x="116659" y="75210"/>
                      </a:lnTo>
                      <a:lnTo>
                        <a:pt x="118365" y="75785"/>
                      </a:lnTo>
                      <a:lnTo>
                        <a:pt x="118756" y="75977"/>
                      </a:lnTo>
                      <a:lnTo>
                        <a:pt x="119111" y="76168"/>
                      </a:lnTo>
                      <a:lnTo>
                        <a:pt x="119431" y="76360"/>
                      </a:lnTo>
                      <a:lnTo>
                        <a:pt x="119680" y="76590"/>
                      </a:lnTo>
                      <a:lnTo>
                        <a:pt x="119822" y="76781"/>
                      </a:lnTo>
                      <a:lnTo>
                        <a:pt x="119928" y="77011"/>
                      </a:lnTo>
                      <a:lnTo>
                        <a:pt x="119999" y="77164"/>
                      </a:lnTo>
                      <a:lnTo>
                        <a:pt x="119999" y="77394"/>
                      </a:lnTo>
                      <a:lnTo>
                        <a:pt x="119928" y="77586"/>
                      </a:lnTo>
                      <a:lnTo>
                        <a:pt x="119786" y="77662"/>
                      </a:lnTo>
                      <a:lnTo>
                        <a:pt x="119644" y="77777"/>
                      </a:lnTo>
                      <a:lnTo>
                        <a:pt x="119360" y="77854"/>
                      </a:lnTo>
                      <a:lnTo>
                        <a:pt x="119076" y="77854"/>
                      </a:lnTo>
                      <a:lnTo>
                        <a:pt x="118756" y="77854"/>
                      </a:lnTo>
                      <a:lnTo>
                        <a:pt x="118365" y="77777"/>
                      </a:lnTo>
                      <a:lnTo>
                        <a:pt x="117903" y="776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grpSp>
              <p:nvGrpSpPr>
                <p:cNvPr id="46" name="isliḍè">
                  <a:extLst>
                    <a:ext uri="{FF2B5EF4-FFF2-40B4-BE49-F238E27FC236}">
                      <a16:creationId xmlns="" xmlns:a16="http://schemas.microsoft.com/office/drawing/2014/main" id="{E82F2935-CA91-43FC-A0CB-2602BE3E9C30}"/>
                    </a:ext>
                  </a:extLst>
                </p:cNvPr>
                <p:cNvGrpSpPr/>
                <p:nvPr/>
              </p:nvGrpSpPr>
              <p:grpSpPr>
                <a:xfrm>
                  <a:off x="5186032" y="4035076"/>
                  <a:ext cx="927875" cy="1103787"/>
                  <a:chOff x="5135538" y="4162455"/>
                  <a:chExt cx="1028864" cy="1223920"/>
                </a:xfrm>
              </p:grpSpPr>
              <p:sp>
                <p:nvSpPr>
                  <p:cNvPr id="49" name="iS1ïḑé">
                    <a:extLst>
                      <a:ext uri="{FF2B5EF4-FFF2-40B4-BE49-F238E27FC236}">
                        <a16:creationId xmlns="" xmlns:a16="http://schemas.microsoft.com/office/drawing/2014/main" id="{2DC307F3-8E11-4936-94ED-2FDED65C7AF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090523" y="4312496"/>
                    <a:ext cx="1118894" cy="1028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65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0" name="íṡļíḑê">
                    <a:extLst>
                      <a:ext uri="{FF2B5EF4-FFF2-40B4-BE49-F238E27FC236}">
                        <a16:creationId xmlns="" xmlns:a16="http://schemas.microsoft.com/office/drawing/2014/main" id="{01BC70FC-E628-4A71-AC81-C52144A7BC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132726" y="4246573"/>
                    <a:ext cx="1034490" cy="9512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1" name="îŝliḋê">
                    <a:extLst>
                      <a:ext uri="{FF2B5EF4-FFF2-40B4-BE49-F238E27FC236}">
                        <a16:creationId xmlns="" xmlns:a16="http://schemas.microsoft.com/office/drawing/2014/main" id="{5F5A2E28-E7AF-4B05-A6C0-F89F09DA09F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160121" y="4201993"/>
                    <a:ext cx="982805" cy="9037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</p:grpSp>
            <p:sp>
              <p:nvSpPr>
                <p:cNvPr id="47" name="ïṧḻïḑê">
                  <a:extLst>
                    <a:ext uri="{FF2B5EF4-FFF2-40B4-BE49-F238E27FC236}">
                      <a16:creationId xmlns="" xmlns:a16="http://schemas.microsoft.com/office/drawing/2014/main" id="{0B84BA38-3706-4EAC-BFA4-A74E14B3C8F8}"/>
                    </a:ext>
                  </a:extLst>
                </p:cNvPr>
                <p:cNvSpPr/>
                <p:nvPr/>
              </p:nvSpPr>
              <p:spPr>
                <a:xfrm rot="2700000">
                  <a:off x="5833244" y="2264417"/>
                  <a:ext cx="355440" cy="3231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51" y="23747"/>
                      </a:moveTo>
                      <a:lnTo>
                        <a:pt x="14331" y="23537"/>
                      </a:lnTo>
                      <a:lnTo>
                        <a:pt x="18057" y="23432"/>
                      </a:lnTo>
                      <a:lnTo>
                        <a:pt x="20063" y="23537"/>
                      </a:lnTo>
                      <a:lnTo>
                        <a:pt x="22452" y="23537"/>
                      </a:lnTo>
                      <a:lnTo>
                        <a:pt x="24936" y="23852"/>
                      </a:lnTo>
                      <a:lnTo>
                        <a:pt x="27515" y="24168"/>
                      </a:lnTo>
                      <a:lnTo>
                        <a:pt x="30382" y="24693"/>
                      </a:lnTo>
                      <a:lnTo>
                        <a:pt x="33343" y="25429"/>
                      </a:lnTo>
                      <a:lnTo>
                        <a:pt x="36305" y="26164"/>
                      </a:lnTo>
                      <a:lnTo>
                        <a:pt x="39554" y="27110"/>
                      </a:lnTo>
                      <a:lnTo>
                        <a:pt x="42802" y="28266"/>
                      </a:lnTo>
                      <a:lnTo>
                        <a:pt x="46146" y="29632"/>
                      </a:lnTo>
                      <a:lnTo>
                        <a:pt x="49394" y="31313"/>
                      </a:lnTo>
                      <a:lnTo>
                        <a:pt x="52834" y="33099"/>
                      </a:lnTo>
                      <a:lnTo>
                        <a:pt x="56178" y="35306"/>
                      </a:lnTo>
                      <a:lnTo>
                        <a:pt x="59617" y="37723"/>
                      </a:lnTo>
                      <a:lnTo>
                        <a:pt x="63057" y="40455"/>
                      </a:lnTo>
                      <a:lnTo>
                        <a:pt x="66305" y="43397"/>
                      </a:lnTo>
                      <a:lnTo>
                        <a:pt x="69745" y="46760"/>
                      </a:lnTo>
                      <a:lnTo>
                        <a:pt x="72898" y="50542"/>
                      </a:lnTo>
                      <a:lnTo>
                        <a:pt x="76146" y="54640"/>
                      </a:lnTo>
                      <a:lnTo>
                        <a:pt x="79299" y="59159"/>
                      </a:lnTo>
                      <a:lnTo>
                        <a:pt x="82261" y="64098"/>
                      </a:lnTo>
                      <a:lnTo>
                        <a:pt x="85222" y="69352"/>
                      </a:lnTo>
                      <a:lnTo>
                        <a:pt x="87802" y="75131"/>
                      </a:lnTo>
                      <a:lnTo>
                        <a:pt x="90382" y="81225"/>
                      </a:lnTo>
                      <a:lnTo>
                        <a:pt x="92866" y="87845"/>
                      </a:lnTo>
                      <a:lnTo>
                        <a:pt x="95063" y="94991"/>
                      </a:lnTo>
                      <a:lnTo>
                        <a:pt x="96974" y="102661"/>
                      </a:lnTo>
                      <a:lnTo>
                        <a:pt x="98980" y="110753"/>
                      </a:lnTo>
                      <a:lnTo>
                        <a:pt x="99171" y="111908"/>
                      </a:lnTo>
                      <a:lnTo>
                        <a:pt x="99649" y="112959"/>
                      </a:lnTo>
                      <a:lnTo>
                        <a:pt x="100031" y="114010"/>
                      </a:lnTo>
                      <a:lnTo>
                        <a:pt x="100605" y="115166"/>
                      </a:lnTo>
                      <a:lnTo>
                        <a:pt x="101273" y="116007"/>
                      </a:lnTo>
                      <a:lnTo>
                        <a:pt x="101942" y="116742"/>
                      </a:lnTo>
                      <a:lnTo>
                        <a:pt x="102802" y="117583"/>
                      </a:lnTo>
                      <a:lnTo>
                        <a:pt x="103662" y="118108"/>
                      </a:lnTo>
                      <a:lnTo>
                        <a:pt x="104426" y="118739"/>
                      </a:lnTo>
                      <a:lnTo>
                        <a:pt x="105382" y="119264"/>
                      </a:lnTo>
                      <a:lnTo>
                        <a:pt x="106337" y="119474"/>
                      </a:lnTo>
                      <a:lnTo>
                        <a:pt x="107292" y="119789"/>
                      </a:lnTo>
                      <a:lnTo>
                        <a:pt x="108439" y="120000"/>
                      </a:lnTo>
                      <a:lnTo>
                        <a:pt x="109490" y="120000"/>
                      </a:lnTo>
                      <a:lnTo>
                        <a:pt x="110636" y="120000"/>
                      </a:lnTo>
                      <a:lnTo>
                        <a:pt x="111592" y="119789"/>
                      </a:lnTo>
                      <a:lnTo>
                        <a:pt x="113121" y="119264"/>
                      </a:lnTo>
                      <a:lnTo>
                        <a:pt x="114458" y="118633"/>
                      </a:lnTo>
                      <a:lnTo>
                        <a:pt x="115700" y="117688"/>
                      </a:lnTo>
                      <a:lnTo>
                        <a:pt x="116942" y="116637"/>
                      </a:lnTo>
                      <a:lnTo>
                        <a:pt x="117802" y="115586"/>
                      </a:lnTo>
                      <a:lnTo>
                        <a:pt x="118471" y="114325"/>
                      </a:lnTo>
                      <a:lnTo>
                        <a:pt x="119140" y="112959"/>
                      </a:lnTo>
                      <a:lnTo>
                        <a:pt x="119617" y="111593"/>
                      </a:lnTo>
                      <a:lnTo>
                        <a:pt x="119808" y="110227"/>
                      </a:lnTo>
                      <a:lnTo>
                        <a:pt x="120000" y="108756"/>
                      </a:lnTo>
                      <a:lnTo>
                        <a:pt x="120000" y="107285"/>
                      </a:lnTo>
                      <a:lnTo>
                        <a:pt x="119808" y="105709"/>
                      </a:lnTo>
                      <a:lnTo>
                        <a:pt x="117611" y="95726"/>
                      </a:lnTo>
                      <a:lnTo>
                        <a:pt x="115031" y="86479"/>
                      </a:lnTo>
                      <a:lnTo>
                        <a:pt x="112452" y="77863"/>
                      </a:lnTo>
                      <a:lnTo>
                        <a:pt x="109394" y="69772"/>
                      </a:lnTo>
                      <a:lnTo>
                        <a:pt x="106050" y="62206"/>
                      </a:lnTo>
                      <a:lnTo>
                        <a:pt x="102802" y="55271"/>
                      </a:lnTo>
                      <a:lnTo>
                        <a:pt x="99076" y="48861"/>
                      </a:lnTo>
                      <a:lnTo>
                        <a:pt x="95350" y="42977"/>
                      </a:lnTo>
                      <a:lnTo>
                        <a:pt x="91528" y="37513"/>
                      </a:lnTo>
                      <a:lnTo>
                        <a:pt x="87515" y="32574"/>
                      </a:lnTo>
                      <a:lnTo>
                        <a:pt x="83407" y="27950"/>
                      </a:lnTo>
                      <a:lnTo>
                        <a:pt x="79108" y="23852"/>
                      </a:lnTo>
                      <a:lnTo>
                        <a:pt x="74904" y="20280"/>
                      </a:lnTo>
                      <a:lnTo>
                        <a:pt x="70605" y="16917"/>
                      </a:lnTo>
                      <a:lnTo>
                        <a:pt x="66210" y="14080"/>
                      </a:lnTo>
                      <a:lnTo>
                        <a:pt x="61910" y="11453"/>
                      </a:lnTo>
                      <a:lnTo>
                        <a:pt x="57707" y="9141"/>
                      </a:lnTo>
                      <a:lnTo>
                        <a:pt x="53407" y="7250"/>
                      </a:lnTo>
                      <a:lnTo>
                        <a:pt x="49108" y="5569"/>
                      </a:lnTo>
                      <a:lnTo>
                        <a:pt x="45191" y="4203"/>
                      </a:lnTo>
                      <a:lnTo>
                        <a:pt x="40987" y="2942"/>
                      </a:lnTo>
                      <a:lnTo>
                        <a:pt x="37165" y="2101"/>
                      </a:lnTo>
                      <a:lnTo>
                        <a:pt x="33439" y="1260"/>
                      </a:lnTo>
                      <a:lnTo>
                        <a:pt x="29904" y="735"/>
                      </a:lnTo>
                      <a:lnTo>
                        <a:pt x="26464" y="420"/>
                      </a:lnTo>
                      <a:lnTo>
                        <a:pt x="23312" y="105"/>
                      </a:lnTo>
                      <a:lnTo>
                        <a:pt x="20350" y="0"/>
                      </a:lnTo>
                      <a:lnTo>
                        <a:pt x="17675" y="0"/>
                      </a:lnTo>
                      <a:lnTo>
                        <a:pt x="12993" y="105"/>
                      </a:lnTo>
                      <a:lnTo>
                        <a:pt x="9649" y="210"/>
                      </a:lnTo>
                      <a:lnTo>
                        <a:pt x="8598" y="525"/>
                      </a:lnTo>
                      <a:lnTo>
                        <a:pt x="7452" y="840"/>
                      </a:lnTo>
                      <a:lnTo>
                        <a:pt x="6496" y="1155"/>
                      </a:lnTo>
                      <a:lnTo>
                        <a:pt x="5541" y="1576"/>
                      </a:lnTo>
                      <a:lnTo>
                        <a:pt x="4681" y="2206"/>
                      </a:lnTo>
                      <a:lnTo>
                        <a:pt x="3917" y="2942"/>
                      </a:lnTo>
                      <a:lnTo>
                        <a:pt x="3057" y="3782"/>
                      </a:lnTo>
                      <a:lnTo>
                        <a:pt x="2388" y="4518"/>
                      </a:lnTo>
                      <a:lnTo>
                        <a:pt x="1815" y="5359"/>
                      </a:lnTo>
                      <a:lnTo>
                        <a:pt x="1242" y="6514"/>
                      </a:lnTo>
                      <a:lnTo>
                        <a:pt x="859" y="7565"/>
                      </a:lnTo>
                      <a:lnTo>
                        <a:pt x="477" y="8616"/>
                      </a:lnTo>
                      <a:lnTo>
                        <a:pt x="191" y="9667"/>
                      </a:lnTo>
                      <a:lnTo>
                        <a:pt x="0" y="10823"/>
                      </a:lnTo>
                      <a:lnTo>
                        <a:pt x="0" y="11873"/>
                      </a:lnTo>
                      <a:lnTo>
                        <a:pt x="0" y="13134"/>
                      </a:lnTo>
                      <a:lnTo>
                        <a:pt x="191" y="14395"/>
                      </a:lnTo>
                      <a:lnTo>
                        <a:pt x="477" y="15551"/>
                      </a:lnTo>
                      <a:lnTo>
                        <a:pt x="859" y="16602"/>
                      </a:lnTo>
                      <a:lnTo>
                        <a:pt x="1242" y="17653"/>
                      </a:lnTo>
                      <a:lnTo>
                        <a:pt x="1815" y="18598"/>
                      </a:lnTo>
                      <a:lnTo>
                        <a:pt x="2388" y="19544"/>
                      </a:lnTo>
                      <a:lnTo>
                        <a:pt x="3057" y="20385"/>
                      </a:lnTo>
                      <a:lnTo>
                        <a:pt x="3917" y="21120"/>
                      </a:lnTo>
                      <a:lnTo>
                        <a:pt x="4681" y="21751"/>
                      </a:lnTo>
                      <a:lnTo>
                        <a:pt x="5541" y="22381"/>
                      </a:lnTo>
                      <a:lnTo>
                        <a:pt x="6496" y="23012"/>
                      </a:lnTo>
                      <a:lnTo>
                        <a:pt x="7452" y="23327"/>
                      </a:lnTo>
                      <a:lnTo>
                        <a:pt x="8407" y="23537"/>
                      </a:lnTo>
                      <a:lnTo>
                        <a:pt x="9554" y="23747"/>
                      </a:lnTo>
                      <a:lnTo>
                        <a:pt x="10605" y="23852"/>
                      </a:lnTo>
                      <a:lnTo>
                        <a:pt x="11751" y="237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sp>
              <p:nvSpPr>
                <p:cNvPr id="48" name="íŝḷïḋe">
                  <a:extLst>
                    <a:ext uri="{FF2B5EF4-FFF2-40B4-BE49-F238E27FC236}">
                      <a16:creationId xmlns="" xmlns:a16="http://schemas.microsoft.com/office/drawing/2014/main" id="{94F49366-2FDF-43A3-B496-E427B043D8F5}"/>
                    </a:ext>
                  </a:extLst>
                </p:cNvPr>
                <p:cNvSpPr/>
                <p:nvPr/>
              </p:nvSpPr>
              <p:spPr>
                <a:xfrm rot="2700000">
                  <a:off x="4581102" y="1310734"/>
                  <a:ext cx="2137738" cy="2141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571" y="116685"/>
                      </a:moveTo>
                      <a:lnTo>
                        <a:pt x="39046" y="116273"/>
                      </a:lnTo>
                      <a:lnTo>
                        <a:pt x="42239" y="104205"/>
                      </a:lnTo>
                      <a:lnTo>
                        <a:pt x="42239" y="104205"/>
                      </a:lnTo>
                      <a:lnTo>
                        <a:pt x="42319" y="103951"/>
                      </a:lnTo>
                      <a:lnTo>
                        <a:pt x="42398" y="103713"/>
                      </a:lnTo>
                      <a:lnTo>
                        <a:pt x="42525" y="103507"/>
                      </a:lnTo>
                      <a:lnTo>
                        <a:pt x="42652" y="103301"/>
                      </a:lnTo>
                      <a:lnTo>
                        <a:pt x="42795" y="103095"/>
                      </a:lnTo>
                      <a:lnTo>
                        <a:pt x="42954" y="102920"/>
                      </a:lnTo>
                      <a:lnTo>
                        <a:pt x="43113" y="102761"/>
                      </a:lnTo>
                      <a:lnTo>
                        <a:pt x="43320" y="102603"/>
                      </a:lnTo>
                      <a:lnTo>
                        <a:pt x="43510" y="102460"/>
                      </a:lnTo>
                      <a:lnTo>
                        <a:pt x="43701" y="102349"/>
                      </a:lnTo>
                      <a:lnTo>
                        <a:pt x="43907" y="102238"/>
                      </a:lnTo>
                      <a:lnTo>
                        <a:pt x="44146" y="102159"/>
                      </a:lnTo>
                      <a:lnTo>
                        <a:pt x="44368" y="102095"/>
                      </a:lnTo>
                      <a:lnTo>
                        <a:pt x="44606" y="102048"/>
                      </a:lnTo>
                      <a:lnTo>
                        <a:pt x="44845" y="102000"/>
                      </a:lnTo>
                      <a:lnTo>
                        <a:pt x="45099" y="102000"/>
                      </a:lnTo>
                      <a:lnTo>
                        <a:pt x="45289" y="102000"/>
                      </a:lnTo>
                      <a:lnTo>
                        <a:pt x="45464" y="102032"/>
                      </a:lnTo>
                      <a:lnTo>
                        <a:pt x="45671" y="102048"/>
                      </a:lnTo>
                      <a:lnTo>
                        <a:pt x="45861" y="102095"/>
                      </a:lnTo>
                      <a:lnTo>
                        <a:pt x="45861" y="102095"/>
                      </a:lnTo>
                      <a:lnTo>
                        <a:pt x="46115" y="102159"/>
                      </a:lnTo>
                      <a:lnTo>
                        <a:pt x="46338" y="102286"/>
                      </a:lnTo>
                      <a:lnTo>
                        <a:pt x="46544" y="102365"/>
                      </a:lnTo>
                      <a:lnTo>
                        <a:pt x="46767" y="102508"/>
                      </a:lnTo>
                      <a:lnTo>
                        <a:pt x="46957" y="102650"/>
                      </a:lnTo>
                      <a:lnTo>
                        <a:pt x="47132" y="102809"/>
                      </a:lnTo>
                      <a:lnTo>
                        <a:pt x="47307" y="102984"/>
                      </a:lnTo>
                      <a:lnTo>
                        <a:pt x="47466" y="103174"/>
                      </a:lnTo>
                      <a:lnTo>
                        <a:pt x="47593" y="103380"/>
                      </a:lnTo>
                      <a:lnTo>
                        <a:pt x="47704" y="103586"/>
                      </a:lnTo>
                      <a:lnTo>
                        <a:pt x="47831" y="103792"/>
                      </a:lnTo>
                      <a:lnTo>
                        <a:pt x="47895" y="104014"/>
                      </a:lnTo>
                      <a:lnTo>
                        <a:pt x="47958" y="104252"/>
                      </a:lnTo>
                      <a:lnTo>
                        <a:pt x="48038" y="104474"/>
                      </a:lnTo>
                      <a:lnTo>
                        <a:pt x="48054" y="104728"/>
                      </a:lnTo>
                      <a:lnTo>
                        <a:pt x="48054" y="104950"/>
                      </a:lnTo>
                      <a:lnTo>
                        <a:pt x="48054" y="105156"/>
                      </a:lnTo>
                      <a:lnTo>
                        <a:pt x="48038" y="105346"/>
                      </a:lnTo>
                      <a:lnTo>
                        <a:pt x="48006" y="105521"/>
                      </a:lnTo>
                      <a:lnTo>
                        <a:pt x="47958" y="105711"/>
                      </a:lnTo>
                      <a:lnTo>
                        <a:pt x="44765" y="117811"/>
                      </a:lnTo>
                      <a:lnTo>
                        <a:pt x="44765" y="117811"/>
                      </a:lnTo>
                      <a:lnTo>
                        <a:pt x="44718" y="117985"/>
                      </a:lnTo>
                      <a:lnTo>
                        <a:pt x="44654" y="118176"/>
                      </a:lnTo>
                      <a:lnTo>
                        <a:pt x="44559" y="118350"/>
                      </a:lnTo>
                      <a:lnTo>
                        <a:pt x="44463" y="118509"/>
                      </a:lnTo>
                      <a:lnTo>
                        <a:pt x="44368" y="118699"/>
                      </a:lnTo>
                      <a:lnTo>
                        <a:pt x="44257" y="118842"/>
                      </a:lnTo>
                      <a:lnTo>
                        <a:pt x="44146" y="119000"/>
                      </a:lnTo>
                      <a:lnTo>
                        <a:pt x="44003" y="119127"/>
                      </a:lnTo>
                      <a:lnTo>
                        <a:pt x="43796" y="119318"/>
                      </a:lnTo>
                      <a:lnTo>
                        <a:pt x="43542" y="119508"/>
                      </a:lnTo>
                      <a:lnTo>
                        <a:pt x="43320" y="119635"/>
                      </a:lnTo>
                      <a:lnTo>
                        <a:pt x="43050" y="119777"/>
                      </a:lnTo>
                      <a:lnTo>
                        <a:pt x="42764" y="119873"/>
                      </a:lnTo>
                      <a:lnTo>
                        <a:pt x="42494" y="119936"/>
                      </a:lnTo>
                      <a:lnTo>
                        <a:pt x="42192" y="119984"/>
                      </a:lnTo>
                      <a:lnTo>
                        <a:pt x="41906" y="120000"/>
                      </a:lnTo>
                      <a:lnTo>
                        <a:pt x="41715" y="120000"/>
                      </a:lnTo>
                      <a:lnTo>
                        <a:pt x="41540" y="119984"/>
                      </a:lnTo>
                      <a:lnTo>
                        <a:pt x="41334" y="119936"/>
                      </a:lnTo>
                      <a:lnTo>
                        <a:pt x="41143" y="119904"/>
                      </a:lnTo>
                      <a:lnTo>
                        <a:pt x="40921" y="119825"/>
                      </a:lnTo>
                      <a:lnTo>
                        <a:pt x="40667" y="119730"/>
                      </a:lnTo>
                      <a:lnTo>
                        <a:pt x="40460" y="119619"/>
                      </a:lnTo>
                      <a:lnTo>
                        <a:pt x="40254" y="119508"/>
                      </a:lnTo>
                      <a:lnTo>
                        <a:pt x="40047" y="119333"/>
                      </a:lnTo>
                      <a:lnTo>
                        <a:pt x="39872" y="119175"/>
                      </a:lnTo>
                      <a:lnTo>
                        <a:pt x="39698" y="119016"/>
                      </a:lnTo>
                      <a:lnTo>
                        <a:pt x="39539" y="118842"/>
                      </a:lnTo>
                      <a:lnTo>
                        <a:pt x="39412" y="118636"/>
                      </a:lnTo>
                      <a:lnTo>
                        <a:pt x="39301" y="118430"/>
                      </a:lnTo>
                      <a:lnTo>
                        <a:pt x="39173" y="118223"/>
                      </a:lnTo>
                      <a:lnTo>
                        <a:pt x="39110" y="117985"/>
                      </a:lnTo>
                      <a:lnTo>
                        <a:pt x="39046" y="117763"/>
                      </a:lnTo>
                      <a:lnTo>
                        <a:pt x="38999" y="117526"/>
                      </a:lnTo>
                      <a:lnTo>
                        <a:pt x="38951" y="117288"/>
                      </a:lnTo>
                      <a:lnTo>
                        <a:pt x="38951" y="117034"/>
                      </a:lnTo>
                      <a:lnTo>
                        <a:pt x="38951" y="116844"/>
                      </a:lnTo>
                      <a:lnTo>
                        <a:pt x="38967" y="116669"/>
                      </a:lnTo>
                      <a:lnTo>
                        <a:pt x="38999" y="116479"/>
                      </a:lnTo>
                      <a:lnTo>
                        <a:pt x="39046" y="116273"/>
                      </a:lnTo>
                      <a:lnTo>
                        <a:pt x="39046" y="116273"/>
                      </a:lnTo>
                      <a:lnTo>
                        <a:pt x="39046" y="116273"/>
                      </a:lnTo>
                      <a:lnTo>
                        <a:pt x="40571" y="116685"/>
                      </a:lnTo>
                      <a:close/>
                      <a:moveTo>
                        <a:pt x="29038" y="30622"/>
                      </a:moveTo>
                      <a:lnTo>
                        <a:pt x="30166" y="31748"/>
                      </a:lnTo>
                      <a:lnTo>
                        <a:pt x="29944" y="31954"/>
                      </a:lnTo>
                      <a:lnTo>
                        <a:pt x="29706" y="32128"/>
                      </a:lnTo>
                      <a:lnTo>
                        <a:pt x="29436" y="32271"/>
                      </a:lnTo>
                      <a:lnTo>
                        <a:pt x="29181" y="32414"/>
                      </a:lnTo>
                      <a:lnTo>
                        <a:pt x="28911" y="32493"/>
                      </a:lnTo>
                      <a:lnTo>
                        <a:pt x="28641" y="32573"/>
                      </a:lnTo>
                      <a:lnTo>
                        <a:pt x="28355" y="32620"/>
                      </a:lnTo>
                      <a:lnTo>
                        <a:pt x="28069" y="32620"/>
                      </a:lnTo>
                      <a:lnTo>
                        <a:pt x="27783" y="32620"/>
                      </a:lnTo>
                      <a:lnTo>
                        <a:pt x="27513" y="32573"/>
                      </a:lnTo>
                      <a:lnTo>
                        <a:pt x="27212" y="32493"/>
                      </a:lnTo>
                      <a:lnTo>
                        <a:pt x="26957" y="32414"/>
                      </a:lnTo>
                      <a:lnTo>
                        <a:pt x="26687" y="32271"/>
                      </a:lnTo>
                      <a:lnTo>
                        <a:pt x="26433" y="32128"/>
                      </a:lnTo>
                      <a:lnTo>
                        <a:pt x="26179" y="31954"/>
                      </a:lnTo>
                      <a:lnTo>
                        <a:pt x="25972" y="31748"/>
                      </a:lnTo>
                      <a:lnTo>
                        <a:pt x="17156" y="22947"/>
                      </a:lnTo>
                      <a:lnTo>
                        <a:pt x="17124" y="22915"/>
                      </a:lnTo>
                      <a:lnTo>
                        <a:pt x="16918" y="22693"/>
                      </a:lnTo>
                      <a:lnTo>
                        <a:pt x="16759" y="22439"/>
                      </a:lnTo>
                      <a:lnTo>
                        <a:pt x="16600" y="22185"/>
                      </a:lnTo>
                      <a:lnTo>
                        <a:pt x="16489" y="21932"/>
                      </a:lnTo>
                      <a:lnTo>
                        <a:pt x="16378" y="21662"/>
                      </a:lnTo>
                      <a:lnTo>
                        <a:pt x="16330" y="21392"/>
                      </a:lnTo>
                      <a:lnTo>
                        <a:pt x="16282" y="21091"/>
                      </a:lnTo>
                      <a:lnTo>
                        <a:pt x="16250" y="20806"/>
                      </a:lnTo>
                      <a:lnTo>
                        <a:pt x="16282" y="20536"/>
                      </a:lnTo>
                      <a:lnTo>
                        <a:pt x="16298" y="20235"/>
                      </a:lnTo>
                      <a:lnTo>
                        <a:pt x="16378" y="19965"/>
                      </a:lnTo>
                      <a:lnTo>
                        <a:pt x="16489" y="19696"/>
                      </a:lnTo>
                      <a:lnTo>
                        <a:pt x="16600" y="19442"/>
                      </a:lnTo>
                      <a:lnTo>
                        <a:pt x="16743" y="19188"/>
                      </a:lnTo>
                      <a:lnTo>
                        <a:pt x="16918" y="18934"/>
                      </a:lnTo>
                      <a:lnTo>
                        <a:pt x="17124" y="18728"/>
                      </a:lnTo>
                      <a:lnTo>
                        <a:pt x="17124" y="18728"/>
                      </a:lnTo>
                      <a:lnTo>
                        <a:pt x="17362" y="18522"/>
                      </a:lnTo>
                      <a:lnTo>
                        <a:pt x="17585" y="18348"/>
                      </a:lnTo>
                      <a:lnTo>
                        <a:pt x="17839" y="18205"/>
                      </a:lnTo>
                      <a:lnTo>
                        <a:pt x="18109" y="18062"/>
                      </a:lnTo>
                      <a:lnTo>
                        <a:pt x="18379" y="17983"/>
                      </a:lnTo>
                      <a:lnTo>
                        <a:pt x="18665" y="17904"/>
                      </a:lnTo>
                      <a:lnTo>
                        <a:pt x="18935" y="17856"/>
                      </a:lnTo>
                      <a:lnTo>
                        <a:pt x="19237" y="17856"/>
                      </a:lnTo>
                      <a:lnTo>
                        <a:pt x="19507" y="17856"/>
                      </a:lnTo>
                      <a:lnTo>
                        <a:pt x="19777" y="17904"/>
                      </a:lnTo>
                      <a:lnTo>
                        <a:pt x="20063" y="17983"/>
                      </a:lnTo>
                      <a:lnTo>
                        <a:pt x="20333" y="18062"/>
                      </a:lnTo>
                      <a:lnTo>
                        <a:pt x="20603" y="18205"/>
                      </a:lnTo>
                      <a:lnTo>
                        <a:pt x="20857" y="18348"/>
                      </a:lnTo>
                      <a:lnTo>
                        <a:pt x="21080" y="18522"/>
                      </a:lnTo>
                      <a:lnTo>
                        <a:pt x="21318" y="18728"/>
                      </a:lnTo>
                      <a:lnTo>
                        <a:pt x="30166" y="27561"/>
                      </a:lnTo>
                      <a:lnTo>
                        <a:pt x="30166" y="27561"/>
                      </a:lnTo>
                      <a:lnTo>
                        <a:pt x="30373" y="27783"/>
                      </a:lnTo>
                      <a:lnTo>
                        <a:pt x="30532" y="28021"/>
                      </a:lnTo>
                      <a:lnTo>
                        <a:pt x="30691" y="28291"/>
                      </a:lnTo>
                      <a:lnTo>
                        <a:pt x="30802" y="28544"/>
                      </a:lnTo>
                      <a:lnTo>
                        <a:pt x="30897" y="28814"/>
                      </a:lnTo>
                      <a:lnTo>
                        <a:pt x="30961" y="29100"/>
                      </a:lnTo>
                      <a:lnTo>
                        <a:pt x="31008" y="29369"/>
                      </a:lnTo>
                      <a:lnTo>
                        <a:pt x="31040" y="29670"/>
                      </a:lnTo>
                      <a:lnTo>
                        <a:pt x="31008" y="29940"/>
                      </a:lnTo>
                      <a:lnTo>
                        <a:pt x="30961" y="30210"/>
                      </a:lnTo>
                      <a:lnTo>
                        <a:pt x="30897" y="30511"/>
                      </a:lnTo>
                      <a:lnTo>
                        <a:pt x="30802" y="30765"/>
                      </a:lnTo>
                      <a:lnTo>
                        <a:pt x="30691" y="31034"/>
                      </a:lnTo>
                      <a:lnTo>
                        <a:pt x="30532" y="31288"/>
                      </a:lnTo>
                      <a:lnTo>
                        <a:pt x="30373" y="31542"/>
                      </a:lnTo>
                      <a:lnTo>
                        <a:pt x="30166" y="31748"/>
                      </a:lnTo>
                      <a:lnTo>
                        <a:pt x="30166" y="31748"/>
                      </a:lnTo>
                      <a:lnTo>
                        <a:pt x="29038" y="30622"/>
                      </a:lnTo>
                      <a:close/>
                      <a:moveTo>
                        <a:pt x="90262" y="31954"/>
                      </a:moveTo>
                      <a:lnTo>
                        <a:pt x="89134" y="33064"/>
                      </a:lnTo>
                      <a:lnTo>
                        <a:pt x="88927" y="32874"/>
                      </a:lnTo>
                      <a:lnTo>
                        <a:pt x="88752" y="32620"/>
                      </a:lnTo>
                      <a:lnTo>
                        <a:pt x="88610" y="32366"/>
                      </a:lnTo>
                      <a:lnTo>
                        <a:pt x="88482" y="32081"/>
                      </a:lnTo>
                      <a:lnTo>
                        <a:pt x="88387" y="31843"/>
                      </a:lnTo>
                      <a:lnTo>
                        <a:pt x="88308" y="31542"/>
                      </a:lnTo>
                      <a:lnTo>
                        <a:pt x="88292" y="31272"/>
                      </a:lnTo>
                      <a:lnTo>
                        <a:pt x="88276" y="30987"/>
                      </a:lnTo>
                      <a:lnTo>
                        <a:pt x="88292" y="30701"/>
                      </a:lnTo>
                      <a:lnTo>
                        <a:pt x="88308" y="30416"/>
                      </a:lnTo>
                      <a:lnTo>
                        <a:pt x="88387" y="30146"/>
                      </a:lnTo>
                      <a:lnTo>
                        <a:pt x="88482" y="29877"/>
                      </a:lnTo>
                      <a:lnTo>
                        <a:pt x="88610" y="29623"/>
                      </a:lnTo>
                      <a:lnTo>
                        <a:pt x="88752" y="29337"/>
                      </a:lnTo>
                      <a:lnTo>
                        <a:pt x="88927" y="29115"/>
                      </a:lnTo>
                      <a:lnTo>
                        <a:pt x="89134" y="28893"/>
                      </a:lnTo>
                      <a:lnTo>
                        <a:pt x="97950" y="20108"/>
                      </a:lnTo>
                      <a:lnTo>
                        <a:pt x="97966" y="20060"/>
                      </a:lnTo>
                      <a:lnTo>
                        <a:pt x="98204" y="19854"/>
                      </a:lnTo>
                      <a:lnTo>
                        <a:pt x="98427" y="19696"/>
                      </a:lnTo>
                      <a:lnTo>
                        <a:pt x="98681" y="19537"/>
                      </a:lnTo>
                      <a:lnTo>
                        <a:pt x="98951" y="19426"/>
                      </a:lnTo>
                      <a:lnTo>
                        <a:pt x="99221" y="19331"/>
                      </a:lnTo>
                      <a:lnTo>
                        <a:pt x="99507" y="19252"/>
                      </a:lnTo>
                      <a:lnTo>
                        <a:pt x="99777" y="19220"/>
                      </a:lnTo>
                      <a:lnTo>
                        <a:pt x="100047" y="19188"/>
                      </a:lnTo>
                      <a:lnTo>
                        <a:pt x="100349" y="19220"/>
                      </a:lnTo>
                      <a:lnTo>
                        <a:pt x="100619" y="19252"/>
                      </a:lnTo>
                      <a:lnTo>
                        <a:pt x="100889" y="19331"/>
                      </a:lnTo>
                      <a:lnTo>
                        <a:pt x="101175" y="19426"/>
                      </a:lnTo>
                      <a:lnTo>
                        <a:pt x="101445" y="19537"/>
                      </a:lnTo>
                      <a:lnTo>
                        <a:pt x="101699" y="19696"/>
                      </a:lnTo>
                      <a:lnTo>
                        <a:pt x="101922" y="19854"/>
                      </a:lnTo>
                      <a:lnTo>
                        <a:pt x="102160" y="20060"/>
                      </a:lnTo>
                      <a:lnTo>
                        <a:pt x="102160" y="20076"/>
                      </a:lnTo>
                      <a:lnTo>
                        <a:pt x="102160" y="20060"/>
                      </a:lnTo>
                      <a:lnTo>
                        <a:pt x="102366" y="20282"/>
                      </a:lnTo>
                      <a:lnTo>
                        <a:pt x="102541" y="20520"/>
                      </a:lnTo>
                      <a:lnTo>
                        <a:pt x="102684" y="20790"/>
                      </a:lnTo>
                      <a:lnTo>
                        <a:pt x="102811" y="21044"/>
                      </a:lnTo>
                      <a:lnTo>
                        <a:pt x="102907" y="21313"/>
                      </a:lnTo>
                      <a:lnTo>
                        <a:pt x="102986" y="21599"/>
                      </a:lnTo>
                      <a:lnTo>
                        <a:pt x="103002" y="21868"/>
                      </a:lnTo>
                      <a:lnTo>
                        <a:pt x="103018" y="22169"/>
                      </a:lnTo>
                      <a:lnTo>
                        <a:pt x="103002" y="22439"/>
                      </a:lnTo>
                      <a:lnTo>
                        <a:pt x="102986" y="22709"/>
                      </a:lnTo>
                      <a:lnTo>
                        <a:pt x="102907" y="23010"/>
                      </a:lnTo>
                      <a:lnTo>
                        <a:pt x="102811" y="23264"/>
                      </a:lnTo>
                      <a:lnTo>
                        <a:pt x="102684" y="23533"/>
                      </a:lnTo>
                      <a:lnTo>
                        <a:pt x="102541" y="23787"/>
                      </a:lnTo>
                      <a:lnTo>
                        <a:pt x="102366" y="24041"/>
                      </a:lnTo>
                      <a:lnTo>
                        <a:pt x="102160" y="24247"/>
                      </a:lnTo>
                      <a:lnTo>
                        <a:pt x="93328" y="33064"/>
                      </a:lnTo>
                      <a:lnTo>
                        <a:pt x="93328" y="33064"/>
                      </a:lnTo>
                      <a:lnTo>
                        <a:pt x="93089" y="33270"/>
                      </a:lnTo>
                      <a:lnTo>
                        <a:pt x="92867" y="33461"/>
                      </a:lnTo>
                      <a:lnTo>
                        <a:pt x="92613" y="33603"/>
                      </a:lnTo>
                      <a:lnTo>
                        <a:pt x="92343" y="33730"/>
                      </a:lnTo>
                      <a:lnTo>
                        <a:pt x="92073" y="33825"/>
                      </a:lnTo>
                      <a:lnTo>
                        <a:pt x="91787" y="33889"/>
                      </a:lnTo>
                      <a:lnTo>
                        <a:pt x="91517" y="33936"/>
                      </a:lnTo>
                      <a:lnTo>
                        <a:pt x="91247" y="33936"/>
                      </a:lnTo>
                      <a:lnTo>
                        <a:pt x="90945" y="33936"/>
                      </a:lnTo>
                      <a:lnTo>
                        <a:pt x="90675" y="33889"/>
                      </a:lnTo>
                      <a:lnTo>
                        <a:pt x="90405" y="33825"/>
                      </a:lnTo>
                      <a:lnTo>
                        <a:pt x="90119" y="33730"/>
                      </a:lnTo>
                      <a:lnTo>
                        <a:pt x="89849" y="33603"/>
                      </a:lnTo>
                      <a:lnTo>
                        <a:pt x="89594" y="33461"/>
                      </a:lnTo>
                      <a:lnTo>
                        <a:pt x="89372" y="33270"/>
                      </a:lnTo>
                      <a:lnTo>
                        <a:pt x="89134" y="33064"/>
                      </a:lnTo>
                      <a:lnTo>
                        <a:pt x="89166" y="33096"/>
                      </a:lnTo>
                      <a:lnTo>
                        <a:pt x="89134" y="33064"/>
                      </a:lnTo>
                      <a:lnTo>
                        <a:pt x="90262" y="31954"/>
                      </a:lnTo>
                      <a:close/>
                      <a:moveTo>
                        <a:pt x="73216" y="16080"/>
                      </a:moveTo>
                      <a:lnTo>
                        <a:pt x="71691" y="15668"/>
                      </a:lnTo>
                      <a:lnTo>
                        <a:pt x="74884" y="3599"/>
                      </a:lnTo>
                      <a:lnTo>
                        <a:pt x="74868" y="3599"/>
                      </a:lnTo>
                      <a:lnTo>
                        <a:pt x="74964" y="3361"/>
                      </a:lnTo>
                      <a:lnTo>
                        <a:pt x="75043" y="3139"/>
                      </a:lnTo>
                      <a:lnTo>
                        <a:pt x="75154" y="2902"/>
                      </a:lnTo>
                      <a:lnTo>
                        <a:pt x="75281" y="2695"/>
                      </a:lnTo>
                      <a:lnTo>
                        <a:pt x="75440" y="2489"/>
                      </a:lnTo>
                      <a:lnTo>
                        <a:pt x="75599" y="2315"/>
                      </a:lnTo>
                      <a:lnTo>
                        <a:pt x="75758" y="2156"/>
                      </a:lnTo>
                      <a:lnTo>
                        <a:pt x="75933" y="1998"/>
                      </a:lnTo>
                      <a:lnTo>
                        <a:pt x="76139" y="1855"/>
                      </a:lnTo>
                      <a:lnTo>
                        <a:pt x="76346" y="1744"/>
                      </a:lnTo>
                      <a:lnTo>
                        <a:pt x="76552" y="1649"/>
                      </a:lnTo>
                      <a:lnTo>
                        <a:pt x="76791" y="1554"/>
                      </a:lnTo>
                      <a:lnTo>
                        <a:pt x="77013" y="1490"/>
                      </a:lnTo>
                      <a:lnTo>
                        <a:pt x="77251" y="1443"/>
                      </a:lnTo>
                      <a:lnTo>
                        <a:pt x="77490" y="1395"/>
                      </a:lnTo>
                      <a:lnTo>
                        <a:pt x="77744" y="1395"/>
                      </a:lnTo>
                      <a:lnTo>
                        <a:pt x="77934" y="1395"/>
                      </a:lnTo>
                      <a:lnTo>
                        <a:pt x="78109" y="1427"/>
                      </a:lnTo>
                      <a:lnTo>
                        <a:pt x="78316" y="1443"/>
                      </a:lnTo>
                      <a:lnTo>
                        <a:pt x="78506" y="1490"/>
                      </a:lnTo>
                      <a:lnTo>
                        <a:pt x="78506" y="1490"/>
                      </a:lnTo>
                      <a:lnTo>
                        <a:pt x="78729" y="1585"/>
                      </a:lnTo>
                      <a:lnTo>
                        <a:pt x="78983" y="1665"/>
                      </a:lnTo>
                      <a:lnTo>
                        <a:pt x="79189" y="1791"/>
                      </a:lnTo>
                      <a:lnTo>
                        <a:pt x="79396" y="1902"/>
                      </a:lnTo>
                      <a:lnTo>
                        <a:pt x="79602" y="2061"/>
                      </a:lnTo>
                      <a:lnTo>
                        <a:pt x="79777" y="2220"/>
                      </a:lnTo>
                      <a:lnTo>
                        <a:pt x="79936" y="2378"/>
                      </a:lnTo>
                      <a:lnTo>
                        <a:pt x="80111" y="2569"/>
                      </a:lnTo>
                      <a:lnTo>
                        <a:pt x="80238" y="2775"/>
                      </a:lnTo>
                      <a:lnTo>
                        <a:pt x="80349" y="2981"/>
                      </a:lnTo>
                      <a:lnTo>
                        <a:pt x="80444" y="3187"/>
                      </a:lnTo>
                      <a:lnTo>
                        <a:pt x="80540" y="3409"/>
                      </a:lnTo>
                      <a:lnTo>
                        <a:pt x="80603" y="3631"/>
                      </a:lnTo>
                      <a:lnTo>
                        <a:pt x="80651" y="3869"/>
                      </a:lnTo>
                      <a:lnTo>
                        <a:pt x="80698" y="4123"/>
                      </a:lnTo>
                      <a:lnTo>
                        <a:pt x="80698" y="4376"/>
                      </a:lnTo>
                      <a:lnTo>
                        <a:pt x="80698" y="4551"/>
                      </a:lnTo>
                      <a:lnTo>
                        <a:pt x="80683" y="4741"/>
                      </a:lnTo>
                      <a:lnTo>
                        <a:pt x="80651" y="4916"/>
                      </a:lnTo>
                      <a:lnTo>
                        <a:pt x="80603" y="5122"/>
                      </a:lnTo>
                      <a:lnTo>
                        <a:pt x="77410" y="17206"/>
                      </a:lnTo>
                      <a:lnTo>
                        <a:pt x="77410" y="17206"/>
                      </a:lnTo>
                      <a:lnTo>
                        <a:pt x="77362" y="17380"/>
                      </a:lnTo>
                      <a:lnTo>
                        <a:pt x="77283" y="17571"/>
                      </a:lnTo>
                      <a:lnTo>
                        <a:pt x="77204" y="17745"/>
                      </a:lnTo>
                      <a:lnTo>
                        <a:pt x="77108" y="17935"/>
                      </a:lnTo>
                      <a:lnTo>
                        <a:pt x="77013" y="18094"/>
                      </a:lnTo>
                      <a:lnTo>
                        <a:pt x="76902" y="18252"/>
                      </a:lnTo>
                      <a:lnTo>
                        <a:pt x="76759" y="18395"/>
                      </a:lnTo>
                      <a:lnTo>
                        <a:pt x="76648" y="18522"/>
                      </a:lnTo>
                      <a:lnTo>
                        <a:pt x="76648" y="18522"/>
                      </a:lnTo>
                      <a:lnTo>
                        <a:pt x="76648" y="18522"/>
                      </a:lnTo>
                      <a:lnTo>
                        <a:pt x="76425" y="18728"/>
                      </a:lnTo>
                      <a:lnTo>
                        <a:pt x="76187" y="18887"/>
                      </a:lnTo>
                      <a:lnTo>
                        <a:pt x="75933" y="19045"/>
                      </a:lnTo>
                      <a:lnTo>
                        <a:pt x="75694" y="19172"/>
                      </a:lnTo>
                      <a:lnTo>
                        <a:pt x="75409" y="19252"/>
                      </a:lnTo>
                      <a:lnTo>
                        <a:pt x="75138" y="19347"/>
                      </a:lnTo>
                      <a:lnTo>
                        <a:pt x="74837" y="19378"/>
                      </a:lnTo>
                      <a:lnTo>
                        <a:pt x="74551" y="19394"/>
                      </a:lnTo>
                      <a:lnTo>
                        <a:pt x="74360" y="19394"/>
                      </a:lnTo>
                      <a:lnTo>
                        <a:pt x="74185" y="19378"/>
                      </a:lnTo>
                      <a:lnTo>
                        <a:pt x="73979" y="19347"/>
                      </a:lnTo>
                      <a:lnTo>
                        <a:pt x="73788" y="19299"/>
                      </a:lnTo>
                      <a:lnTo>
                        <a:pt x="73534" y="19220"/>
                      </a:lnTo>
                      <a:lnTo>
                        <a:pt x="73312" y="19125"/>
                      </a:lnTo>
                      <a:lnTo>
                        <a:pt x="73105" y="19014"/>
                      </a:lnTo>
                      <a:lnTo>
                        <a:pt x="72867" y="18887"/>
                      </a:lnTo>
                      <a:lnTo>
                        <a:pt x="72692" y="18728"/>
                      </a:lnTo>
                      <a:lnTo>
                        <a:pt x="72501" y="18570"/>
                      </a:lnTo>
                      <a:lnTo>
                        <a:pt x="72343" y="18411"/>
                      </a:lnTo>
                      <a:lnTo>
                        <a:pt x="72184" y="18237"/>
                      </a:lnTo>
                      <a:lnTo>
                        <a:pt x="72057" y="18030"/>
                      </a:lnTo>
                      <a:lnTo>
                        <a:pt x="71930" y="17824"/>
                      </a:lnTo>
                      <a:lnTo>
                        <a:pt x="71818" y="17618"/>
                      </a:lnTo>
                      <a:lnTo>
                        <a:pt x="71755" y="17380"/>
                      </a:lnTo>
                      <a:lnTo>
                        <a:pt x="71691" y="17158"/>
                      </a:lnTo>
                      <a:lnTo>
                        <a:pt x="71612" y="16920"/>
                      </a:lnTo>
                      <a:lnTo>
                        <a:pt x="71596" y="16667"/>
                      </a:lnTo>
                      <a:lnTo>
                        <a:pt x="71596" y="16445"/>
                      </a:lnTo>
                      <a:lnTo>
                        <a:pt x="71596" y="16238"/>
                      </a:lnTo>
                      <a:lnTo>
                        <a:pt x="71612" y="16064"/>
                      </a:lnTo>
                      <a:lnTo>
                        <a:pt x="71644" y="15874"/>
                      </a:lnTo>
                      <a:lnTo>
                        <a:pt x="71691" y="15668"/>
                      </a:lnTo>
                      <a:lnTo>
                        <a:pt x="71660" y="15763"/>
                      </a:lnTo>
                      <a:lnTo>
                        <a:pt x="71691" y="15668"/>
                      </a:lnTo>
                      <a:lnTo>
                        <a:pt x="73216" y="16080"/>
                      </a:lnTo>
                      <a:close/>
                      <a:moveTo>
                        <a:pt x="51278" y="14668"/>
                      </a:moveTo>
                      <a:lnTo>
                        <a:pt x="52819" y="14256"/>
                      </a:lnTo>
                      <a:lnTo>
                        <a:pt x="52851" y="14431"/>
                      </a:lnTo>
                      <a:lnTo>
                        <a:pt x="52883" y="14637"/>
                      </a:lnTo>
                      <a:lnTo>
                        <a:pt x="52899" y="14843"/>
                      </a:lnTo>
                      <a:lnTo>
                        <a:pt x="52899" y="15033"/>
                      </a:lnTo>
                      <a:lnTo>
                        <a:pt x="52899" y="15319"/>
                      </a:lnTo>
                      <a:lnTo>
                        <a:pt x="52851" y="15620"/>
                      </a:lnTo>
                      <a:lnTo>
                        <a:pt x="52787" y="15890"/>
                      </a:lnTo>
                      <a:lnTo>
                        <a:pt x="52676" y="16175"/>
                      </a:lnTo>
                      <a:lnTo>
                        <a:pt x="52565" y="16429"/>
                      </a:lnTo>
                      <a:lnTo>
                        <a:pt x="52406" y="16667"/>
                      </a:lnTo>
                      <a:lnTo>
                        <a:pt x="52247" y="16904"/>
                      </a:lnTo>
                      <a:lnTo>
                        <a:pt x="52041" y="17126"/>
                      </a:lnTo>
                      <a:lnTo>
                        <a:pt x="52041" y="17126"/>
                      </a:lnTo>
                      <a:lnTo>
                        <a:pt x="51898" y="17238"/>
                      </a:lnTo>
                      <a:lnTo>
                        <a:pt x="51755" y="17364"/>
                      </a:lnTo>
                      <a:lnTo>
                        <a:pt x="51596" y="17475"/>
                      </a:lnTo>
                      <a:lnTo>
                        <a:pt x="51437" y="17586"/>
                      </a:lnTo>
                      <a:lnTo>
                        <a:pt x="51278" y="17682"/>
                      </a:lnTo>
                      <a:lnTo>
                        <a:pt x="51104" y="17745"/>
                      </a:lnTo>
                      <a:lnTo>
                        <a:pt x="50913" y="17824"/>
                      </a:lnTo>
                      <a:lnTo>
                        <a:pt x="50738" y="17888"/>
                      </a:lnTo>
                      <a:lnTo>
                        <a:pt x="50532" y="17935"/>
                      </a:lnTo>
                      <a:lnTo>
                        <a:pt x="50341" y="17951"/>
                      </a:lnTo>
                      <a:lnTo>
                        <a:pt x="50135" y="17983"/>
                      </a:lnTo>
                      <a:lnTo>
                        <a:pt x="49960" y="17983"/>
                      </a:lnTo>
                      <a:lnTo>
                        <a:pt x="49706" y="17983"/>
                      </a:lnTo>
                      <a:lnTo>
                        <a:pt x="49467" y="17951"/>
                      </a:lnTo>
                      <a:lnTo>
                        <a:pt x="49229" y="17904"/>
                      </a:lnTo>
                      <a:lnTo>
                        <a:pt x="48991" y="17840"/>
                      </a:lnTo>
                      <a:lnTo>
                        <a:pt x="48784" y="17745"/>
                      </a:lnTo>
                      <a:lnTo>
                        <a:pt x="48562" y="17634"/>
                      </a:lnTo>
                      <a:lnTo>
                        <a:pt x="48355" y="17523"/>
                      </a:lnTo>
                      <a:lnTo>
                        <a:pt x="48165" y="17380"/>
                      </a:lnTo>
                      <a:lnTo>
                        <a:pt x="47990" y="17238"/>
                      </a:lnTo>
                      <a:lnTo>
                        <a:pt x="47799" y="17079"/>
                      </a:lnTo>
                      <a:lnTo>
                        <a:pt x="47640" y="16904"/>
                      </a:lnTo>
                      <a:lnTo>
                        <a:pt x="47513" y="16698"/>
                      </a:lnTo>
                      <a:lnTo>
                        <a:pt x="47370" y="16492"/>
                      </a:lnTo>
                      <a:lnTo>
                        <a:pt x="47259" y="16286"/>
                      </a:lnTo>
                      <a:lnTo>
                        <a:pt x="47164" y="16064"/>
                      </a:lnTo>
                      <a:lnTo>
                        <a:pt x="47100" y="15810"/>
                      </a:lnTo>
                      <a:lnTo>
                        <a:pt x="43796" y="3758"/>
                      </a:lnTo>
                      <a:lnTo>
                        <a:pt x="43796" y="3758"/>
                      </a:lnTo>
                      <a:lnTo>
                        <a:pt x="43749" y="3552"/>
                      </a:lnTo>
                      <a:lnTo>
                        <a:pt x="43701" y="3361"/>
                      </a:lnTo>
                      <a:lnTo>
                        <a:pt x="43685" y="3155"/>
                      </a:lnTo>
                      <a:lnTo>
                        <a:pt x="43685" y="2981"/>
                      </a:lnTo>
                      <a:lnTo>
                        <a:pt x="43701" y="2727"/>
                      </a:lnTo>
                      <a:lnTo>
                        <a:pt x="43733" y="2473"/>
                      </a:lnTo>
                      <a:lnTo>
                        <a:pt x="43780" y="2236"/>
                      </a:lnTo>
                      <a:lnTo>
                        <a:pt x="43844" y="2014"/>
                      </a:lnTo>
                      <a:lnTo>
                        <a:pt x="43939" y="1807"/>
                      </a:lnTo>
                      <a:lnTo>
                        <a:pt x="44034" y="1585"/>
                      </a:lnTo>
                      <a:lnTo>
                        <a:pt x="44146" y="1379"/>
                      </a:lnTo>
                      <a:lnTo>
                        <a:pt x="44273" y="1189"/>
                      </a:lnTo>
                      <a:lnTo>
                        <a:pt x="44447" y="1014"/>
                      </a:lnTo>
                      <a:lnTo>
                        <a:pt x="44606" y="824"/>
                      </a:lnTo>
                      <a:lnTo>
                        <a:pt x="44781" y="666"/>
                      </a:lnTo>
                      <a:lnTo>
                        <a:pt x="44972" y="523"/>
                      </a:lnTo>
                      <a:lnTo>
                        <a:pt x="45178" y="396"/>
                      </a:lnTo>
                      <a:lnTo>
                        <a:pt x="45401" y="269"/>
                      </a:lnTo>
                      <a:lnTo>
                        <a:pt x="45623" y="190"/>
                      </a:lnTo>
                      <a:lnTo>
                        <a:pt x="45877" y="111"/>
                      </a:lnTo>
                      <a:lnTo>
                        <a:pt x="45877" y="111"/>
                      </a:lnTo>
                      <a:lnTo>
                        <a:pt x="45877" y="111"/>
                      </a:lnTo>
                      <a:lnTo>
                        <a:pt x="46068" y="63"/>
                      </a:lnTo>
                      <a:lnTo>
                        <a:pt x="46274" y="31"/>
                      </a:lnTo>
                      <a:lnTo>
                        <a:pt x="46449" y="31"/>
                      </a:lnTo>
                      <a:lnTo>
                        <a:pt x="46656" y="0"/>
                      </a:lnTo>
                      <a:lnTo>
                        <a:pt x="46894" y="31"/>
                      </a:lnTo>
                      <a:lnTo>
                        <a:pt x="47132" y="47"/>
                      </a:lnTo>
                      <a:lnTo>
                        <a:pt x="47370" y="95"/>
                      </a:lnTo>
                      <a:lnTo>
                        <a:pt x="47593" y="158"/>
                      </a:lnTo>
                      <a:lnTo>
                        <a:pt x="47831" y="253"/>
                      </a:lnTo>
                      <a:lnTo>
                        <a:pt x="48038" y="348"/>
                      </a:lnTo>
                      <a:lnTo>
                        <a:pt x="48244" y="459"/>
                      </a:lnTo>
                      <a:lnTo>
                        <a:pt x="48451" y="602"/>
                      </a:lnTo>
                      <a:lnTo>
                        <a:pt x="48625" y="761"/>
                      </a:lnTo>
                      <a:lnTo>
                        <a:pt x="48784" y="919"/>
                      </a:lnTo>
                      <a:lnTo>
                        <a:pt x="48943" y="1094"/>
                      </a:lnTo>
                      <a:lnTo>
                        <a:pt x="49086" y="1300"/>
                      </a:lnTo>
                      <a:lnTo>
                        <a:pt x="49229" y="1506"/>
                      </a:lnTo>
                      <a:lnTo>
                        <a:pt x="49340" y="1712"/>
                      </a:lnTo>
                      <a:lnTo>
                        <a:pt x="49420" y="1950"/>
                      </a:lnTo>
                      <a:lnTo>
                        <a:pt x="49515" y="2204"/>
                      </a:lnTo>
                      <a:lnTo>
                        <a:pt x="52819" y="14256"/>
                      </a:lnTo>
                      <a:lnTo>
                        <a:pt x="52819" y="14256"/>
                      </a:lnTo>
                      <a:lnTo>
                        <a:pt x="51278" y="14668"/>
                      </a:lnTo>
                      <a:close/>
                      <a:moveTo>
                        <a:pt x="104606" y="45513"/>
                      </a:moveTo>
                      <a:lnTo>
                        <a:pt x="104193" y="43975"/>
                      </a:lnTo>
                      <a:lnTo>
                        <a:pt x="116298" y="40787"/>
                      </a:lnTo>
                      <a:lnTo>
                        <a:pt x="116266" y="40787"/>
                      </a:lnTo>
                      <a:lnTo>
                        <a:pt x="116473" y="40740"/>
                      </a:lnTo>
                      <a:lnTo>
                        <a:pt x="116664" y="40708"/>
                      </a:lnTo>
                      <a:lnTo>
                        <a:pt x="116838" y="40692"/>
                      </a:lnTo>
                      <a:lnTo>
                        <a:pt x="117029" y="40692"/>
                      </a:lnTo>
                      <a:lnTo>
                        <a:pt x="117283" y="40692"/>
                      </a:lnTo>
                      <a:lnTo>
                        <a:pt x="117521" y="40740"/>
                      </a:lnTo>
                      <a:lnTo>
                        <a:pt x="117760" y="40787"/>
                      </a:lnTo>
                      <a:lnTo>
                        <a:pt x="117982" y="40851"/>
                      </a:lnTo>
                      <a:lnTo>
                        <a:pt x="118220" y="40946"/>
                      </a:lnTo>
                      <a:lnTo>
                        <a:pt x="118427" y="41025"/>
                      </a:lnTo>
                      <a:lnTo>
                        <a:pt x="118617" y="41152"/>
                      </a:lnTo>
                      <a:lnTo>
                        <a:pt x="118824" y="41279"/>
                      </a:lnTo>
                      <a:lnTo>
                        <a:pt x="119015" y="41437"/>
                      </a:lnTo>
                      <a:lnTo>
                        <a:pt x="119173" y="41596"/>
                      </a:lnTo>
                      <a:lnTo>
                        <a:pt x="119332" y="41786"/>
                      </a:lnTo>
                      <a:lnTo>
                        <a:pt x="119491" y="41992"/>
                      </a:lnTo>
                      <a:lnTo>
                        <a:pt x="119602" y="42199"/>
                      </a:lnTo>
                      <a:lnTo>
                        <a:pt x="119729" y="42421"/>
                      </a:lnTo>
                      <a:lnTo>
                        <a:pt x="119809" y="42658"/>
                      </a:lnTo>
                      <a:lnTo>
                        <a:pt x="119904" y="42880"/>
                      </a:lnTo>
                      <a:lnTo>
                        <a:pt x="119904" y="42880"/>
                      </a:lnTo>
                      <a:lnTo>
                        <a:pt x="119952" y="43087"/>
                      </a:lnTo>
                      <a:lnTo>
                        <a:pt x="119968" y="43277"/>
                      </a:lnTo>
                      <a:lnTo>
                        <a:pt x="120000" y="43451"/>
                      </a:lnTo>
                      <a:lnTo>
                        <a:pt x="120000" y="43657"/>
                      </a:lnTo>
                      <a:lnTo>
                        <a:pt x="119968" y="43959"/>
                      </a:lnTo>
                      <a:lnTo>
                        <a:pt x="119936" y="44228"/>
                      </a:lnTo>
                      <a:lnTo>
                        <a:pt x="119857" y="44530"/>
                      </a:lnTo>
                      <a:lnTo>
                        <a:pt x="119761" y="44783"/>
                      </a:lnTo>
                      <a:lnTo>
                        <a:pt x="119650" y="45053"/>
                      </a:lnTo>
                      <a:lnTo>
                        <a:pt x="119491" y="45307"/>
                      </a:lnTo>
                      <a:lnTo>
                        <a:pt x="119332" y="45529"/>
                      </a:lnTo>
                      <a:lnTo>
                        <a:pt x="119126" y="45735"/>
                      </a:lnTo>
                      <a:lnTo>
                        <a:pt x="119126" y="45735"/>
                      </a:lnTo>
                      <a:lnTo>
                        <a:pt x="119126" y="45735"/>
                      </a:lnTo>
                      <a:lnTo>
                        <a:pt x="118999" y="45878"/>
                      </a:lnTo>
                      <a:lnTo>
                        <a:pt x="118856" y="45989"/>
                      </a:lnTo>
                      <a:lnTo>
                        <a:pt x="118697" y="46116"/>
                      </a:lnTo>
                      <a:lnTo>
                        <a:pt x="118538" y="46227"/>
                      </a:lnTo>
                      <a:lnTo>
                        <a:pt x="118347" y="46322"/>
                      </a:lnTo>
                      <a:lnTo>
                        <a:pt x="118173" y="46385"/>
                      </a:lnTo>
                      <a:lnTo>
                        <a:pt x="117982" y="46449"/>
                      </a:lnTo>
                      <a:lnTo>
                        <a:pt x="117807" y="46512"/>
                      </a:lnTo>
                      <a:lnTo>
                        <a:pt x="117807" y="46512"/>
                      </a:lnTo>
                      <a:lnTo>
                        <a:pt x="105718" y="49700"/>
                      </a:lnTo>
                      <a:lnTo>
                        <a:pt x="105718" y="49700"/>
                      </a:lnTo>
                      <a:lnTo>
                        <a:pt x="105512" y="49747"/>
                      </a:lnTo>
                      <a:lnTo>
                        <a:pt x="105337" y="49763"/>
                      </a:lnTo>
                      <a:lnTo>
                        <a:pt x="105146" y="49795"/>
                      </a:lnTo>
                      <a:lnTo>
                        <a:pt x="104940" y="49811"/>
                      </a:lnTo>
                      <a:lnTo>
                        <a:pt x="104718" y="49795"/>
                      </a:lnTo>
                      <a:lnTo>
                        <a:pt x="104463" y="49763"/>
                      </a:lnTo>
                      <a:lnTo>
                        <a:pt x="104241" y="49715"/>
                      </a:lnTo>
                      <a:lnTo>
                        <a:pt x="104003" y="49652"/>
                      </a:lnTo>
                      <a:lnTo>
                        <a:pt x="103780" y="49557"/>
                      </a:lnTo>
                      <a:lnTo>
                        <a:pt x="103574" y="49446"/>
                      </a:lnTo>
                      <a:lnTo>
                        <a:pt x="103367" y="49335"/>
                      </a:lnTo>
                      <a:lnTo>
                        <a:pt x="103161" y="49192"/>
                      </a:lnTo>
                      <a:lnTo>
                        <a:pt x="102986" y="49065"/>
                      </a:lnTo>
                      <a:lnTo>
                        <a:pt x="102811" y="48875"/>
                      </a:lnTo>
                      <a:lnTo>
                        <a:pt x="102652" y="48700"/>
                      </a:lnTo>
                      <a:lnTo>
                        <a:pt x="102494" y="48510"/>
                      </a:lnTo>
                      <a:lnTo>
                        <a:pt x="102382" y="48304"/>
                      </a:lnTo>
                      <a:lnTo>
                        <a:pt x="102271" y="48082"/>
                      </a:lnTo>
                      <a:lnTo>
                        <a:pt x="102176" y="47844"/>
                      </a:lnTo>
                      <a:lnTo>
                        <a:pt x="102081" y="47590"/>
                      </a:lnTo>
                      <a:lnTo>
                        <a:pt x="102081" y="47590"/>
                      </a:lnTo>
                      <a:lnTo>
                        <a:pt x="102081" y="47590"/>
                      </a:lnTo>
                      <a:lnTo>
                        <a:pt x="102033" y="47416"/>
                      </a:lnTo>
                      <a:lnTo>
                        <a:pt x="102017" y="47226"/>
                      </a:lnTo>
                      <a:lnTo>
                        <a:pt x="102001" y="47019"/>
                      </a:lnTo>
                      <a:lnTo>
                        <a:pt x="102001" y="46845"/>
                      </a:lnTo>
                      <a:lnTo>
                        <a:pt x="102001" y="46591"/>
                      </a:lnTo>
                      <a:lnTo>
                        <a:pt x="102033" y="46353"/>
                      </a:lnTo>
                      <a:lnTo>
                        <a:pt x="102081" y="46116"/>
                      </a:lnTo>
                      <a:lnTo>
                        <a:pt x="102160" y="45878"/>
                      </a:lnTo>
                      <a:lnTo>
                        <a:pt x="102239" y="45671"/>
                      </a:lnTo>
                      <a:lnTo>
                        <a:pt x="102335" y="45449"/>
                      </a:lnTo>
                      <a:lnTo>
                        <a:pt x="102446" y="45243"/>
                      </a:lnTo>
                      <a:lnTo>
                        <a:pt x="102589" y="45053"/>
                      </a:lnTo>
                      <a:lnTo>
                        <a:pt x="102748" y="44879"/>
                      </a:lnTo>
                      <a:lnTo>
                        <a:pt x="102907" y="44688"/>
                      </a:lnTo>
                      <a:lnTo>
                        <a:pt x="103097" y="44530"/>
                      </a:lnTo>
                      <a:lnTo>
                        <a:pt x="103304" y="44387"/>
                      </a:lnTo>
                      <a:lnTo>
                        <a:pt x="103510" y="44260"/>
                      </a:lnTo>
                      <a:lnTo>
                        <a:pt x="103733" y="44149"/>
                      </a:lnTo>
                      <a:lnTo>
                        <a:pt x="103955" y="44054"/>
                      </a:lnTo>
                      <a:lnTo>
                        <a:pt x="104193" y="43975"/>
                      </a:lnTo>
                      <a:lnTo>
                        <a:pt x="104606" y="45513"/>
                      </a:lnTo>
                      <a:close/>
                      <a:moveTo>
                        <a:pt x="16330" y="52062"/>
                      </a:moveTo>
                      <a:lnTo>
                        <a:pt x="17855" y="52459"/>
                      </a:lnTo>
                      <a:lnTo>
                        <a:pt x="17807" y="52649"/>
                      </a:lnTo>
                      <a:lnTo>
                        <a:pt x="17744" y="52839"/>
                      </a:lnTo>
                      <a:lnTo>
                        <a:pt x="17648" y="53014"/>
                      </a:lnTo>
                      <a:lnTo>
                        <a:pt x="17569" y="53172"/>
                      </a:lnTo>
                      <a:lnTo>
                        <a:pt x="17474" y="53331"/>
                      </a:lnTo>
                      <a:lnTo>
                        <a:pt x="17362" y="53490"/>
                      </a:lnTo>
                      <a:lnTo>
                        <a:pt x="17235" y="53632"/>
                      </a:lnTo>
                      <a:lnTo>
                        <a:pt x="17108" y="53775"/>
                      </a:lnTo>
                      <a:lnTo>
                        <a:pt x="16902" y="53981"/>
                      </a:lnTo>
                      <a:lnTo>
                        <a:pt x="16648" y="54140"/>
                      </a:lnTo>
                      <a:lnTo>
                        <a:pt x="16425" y="54298"/>
                      </a:lnTo>
                      <a:lnTo>
                        <a:pt x="16139" y="54409"/>
                      </a:lnTo>
                      <a:lnTo>
                        <a:pt x="15869" y="54520"/>
                      </a:lnTo>
                      <a:lnTo>
                        <a:pt x="15599" y="54600"/>
                      </a:lnTo>
                      <a:lnTo>
                        <a:pt x="15297" y="54631"/>
                      </a:lnTo>
                      <a:lnTo>
                        <a:pt x="14996" y="54631"/>
                      </a:lnTo>
                      <a:lnTo>
                        <a:pt x="14821" y="54631"/>
                      </a:lnTo>
                      <a:lnTo>
                        <a:pt x="14614" y="54616"/>
                      </a:lnTo>
                      <a:lnTo>
                        <a:pt x="14424" y="54600"/>
                      </a:lnTo>
                      <a:lnTo>
                        <a:pt x="14217" y="54552"/>
                      </a:lnTo>
                      <a:lnTo>
                        <a:pt x="2160" y="51254"/>
                      </a:lnTo>
                      <a:lnTo>
                        <a:pt x="1938" y="51158"/>
                      </a:lnTo>
                      <a:lnTo>
                        <a:pt x="1683" y="51063"/>
                      </a:lnTo>
                      <a:lnTo>
                        <a:pt x="1477" y="50952"/>
                      </a:lnTo>
                      <a:lnTo>
                        <a:pt x="1270" y="50841"/>
                      </a:lnTo>
                      <a:lnTo>
                        <a:pt x="1064" y="50683"/>
                      </a:lnTo>
                      <a:lnTo>
                        <a:pt x="889" y="50524"/>
                      </a:lnTo>
                      <a:lnTo>
                        <a:pt x="730" y="50366"/>
                      </a:lnTo>
                      <a:lnTo>
                        <a:pt x="587" y="50175"/>
                      </a:lnTo>
                      <a:lnTo>
                        <a:pt x="444" y="49969"/>
                      </a:lnTo>
                      <a:lnTo>
                        <a:pt x="333" y="49763"/>
                      </a:lnTo>
                      <a:lnTo>
                        <a:pt x="222" y="49557"/>
                      </a:lnTo>
                      <a:lnTo>
                        <a:pt x="127" y="49335"/>
                      </a:lnTo>
                      <a:lnTo>
                        <a:pt x="63" y="49097"/>
                      </a:lnTo>
                      <a:lnTo>
                        <a:pt x="15" y="48875"/>
                      </a:lnTo>
                      <a:lnTo>
                        <a:pt x="0" y="48621"/>
                      </a:lnTo>
                      <a:lnTo>
                        <a:pt x="0" y="48399"/>
                      </a:lnTo>
                      <a:lnTo>
                        <a:pt x="0" y="48193"/>
                      </a:lnTo>
                      <a:lnTo>
                        <a:pt x="15" y="48003"/>
                      </a:lnTo>
                      <a:lnTo>
                        <a:pt x="47" y="47797"/>
                      </a:lnTo>
                      <a:lnTo>
                        <a:pt x="79" y="47622"/>
                      </a:lnTo>
                      <a:lnTo>
                        <a:pt x="79" y="47622"/>
                      </a:lnTo>
                      <a:lnTo>
                        <a:pt x="158" y="47368"/>
                      </a:lnTo>
                      <a:lnTo>
                        <a:pt x="270" y="47130"/>
                      </a:lnTo>
                      <a:lnTo>
                        <a:pt x="381" y="46924"/>
                      </a:lnTo>
                      <a:lnTo>
                        <a:pt x="492" y="46718"/>
                      </a:lnTo>
                      <a:lnTo>
                        <a:pt x="651" y="46512"/>
                      </a:lnTo>
                      <a:lnTo>
                        <a:pt x="810" y="46338"/>
                      </a:lnTo>
                      <a:lnTo>
                        <a:pt x="984" y="46179"/>
                      </a:lnTo>
                      <a:lnTo>
                        <a:pt x="1159" y="46020"/>
                      </a:lnTo>
                      <a:lnTo>
                        <a:pt x="1366" y="45909"/>
                      </a:lnTo>
                      <a:lnTo>
                        <a:pt x="1572" y="45767"/>
                      </a:lnTo>
                      <a:lnTo>
                        <a:pt x="1779" y="45671"/>
                      </a:lnTo>
                      <a:lnTo>
                        <a:pt x="2001" y="45576"/>
                      </a:lnTo>
                      <a:lnTo>
                        <a:pt x="2239" y="45513"/>
                      </a:lnTo>
                      <a:lnTo>
                        <a:pt x="2462" y="45465"/>
                      </a:lnTo>
                      <a:lnTo>
                        <a:pt x="2700" y="45449"/>
                      </a:lnTo>
                      <a:lnTo>
                        <a:pt x="2938" y="45418"/>
                      </a:lnTo>
                      <a:lnTo>
                        <a:pt x="3145" y="45449"/>
                      </a:lnTo>
                      <a:lnTo>
                        <a:pt x="3335" y="45449"/>
                      </a:lnTo>
                      <a:lnTo>
                        <a:pt x="3542" y="45497"/>
                      </a:lnTo>
                      <a:lnTo>
                        <a:pt x="3717" y="45529"/>
                      </a:lnTo>
                      <a:lnTo>
                        <a:pt x="15774" y="48827"/>
                      </a:lnTo>
                      <a:lnTo>
                        <a:pt x="15774" y="48827"/>
                      </a:lnTo>
                      <a:lnTo>
                        <a:pt x="16028" y="48891"/>
                      </a:lnTo>
                      <a:lnTo>
                        <a:pt x="16250" y="49018"/>
                      </a:lnTo>
                      <a:lnTo>
                        <a:pt x="16489" y="49097"/>
                      </a:lnTo>
                      <a:lnTo>
                        <a:pt x="16695" y="49240"/>
                      </a:lnTo>
                      <a:lnTo>
                        <a:pt x="16870" y="49398"/>
                      </a:lnTo>
                      <a:lnTo>
                        <a:pt x="17061" y="49541"/>
                      </a:lnTo>
                      <a:lnTo>
                        <a:pt x="17220" y="49715"/>
                      </a:lnTo>
                      <a:lnTo>
                        <a:pt x="17378" y="49906"/>
                      </a:lnTo>
                      <a:lnTo>
                        <a:pt x="17521" y="50112"/>
                      </a:lnTo>
                      <a:lnTo>
                        <a:pt x="17633" y="50286"/>
                      </a:lnTo>
                      <a:lnTo>
                        <a:pt x="17728" y="50524"/>
                      </a:lnTo>
                      <a:lnTo>
                        <a:pt x="17807" y="50746"/>
                      </a:lnTo>
                      <a:lnTo>
                        <a:pt x="17887" y="50984"/>
                      </a:lnTo>
                      <a:lnTo>
                        <a:pt x="17934" y="51206"/>
                      </a:lnTo>
                      <a:lnTo>
                        <a:pt x="17950" y="51444"/>
                      </a:lnTo>
                      <a:lnTo>
                        <a:pt x="17966" y="51682"/>
                      </a:lnTo>
                      <a:lnTo>
                        <a:pt x="17966" y="51872"/>
                      </a:lnTo>
                      <a:lnTo>
                        <a:pt x="17950" y="52078"/>
                      </a:lnTo>
                      <a:lnTo>
                        <a:pt x="17903" y="52284"/>
                      </a:lnTo>
                      <a:lnTo>
                        <a:pt x="17855" y="52459"/>
                      </a:lnTo>
                      <a:lnTo>
                        <a:pt x="17855" y="52459"/>
                      </a:lnTo>
                      <a:lnTo>
                        <a:pt x="16330" y="52062"/>
                      </a:lnTo>
                      <a:close/>
                      <a:moveTo>
                        <a:pt x="17378" y="77261"/>
                      </a:moveTo>
                      <a:lnTo>
                        <a:pt x="18522" y="78371"/>
                      </a:lnTo>
                      <a:lnTo>
                        <a:pt x="18363" y="78514"/>
                      </a:lnTo>
                      <a:lnTo>
                        <a:pt x="18220" y="78625"/>
                      </a:lnTo>
                      <a:lnTo>
                        <a:pt x="18061" y="78752"/>
                      </a:lnTo>
                      <a:lnTo>
                        <a:pt x="17903" y="78831"/>
                      </a:lnTo>
                      <a:lnTo>
                        <a:pt x="17744" y="78926"/>
                      </a:lnTo>
                      <a:lnTo>
                        <a:pt x="17569" y="79022"/>
                      </a:lnTo>
                      <a:lnTo>
                        <a:pt x="17378" y="79085"/>
                      </a:lnTo>
                      <a:lnTo>
                        <a:pt x="17172" y="79133"/>
                      </a:lnTo>
                      <a:lnTo>
                        <a:pt x="17172" y="79133"/>
                      </a:lnTo>
                      <a:lnTo>
                        <a:pt x="5099" y="82336"/>
                      </a:lnTo>
                      <a:lnTo>
                        <a:pt x="4908" y="82384"/>
                      </a:lnTo>
                      <a:lnTo>
                        <a:pt x="4702" y="82399"/>
                      </a:lnTo>
                      <a:lnTo>
                        <a:pt x="4527" y="82431"/>
                      </a:lnTo>
                      <a:lnTo>
                        <a:pt x="4336" y="82431"/>
                      </a:lnTo>
                      <a:lnTo>
                        <a:pt x="4082" y="82431"/>
                      </a:lnTo>
                      <a:lnTo>
                        <a:pt x="3860" y="82399"/>
                      </a:lnTo>
                      <a:lnTo>
                        <a:pt x="3606" y="82336"/>
                      </a:lnTo>
                      <a:lnTo>
                        <a:pt x="3383" y="82273"/>
                      </a:lnTo>
                      <a:lnTo>
                        <a:pt x="3145" y="82193"/>
                      </a:lnTo>
                      <a:lnTo>
                        <a:pt x="2938" y="82082"/>
                      </a:lnTo>
                      <a:lnTo>
                        <a:pt x="2732" y="81971"/>
                      </a:lnTo>
                      <a:lnTo>
                        <a:pt x="2557" y="81828"/>
                      </a:lnTo>
                      <a:lnTo>
                        <a:pt x="2366" y="81670"/>
                      </a:lnTo>
                      <a:lnTo>
                        <a:pt x="2192" y="81511"/>
                      </a:lnTo>
                      <a:lnTo>
                        <a:pt x="2033" y="81337"/>
                      </a:lnTo>
                      <a:lnTo>
                        <a:pt x="1890" y="81131"/>
                      </a:lnTo>
                      <a:lnTo>
                        <a:pt x="1763" y="80925"/>
                      </a:lnTo>
                      <a:lnTo>
                        <a:pt x="1636" y="80718"/>
                      </a:lnTo>
                      <a:lnTo>
                        <a:pt x="1556" y="80481"/>
                      </a:lnTo>
                      <a:lnTo>
                        <a:pt x="1477" y="80227"/>
                      </a:lnTo>
                      <a:lnTo>
                        <a:pt x="1477" y="80227"/>
                      </a:lnTo>
                      <a:lnTo>
                        <a:pt x="1429" y="80052"/>
                      </a:lnTo>
                      <a:lnTo>
                        <a:pt x="1382" y="79846"/>
                      </a:lnTo>
                      <a:lnTo>
                        <a:pt x="1382" y="79656"/>
                      </a:lnTo>
                      <a:lnTo>
                        <a:pt x="1366" y="79481"/>
                      </a:lnTo>
                      <a:lnTo>
                        <a:pt x="1382" y="79228"/>
                      </a:lnTo>
                      <a:lnTo>
                        <a:pt x="1413" y="78974"/>
                      </a:lnTo>
                      <a:lnTo>
                        <a:pt x="1461" y="78752"/>
                      </a:lnTo>
                      <a:lnTo>
                        <a:pt x="1525" y="78514"/>
                      </a:lnTo>
                      <a:lnTo>
                        <a:pt x="1620" y="78292"/>
                      </a:lnTo>
                      <a:lnTo>
                        <a:pt x="1731" y="78086"/>
                      </a:lnTo>
                      <a:lnTo>
                        <a:pt x="1842" y="77880"/>
                      </a:lnTo>
                      <a:lnTo>
                        <a:pt x="1985" y="77674"/>
                      </a:lnTo>
                      <a:lnTo>
                        <a:pt x="2128" y="77483"/>
                      </a:lnTo>
                      <a:lnTo>
                        <a:pt x="2303" y="77325"/>
                      </a:lnTo>
                      <a:lnTo>
                        <a:pt x="2494" y="77166"/>
                      </a:lnTo>
                      <a:lnTo>
                        <a:pt x="2668" y="77023"/>
                      </a:lnTo>
                      <a:lnTo>
                        <a:pt x="2875" y="76897"/>
                      </a:lnTo>
                      <a:lnTo>
                        <a:pt x="3097" y="76786"/>
                      </a:lnTo>
                      <a:lnTo>
                        <a:pt x="3335" y="76690"/>
                      </a:lnTo>
                      <a:lnTo>
                        <a:pt x="3590" y="76611"/>
                      </a:lnTo>
                      <a:lnTo>
                        <a:pt x="3590" y="76611"/>
                      </a:lnTo>
                      <a:lnTo>
                        <a:pt x="15663" y="73424"/>
                      </a:lnTo>
                      <a:lnTo>
                        <a:pt x="15663" y="73424"/>
                      </a:lnTo>
                      <a:lnTo>
                        <a:pt x="15853" y="73376"/>
                      </a:lnTo>
                      <a:lnTo>
                        <a:pt x="16028" y="73344"/>
                      </a:lnTo>
                      <a:lnTo>
                        <a:pt x="16235" y="73328"/>
                      </a:lnTo>
                      <a:lnTo>
                        <a:pt x="16425" y="73328"/>
                      </a:lnTo>
                      <a:lnTo>
                        <a:pt x="16664" y="73328"/>
                      </a:lnTo>
                      <a:lnTo>
                        <a:pt x="16902" y="73376"/>
                      </a:lnTo>
                      <a:lnTo>
                        <a:pt x="17156" y="73424"/>
                      </a:lnTo>
                      <a:lnTo>
                        <a:pt x="17378" y="73487"/>
                      </a:lnTo>
                      <a:lnTo>
                        <a:pt x="17585" y="73550"/>
                      </a:lnTo>
                      <a:lnTo>
                        <a:pt x="17807" y="73661"/>
                      </a:lnTo>
                      <a:lnTo>
                        <a:pt x="18014" y="73788"/>
                      </a:lnTo>
                      <a:lnTo>
                        <a:pt x="18204" y="73915"/>
                      </a:lnTo>
                      <a:lnTo>
                        <a:pt x="18379" y="74074"/>
                      </a:lnTo>
                      <a:lnTo>
                        <a:pt x="18570" y="74232"/>
                      </a:lnTo>
                      <a:lnTo>
                        <a:pt x="18729" y="74423"/>
                      </a:lnTo>
                      <a:lnTo>
                        <a:pt x="18872" y="74629"/>
                      </a:lnTo>
                      <a:lnTo>
                        <a:pt x="18999" y="74835"/>
                      </a:lnTo>
                      <a:lnTo>
                        <a:pt x="19110" y="75041"/>
                      </a:lnTo>
                      <a:lnTo>
                        <a:pt x="19205" y="75295"/>
                      </a:lnTo>
                      <a:lnTo>
                        <a:pt x="19285" y="75517"/>
                      </a:lnTo>
                      <a:lnTo>
                        <a:pt x="19285" y="75469"/>
                      </a:lnTo>
                      <a:lnTo>
                        <a:pt x="19285" y="75517"/>
                      </a:lnTo>
                      <a:lnTo>
                        <a:pt x="19316" y="75707"/>
                      </a:lnTo>
                      <a:lnTo>
                        <a:pt x="19348" y="75913"/>
                      </a:lnTo>
                      <a:lnTo>
                        <a:pt x="19364" y="76088"/>
                      </a:lnTo>
                      <a:lnTo>
                        <a:pt x="19364" y="76278"/>
                      </a:lnTo>
                      <a:lnTo>
                        <a:pt x="19364" y="76579"/>
                      </a:lnTo>
                      <a:lnTo>
                        <a:pt x="19316" y="76865"/>
                      </a:lnTo>
                      <a:lnTo>
                        <a:pt x="19253" y="77150"/>
                      </a:lnTo>
                      <a:lnTo>
                        <a:pt x="19142" y="77420"/>
                      </a:lnTo>
                      <a:lnTo>
                        <a:pt x="19030" y="77689"/>
                      </a:lnTo>
                      <a:lnTo>
                        <a:pt x="18888" y="77927"/>
                      </a:lnTo>
                      <a:lnTo>
                        <a:pt x="18713" y="78165"/>
                      </a:lnTo>
                      <a:lnTo>
                        <a:pt x="18522" y="78371"/>
                      </a:lnTo>
                      <a:lnTo>
                        <a:pt x="17378" y="77261"/>
                      </a:lnTo>
                      <a:close/>
                      <a:moveTo>
                        <a:pt x="18522" y="101747"/>
                      </a:moveTo>
                      <a:lnTo>
                        <a:pt x="17394" y="100605"/>
                      </a:lnTo>
                      <a:lnTo>
                        <a:pt x="26227" y="91788"/>
                      </a:lnTo>
                      <a:lnTo>
                        <a:pt x="26465" y="91581"/>
                      </a:lnTo>
                      <a:lnTo>
                        <a:pt x="26687" y="91423"/>
                      </a:lnTo>
                      <a:lnTo>
                        <a:pt x="26942" y="91248"/>
                      </a:lnTo>
                      <a:lnTo>
                        <a:pt x="27212" y="91137"/>
                      </a:lnTo>
                      <a:lnTo>
                        <a:pt x="27498" y="91042"/>
                      </a:lnTo>
                      <a:lnTo>
                        <a:pt x="27768" y="90979"/>
                      </a:lnTo>
                      <a:lnTo>
                        <a:pt x="28038" y="90931"/>
                      </a:lnTo>
                      <a:lnTo>
                        <a:pt x="28308" y="90915"/>
                      </a:lnTo>
                      <a:lnTo>
                        <a:pt x="28610" y="90931"/>
                      </a:lnTo>
                      <a:lnTo>
                        <a:pt x="28880" y="90979"/>
                      </a:lnTo>
                      <a:lnTo>
                        <a:pt x="29166" y="91042"/>
                      </a:lnTo>
                      <a:lnTo>
                        <a:pt x="29436" y="91137"/>
                      </a:lnTo>
                      <a:lnTo>
                        <a:pt x="29706" y="91248"/>
                      </a:lnTo>
                      <a:lnTo>
                        <a:pt x="29960" y="91423"/>
                      </a:lnTo>
                      <a:lnTo>
                        <a:pt x="30182" y="91597"/>
                      </a:lnTo>
                      <a:lnTo>
                        <a:pt x="30420" y="91788"/>
                      </a:lnTo>
                      <a:lnTo>
                        <a:pt x="30627" y="92010"/>
                      </a:lnTo>
                      <a:lnTo>
                        <a:pt x="30802" y="92263"/>
                      </a:lnTo>
                      <a:lnTo>
                        <a:pt x="30945" y="92517"/>
                      </a:lnTo>
                      <a:lnTo>
                        <a:pt x="31088" y="92771"/>
                      </a:lnTo>
                      <a:lnTo>
                        <a:pt x="31167" y="93040"/>
                      </a:lnTo>
                      <a:lnTo>
                        <a:pt x="31247" y="93310"/>
                      </a:lnTo>
                      <a:lnTo>
                        <a:pt x="31262" y="93611"/>
                      </a:lnTo>
                      <a:lnTo>
                        <a:pt x="31294" y="93881"/>
                      </a:lnTo>
                      <a:lnTo>
                        <a:pt x="31262" y="94166"/>
                      </a:lnTo>
                      <a:lnTo>
                        <a:pt x="31247" y="94452"/>
                      </a:lnTo>
                      <a:lnTo>
                        <a:pt x="31167" y="94737"/>
                      </a:lnTo>
                      <a:lnTo>
                        <a:pt x="31088" y="95007"/>
                      </a:lnTo>
                      <a:lnTo>
                        <a:pt x="30945" y="95261"/>
                      </a:lnTo>
                      <a:lnTo>
                        <a:pt x="30802" y="95514"/>
                      </a:lnTo>
                      <a:lnTo>
                        <a:pt x="30627" y="95768"/>
                      </a:lnTo>
                      <a:lnTo>
                        <a:pt x="30420" y="95974"/>
                      </a:lnTo>
                      <a:lnTo>
                        <a:pt x="21588" y="104823"/>
                      </a:lnTo>
                      <a:lnTo>
                        <a:pt x="21366" y="104998"/>
                      </a:lnTo>
                      <a:lnTo>
                        <a:pt x="21127" y="105188"/>
                      </a:lnTo>
                      <a:lnTo>
                        <a:pt x="20873" y="105346"/>
                      </a:lnTo>
                      <a:lnTo>
                        <a:pt x="20603" y="105457"/>
                      </a:lnTo>
                      <a:lnTo>
                        <a:pt x="20333" y="105553"/>
                      </a:lnTo>
                      <a:lnTo>
                        <a:pt x="20063" y="105616"/>
                      </a:lnTo>
                      <a:lnTo>
                        <a:pt x="19777" y="105664"/>
                      </a:lnTo>
                      <a:lnTo>
                        <a:pt x="19507" y="105664"/>
                      </a:lnTo>
                      <a:lnTo>
                        <a:pt x="19205" y="105664"/>
                      </a:lnTo>
                      <a:lnTo>
                        <a:pt x="18935" y="105616"/>
                      </a:lnTo>
                      <a:lnTo>
                        <a:pt x="18665" y="105553"/>
                      </a:lnTo>
                      <a:lnTo>
                        <a:pt x="18379" y="105457"/>
                      </a:lnTo>
                      <a:lnTo>
                        <a:pt x="18109" y="105346"/>
                      </a:lnTo>
                      <a:lnTo>
                        <a:pt x="17855" y="105188"/>
                      </a:lnTo>
                      <a:lnTo>
                        <a:pt x="17633" y="104998"/>
                      </a:lnTo>
                      <a:lnTo>
                        <a:pt x="17394" y="104823"/>
                      </a:lnTo>
                      <a:lnTo>
                        <a:pt x="17204" y="104585"/>
                      </a:lnTo>
                      <a:lnTo>
                        <a:pt x="17013" y="104331"/>
                      </a:lnTo>
                      <a:lnTo>
                        <a:pt x="16870" y="104078"/>
                      </a:lnTo>
                      <a:lnTo>
                        <a:pt x="16743" y="103840"/>
                      </a:lnTo>
                      <a:lnTo>
                        <a:pt x="16648" y="103554"/>
                      </a:lnTo>
                      <a:lnTo>
                        <a:pt x="16584" y="103285"/>
                      </a:lnTo>
                      <a:lnTo>
                        <a:pt x="16552" y="102984"/>
                      </a:lnTo>
                      <a:lnTo>
                        <a:pt x="16536" y="102714"/>
                      </a:lnTo>
                      <a:lnTo>
                        <a:pt x="16552" y="102444"/>
                      </a:lnTo>
                      <a:lnTo>
                        <a:pt x="16584" y="102143"/>
                      </a:lnTo>
                      <a:lnTo>
                        <a:pt x="16648" y="101873"/>
                      </a:lnTo>
                      <a:lnTo>
                        <a:pt x="16743" y="101588"/>
                      </a:lnTo>
                      <a:lnTo>
                        <a:pt x="16870" y="101334"/>
                      </a:lnTo>
                      <a:lnTo>
                        <a:pt x="17013" y="101096"/>
                      </a:lnTo>
                      <a:lnTo>
                        <a:pt x="17204" y="100843"/>
                      </a:lnTo>
                      <a:lnTo>
                        <a:pt x="17394" y="100605"/>
                      </a:lnTo>
                      <a:lnTo>
                        <a:pt x="18522" y="101747"/>
                      </a:lnTo>
                      <a:close/>
                    </a:path>
                  </a:pathLst>
                </a:custGeom>
                <a:solidFill>
                  <a:srgbClr val="FFC819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</p:grpSp>
        </p:grpSp>
        <p:grpSp>
          <p:nvGrpSpPr>
            <p:cNvPr id="7" name="iśḻïḍè">
              <a:extLst>
                <a:ext uri="{FF2B5EF4-FFF2-40B4-BE49-F238E27FC236}">
                  <a16:creationId xmlns="" xmlns:a16="http://schemas.microsoft.com/office/drawing/2014/main" id="{65DD8E2C-C78F-4276-B2EE-9064ED04FB21}"/>
                </a:ext>
              </a:extLst>
            </p:cNvPr>
            <p:cNvGrpSpPr/>
            <p:nvPr/>
          </p:nvGrpSpPr>
          <p:grpSpPr>
            <a:xfrm>
              <a:off x="673100" y="1397719"/>
              <a:ext cx="2978621" cy="1000125"/>
              <a:chOff x="673100" y="1397719"/>
              <a:chExt cx="2978621" cy="1000125"/>
            </a:xfrm>
          </p:grpSpPr>
          <p:sp>
            <p:nvSpPr>
              <p:cNvPr id="37" name="íṣliḋè">
                <a:extLst>
                  <a:ext uri="{FF2B5EF4-FFF2-40B4-BE49-F238E27FC236}">
                    <a16:creationId xmlns="" xmlns:a16="http://schemas.microsoft.com/office/drawing/2014/main" id="{1AD58819-4948-40A7-B49C-856F90E0FF06}"/>
                  </a:ext>
                </a:extLst>
              </p:cNvPr>
              <p:cNvSpPr/>
              <p:nvPr/>
            </p:nvSpPr>
            <p:spPr>
              <a:xfrm>
                <a:off x="673100" y="157861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1"/>
                    </a:solidFill>
                  </a:rPr>
                  <a:t>1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8" name="îŝ1îde">
                <a:extLst>
                  <a:ext uri="{FF2B5EF4-FFF2-40B4-BE49-F238E27FC236}">
                    <a16:creationId xmlns="" xmlns:a16="http://schemas.microsoft.com/office/drawing/2014/main" id="{079B8C5B-B6DE-4DCD-9E09-772E1142F174}"/>
                  </a:ext>
                </a:extLst>
              </p:cNvPr>
              <p:cNvGrpSpPr/>
              <p:nvPr/>
            </p:nvGrpSpPr>
            <p:grpSpPr>
              <a:xfrm>
                <a:off x="1170124" y="139771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39" name="íṩ1íďe">
                  <a:extLst>
                    <a:ext uri="{FF2B5EF4-FFF2-40B4-BE49-F238E27FC236}">
                      <a16:creationId xmlns=""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40" name="isḷiḋe">
                  <a:extLst>
                    <a:ext uri="{FF2B5EF4-FFF2-40B4-BE49-F238E27FC236}">
                      <a16:creationId xmlns=""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</p:grpSp>
        <p:grpSp>
          <p:nvGrpSpPr>
            <p:cNvPr id="8" name="ïśḷîdê">
              <a:extLst>
                <a:ext uri="{FF2B5EF4-FFF2-40B4-BE49-F238E27FC236}">
                  <a16:creationId xmlns="" xmlns:a16="http://schemas.microsoft.com/office/drawing/2014/main" id="{1BC73571-A268-4315-90FC-05AC6FC71CC5}"/>
                </a:ext>
              </a:extLst>
            </p:cNvPr>
            <p:cNvGrpSpPr/>
            <p:nvPr/>
          </p:nvGrpSpPr>
          <p:grpSpPr>
            <a:xfrm>
              <a:off x="673100" y="2627178"/>
              <a:ext cx="2978621" cy="1000125"/>
              <a:chOff x="673100" y="2627178"/>
              <a:chExt cx="2978621" cy="1000125"/>
            </a:xfrm>
          </p:grpSpPr>
          <p:sp>
            <p:nvSpPr>
              <p:cNvPr id="33" name="ïŝļîḑê">
                <a:extLst>
                  <a:ext uri="{FF2B5EF4-FFF2-40B4-BE49-F238E27FC236}">
                    <a16:creationId xmlns="" xmlns:a16="http://schemas.microsoft.com/office/drawing/2014/main" id="{B2B90BF0-AC09-4B8B-91F7-FB7DA189F007}"/>
                  </a:ext>
                </a:extLst>
              </p:cNvPr>
              <p:cNvSpPr/>
              <p:nvPr/>
            </p:nvSpPr>
            <p:spPr>
              <a:xfrm>
                <a:off x="673100" y="2808069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1"/>
                    </a:solidFill>
                  </a:rPr>
                  <a:t>2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4" name="işḻïďê">
                <a:extLst>
                  <a:ext uri="{FF2B5EF4-FFF2-40B4-BE49-F238E27FC236}">
                    <a16:creationId xmlns="" xmlns:a16="http://schemas.microsoft.com/office/drawing/2014/main" id="{BF62F473-8FE8-4FF7-B29C-B4DC4A1CDD0F}"/>
                  </a:ext>
                </a:extLst>
              </p:cNvPr>
              <p:cNvGrpSpPr/>
              <p:nvPr/>
            </p:nvGrpSpPr>
            <p:grpSpPr>
              <a:xfrm>
                <a:off x="1170124" y="2627178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35" name="i$ľiḓê">
                  <a:extLst>
                    <a:ext uri="{FF2B5EF4-FFF2-40B4-BE49-F238E27FC236}">
                      <a16:creationId xmlns=""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36" name="ïṣlîḋê">
                  <a:extLst>
                    <a:ext uri="{FF2B5EF4-FFF2-40B4-BE49-F238E27FC236}">
                      <a16:creationId xmlns=""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</p:grpSp>
        <p:grpSp>
          <p:nvGrpSpPr>
            <p:cNvPr id="9" name="i$ḷiḑe">
              <a:extLst>
                <a:ext uri="{FF2B5EF4-FFF2-40B4-BE49-F238E27FC236}">
                  <a16:creationId xmlns="" xmlns:a16="http://schemas.microsoft.com/office/drawing/2014/main" id="{BF0099F2-6F14-4DC8-8AD6-9A0C3539C7B9}"/>
                </a:ext>
              </a:extLst>
            </p:cNvPr>
            <p:cNvGrpSpPr/>
            <p:nvPr/>
          </p:nvGrpSpPr>
          <p:grpSpPr>
            <a:xfrm>
              <a:off x="673100" y="3856639"/>
              <a:ext cx="2978621" cy="1000125"/>
              <a:chOff x="673100" y="3856639"/>
              <a:chExt cx="2978621" cy="1000125"/>
            </a:xfrm>
          </p:grpSpPr>
          <p:sp>
            <p:nvSpPr>
              <p:cNvPr id="29" name="ïṣľïďê">
                <a:extLst>
                  <a:ext uri="{FF2B5EF4-FFF2-40B4-BE49-F238E27FC236}">
                    <a16:creationId xmlns="" xmlns:a16="http://schemas.microsoft.com/office/drawing/2014/main" id="{06387D75-539E-489C-846D-F2D0A8AD1968}"/>
                  </a:ext>
                </a:extLst>
              </p:cNvPr>
              <p:cNvSpPr/>
              <p:nvPr/>
            </p:nvSpPr>
            <p:spPr>
              <a:xfrm>
                <a:off x="673100" y="403753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1"/>
                    </a:solidFill>
                  </a:rPr>
                  <a:t>3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0" name="îṩľíḓè">
                <a:extLst>
                  <a:ext uri="{FF2B5EF4-FFF2-40B4-BE49-F238E27FC236}">
                    <a16:creationId xmlns="" xmlns:a16="http://schemas.microsoft.com/office/drawing/2014/main" id="{09F34E66-C457-4AF2-952F-7BA4CEB46A96}"/>
                  </a:ext>
                </a:extLst>
              </p:cNvPr>
              <p:cNvGrpSpPr/>
              <p:nvPr/>
            </p:nvGrpSpPr>
            <p:grpSpPr>
              <a:xfrm>
                <a:off x="1170124" y="385663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31" name="ïṥḻïḑè">
                  <a:extLst>
                    <a:ext uri="{FF2B5EF4-FFF2-40B4-BE49-F238E27FC236}">
                      <a16:creationId xmlns=""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32" name="i$ľîďè">
                  <a:extLst>
                    <a:ext uri="{FF2B5EF4-FFF2-40B4-BE49-F238E27FC236}">
                      <a16:creationId xmlns=""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</p:grp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345471BA-066E-4364-8F7B-81B2D712959E}"/>
                </a:ext>
              </a:extLst>
            </p:cNvPr>
            <p:cNvCxnSpPr/>
            <p:nvPr/>
          </p:nvCxnSpPr>
          <p:spPr>
            <a:xfrm>
              <a:off x="1257300" y="2512511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94786264-1337-4860-A8D0-8C4F045CC19F}"/>
                </a:ext>
              </a:extLst>
            </p:cNvPr>
            <p:cNvCxnSpPr/>
            <p:nvPr/>
          </p:nvCxnSpPr>
          <p:spPr>
            <a:xfrm>
              <a:off x="1257300" y="3741970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ïṣļiḓê">
              <a:extLst>
                <a:ext uri="{FF2B5EF4-FFF2-40B4-BE49-F238E27FC236}">
                  <a16:creationId xmlns="" xmlns:a16="http://schemas.microsoft.com/office/drawing/2014/main" id="{284F0C29-90A8-40B1-B5D0-C241A04BAA90}"/>
                </a:ext>
              </a:extLst>
            </p:cNvPr>
            <p:cNvGrpSpPr/>
            <p:nvPr/>
          </p:nvGrpSpPr>
          <p:grpSpPr>
            <a:xfrm>
              <a:off x="8540279" y="1397719"/>
              <a:ext cx="2978621" cy="1000125"/>
              <a:chOff x="8540279" y="1397719"/>
              <a:chExt cx="2978621" cy="1000125"/>
            </a:xfrm>
          </p:grpSpPr>
          <p:sp>
            <p:nvSpPr>
              <p:cNvPr id="25" name="îṣḻíde">
                <a:extLst>
                  <a:ext uri="{FF2B5EF4-FFF2-40B4-BE49-F238E27FC236}">
                    <a16:creationId xmlns="" xmlns:a16="http://schemas.microsoft.com/office/drawing/2014/main" id="{D53C019F-BB71-4A3E-B0B5-9DB44CD2D591}"/>
                  </a:ext>
                </a:extLst>
              </p:cNvPr>
              <p:cNvSpPr/>
              <p:nvPr/>
            </p:nvSpPr>
            <p:spPr>
              <a:xfrm>
                <a:off x="8540279" y="157861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2"/>
                    </a:solidFill>
                  </a:rPr>
                  <a:t>4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6" name="iş1îḑè">
                <a:extLst>
                  <a:ext uri="{FF2B5EF4-FFF2-40B4-BE49-F238E27FC236}">
                    <a16:creationId xmlns="" xmlns:a16="http://schemas.microsoft.com/office/drawing/2014/main" id="{345E793F-BC2A-49DF-9D33-AF020E4D4377}"/>
                  </a:ext>
                </a:extLst>
              </p:cNvPr>
              <p:cNvGrpSpPr/>
              <p:nvPr/>
            </p:nvGrpSpPr>
            <p:grpSpPr>
              <a:xfrm>
                <a:off x="9037303" y="139771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27" name="iśḷiḍè">
                  <a:extLst>
                    <a:ext uri="{FF2B5EF4-FFF2-40B4-BE49-F238E27FC236}">
                      <a16:creationId xmlns=""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8" name="ïṣḻïḋé">
                  <a:extLst>
                    <a:ext uri="{FF2B5EF4-FFF2-40B4-BE49-F238E27FC236}">
                      <a16:creationId xmlns=""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</p:grpSp>
        <p:grpSp>
          <p:nvGrpSpPr>
            <p:cNvPr id="13" name="iṩ1ídé">
              <a:extLst>
                <a:ext uri="{FF2B5EF4-FFF2-40B4-BE49-F238E27FC236}">
                  <a16:creationId xmlns="" xmlns:a16="http://schemas.microsoft.com/office/drawing/2014/main" id="{23844BBE-663E-45D6-BD81-7BBE153BB61B}"/>
                </a:ext>
              </a:extLst>
            </p:cNvPr>
            <p:cNvGrpSpPr/>
            <p:nvPr/>
          </p:nvGrpSpPr>
          <p:grpSpPr>
            <a:xfrm>
              <a:off x="8540279" y="2627178"/>
              <a:ext cx="2978621" cy="1000125"/>
              <a:chOff x="8540279" y="2627178"/>
              <a:chExt cx="2978621" cy="1000125"/>
            </a:xfrm>
          </p:grpSpPr>
          <p:sp>
            <p:nvSpPr>
              <p:cNvPr id="21" name="îsḷîďe">
                <a:extLst>
                  <a:ext uri="{FF2B5EF4-FFF2-40B4-BE49-F238E27FC236}">
                    <a16:creationId xmlns="" xmlns:a16="http://schemas.microsoft.com/office/drawing/2014/main" id="{3E2FFE6E-E454-437E-94F1-57A359343A3D}"/>
                  </a:ext>
                </a:extLst>
              </p:cNvPr>
              <p:cNvSpPr/>
              <p:nvPr/>
            </p:nvSpPr>
            <p:spPr>
              <a:xfrm>
                <a:off x="8540279" y="2808069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2"/>
                    </a:solidFill>
                  </a:rPr>
                  <a:t>5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2" name="íSľiḑe">
                <a:extLst>
                  <a:ext uri="{FF2B5EF4-FFF2-40B4-BE49-F238E27FC236}">
                    <a16:creationId xmlns="" xmlns:a16="http://schemas.microsoft.com/office/drawing/2014/main" id="{7829FAC7-BF06-4566-B4F3-7E78838D18AE}"/>
                  </a:ext>
                </a:extLst>
              </p:cNvPr>
              <p:cNvGrpSpPr/>
              <p:nvPr/>
            </p:nvGrpSpPr>
            <p:grpSpPr>
              <a:xfrm>
                <a:off x="9037303" y="2627178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23" name="ïSļïḓè">
                  <a:extLst>
                    <a:ext uri="{FF2B5EF4-FFF2-40B4-BE49-F238E27FC236}">
                      <a16:creationId xmlns=""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4" name="í$ļîďé">
                  <a:extLst>
                    <a:ext uri="{FF2B5EF4-FFF2-40B4-BE49-F238E27FC236}">
                      <a16:creationId xmlns=""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</p:grpSp>
        <p:grpSp>
          <p:nvGrpSpPr>
            <p:cNvPr id="14" name="îṩ1idé">
              <a:extLst>
                <a:ext uri="{FF2B5EF4-FFF2-40B4-BE49-F238E27FC236}">
                  <a16:creationId xmlns="" xmlns:a16="http://schemas.microsoft.com/office/drawing/2014/main" id="{8573E9BC-BFDC-4B1C-A106-7FF570369C8D}"/>
                </a:ext>
              </a:extLst>
            </p:cNvPr>
            <p:cNvGrpSpPr/>
            <p:nvPr/>
          </p:nvGrpSpPr>
          <p:grpSpPr>
            <a:xfrm>
              <a:off x="8540279" y="3856639"/>
              <a:ext cx="2978621" cy="1000125"/>
              <a:chOff x="8540279" y="3856639"/>
              <a:chExt cx="2978621" cy="1000125"/>
            </a:xfrm>
          </p:grpSpPr>
          <p:sp>
            <p:nvSpPr>
              <p:cNvPr id="17" name="iṡļíḓé">
                <a:extLst>
                  <a:ext uri="{FF2B5EF4-FFF2-40B4-BE49-F238E27FC236}">
                    <a16:creationId xmlns="" xmlns:a16="http://schemas.microsoft.com/office/drawing/2014/main" id="{0F27C23B-029F-470B-BDEC-C392E312EE89}"/>
                  </a:ext>
                </a:extLst>
              </p:cNvPr>
              <p:cNvSpPr/>
              <p:nvPr/>
            </p:nvSpPr>
            <p:spPr>
              <a:xfrm>
                <a:off x="8540279" y="403753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2"/>
                    </a:solidFill>
                  </a:rPr>
                  <a:t>6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8" name="îṡļîḑè">
                <a:extLst>
                  <a:ext uri="{FF2B5EF4-FFF2-40B4-BE49-F238E27FC236}">
                    <a16:creationId xmlns="" xmlns:a16="http://schemas.microsoft.com/office/drawing/2014/main" id="{56577C24-43E6-47DE-8A48-70187F397FCC}"/>
                  </a:ext>
                </a:extLst>
              </p:cNvPr>
              <p:cNvGrpSpPr/>
              <p:nvPr/>
            </p:nvGrpSpPr>
            <p:grpSpPr>
              <a:xfrm>
                <a:off x="9037303" y="385663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19" name="iṣ1îdê">
                  <a:extLst>
                    <a:ext uri="{FF2B5EF4-FFF2-40B4-BE49-F238E27FC236}">
                      <a16:creationId xmlns=""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0" name="îṡḻîdê">
                  <a:extLst>
                    <a:ext uri="{FF2B5EF4-FFF2-40B4-BE49-F238E27FC236}">
                      <a16:creationId xmlns=""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</p:grp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4C6CBC93-60A7-45FE-A329-567B30AB1BD8}"/>
                </a:ext>
              </a:extLst>
            </p:cNvPr>
            <p:cNvCxnSpPr/>
            <p:nvPr/>
          </p:nvCxnSpPr>
          <p:spPr>
            <a:xfrm>
              <a:off x="9124479" y="2512511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4E93B937-B66E-43A4-B24A-5F13545DA765}"/>
                </a:ext>
              </a:extLst>
            </p:cNvPr>
            <p:cNvCxnSpPr/>
            <p:nvPr/>
          </p:nvCxnSpPr>
          <p:spPr>
            <a:xfrm>
              <a:off x="9124479" y="3741970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7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191380-9722-440C-8CE6-0824EBDA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6277C92-2604-4204-9ACB-FB450697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B62C479-5773-4A9B-A4F2-C20B267F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224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8357D49A-7AFC-430B-AB52-82A4FAD3991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3341" y="1357522"/>
            <a:ext cx="10835559" cy="4437365"/>
            <a:chOff x="683341" y="1357522"/>
            <a:chExt cx="10835559" cy="4437365"/>
          </a:xfrm>
        </p:grpSpPr>
        <p:grpSp>
          <p:nvGrpSpPr>
            <p:cNvPr id="6" name="ïśḻiḑe">
              <a:extLst>
                <a:ext uri="{FF2B5EF4-FFF2-40B4-BE49-F238E27FC236}">
                  <a16:creationId xmlns="" xmlns:a16="http://schemas.microsoft.com/office/drawing/2014/main" id="{778518D2-93A8-47BD-B12B-10F8A4876A72}"/>
                </a:ext>
              </a:extLst>
            </p:cNvPr>
            <p:cNvGrpSpPr/>
            <p:nvPr/>
          </p:nvGrpSpPr>
          <p:grpSpPr>
            <a:xfrm>
              <a:off x="4215505" y="1410759"/>
              <a:ext cx="3760986" cy="4280292"/>
              <a:chOff x="3295292" y="1610308"/>
              <a:chExt cx="3410307" cy="3881194"/>
            </a:xfrm>
          </p:grpSpPr>
          <p:grpSp>
            <p:nvGrpSpPr>
              <p:cNvPr id="30" name="iṡḷiḋê">
                <a:extLst>
                  <a:ext uri="{FF2B5EF4-FFF2-40B4-BE49-F238E27FC236}">
                    <a16:creationId xmlns="" xmlns:a16="http://schemas.microsoft.com/office/drawing/2014/main" id="{60D9E804-1BDB-4688-B195-AE3B3CBEEC98}"/>
                  </a:ext>
                </a:extLst>
              </p:cNvPr>
              <p:cNvGrpSpPr/>
              <p:nvPr/>
            </p:nvGrpSpPr>
            <p:grpSpPr>
              <a:xfrm>
                <a:off x="3295292" y="1610308"/>
                <a:ext cx="3410307" cy="3881194"/>
                <a:chOff x="3295293" y="1874498"/>
                <a:chExt cx="2731803" cy="3109004"/>
              </a:xfrm>
            </p:grpSpPr>
            <p:sp>
              <p:nvSpPr>
                <p:cNvPr id="34" name="ï$ľïďé">
                  <a:extLst>
                    <a:ext uri="{FF2B5EF4-FFF2-40B4-BE49-F238E27FC236}">
                      <a16:creationId xmlns="" xmlns:a16="http://schemas.microsoft.com/office/drawing/2014/main" id="{F933BD97-8DA8-4851-9F31-2EAC61BE8D86}"/>
                    </a:ext>
                  </a:extLst>
                </p:cNvPr>
                <p:cNvSpPr/>
                <p:nvPr/>
              </p:nvSpPr>
              <p:spPr>
                <a:xfrm>
                  <a:off x="4172972" y="2256850"/>
                  <a:ext cx="1854124" cy="2726652"/>
                </a:xfrm>
                <a:custGeom>
                  <a:avLst/>
                  <a:gdLst>
                    <a:gd name="connsiteX0" fmla="*/ 2237207 w 2371763"/>
                    <a:gd name="connsiteY0" fmla="*/ 468848 h 3487887"/>
                    <a:gd name="connsiteX1" fmla="*/ 493264 w 2371763"/>
                    <a:gd name="connsiteY1" fmla="*/ 329333 h 3487887"/>
                    <a:gd name="connsiteX2" fmla="*/ 353748 w 2371763"/>
                    <a:gd name="connsiteY2" fmla="*/ 521167 h 3487887"/>
                    <a:gd name="connsiteX3" fmla="*/ 353748 w 2371763"/>
                    <a:gd name="connsiteY3" fmla="*/ 2547629 h 3487887"/>
                    <a:gd name="connsiteX4" fmla="*/ 625803 w 2371763"/>
                    <a:gd name="connsiteY4" fmla="*/ 2760390 h 3487887"/>
                    <a:gd name="connsiteX5" fmla="*/ 2299989 w 2371763"/>
                    <a:gd name="connsiteY5" fmla="*/ 2502287 h 3487887"/>
                    <a:gd name="connsiteX6" fmla="*/ 1923297 w 2371763"/>
                    <a:gd name="connsiteY6" fmla="*/ 3056861 h 3487887"/>
                    <a:gd name="connsiteX7" fmla="*/ 587437 w 2371763"/>
                    <a:gd name="connsiteY7" fmla="*/ 3405649 h 3487887"/>
                    <a:gd name="connsiteX8" fmla="*/ 95644 w 2371763"/>
                    <a:gd name="connsiteY8" fmla="*/ 3056861 h 3487887"/>
                    <a:gd name="connsiteX9" fmla="*/ 95644 w 2371763"/>
                    <a:gd name="connsiteY9" fmla="*/ 447921 h 3487887"/>
                    <a:gd name="connsiteX10" fmla="*/ 531630 w 2371763"/>
                    <a:gd name="connsiteY10" fmla="*/ 95644 h 3487887"/>
                    <a:gd name="connsiteX11" fmla="*/ 2076765 w 2371763"/>
                    <a:gd name="connsiteY11" fmla="*/ 315381 h 3487887"/>
                    <a:gd name="connsiteX12" fmla="*/ 2237207 w 2371763"/>
                    <a:gd name="connsiteY12" fmla="*/ 468848 h 3487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71763" h="3487887">
                      <a:moveTo>
                        <a:pt x="2237207" y="468848"/>
                      </a:moveTo>
                      <a:lnTo>
                        <a:pt x="493264" y="329333"/>
                      </a:lnTo>
                      <a:cubicBezTo>
                        <a:pt x="493264" y="329333"/>
                        <a:pt x="325845" y="336309"/>
                        <a:pt x="353748" y="521167"/>
                      </a:cubicBezTo>
                      <a:lnTo>
                        <a:pt x="353748" y="2547629"/>
                      </a:lnTo>
                      <a:cubicBezTo>
                        <a:pt x="353748" y="2547629"/>
                        <a:pt x="392115" y="2784805"/>
                        <a:pt x="625803" y="2760390"/>
                      </a:cubicBezTo>
                      <a:lnTo>
                        <a:pt x="2299989" y="2502287"/>
                      </a:lnTo>
                      <a:cubicBezTo>
                        <a:pt x="2299989" y="2502287"/>
                        <a:pt x="2408114" y="2934785"/>
                        <a:pt x="1923297" y="3056861"/>
                      </a:cubicBezTo>
                      <a:lnTo>
                        <a:pt x="587437" y="3405649"/>
                      </a:lnTo>
                      <a:cubicBezTo>
                        <a:pt x="587437" y="3405649"/>
                        <a:pt x="165402" y="3485871"/>
                        <a:pt x="95644" y="3056861"/>
                      </a:cubicBezTo>
                      <a:lnTo>
                        <a:pt x="95644" y="447921"/>
                      </a:lnTo>
                      <a:cubicBezTo>
                        <a:pt x="95644" y="447921"/>
                        <a:pt x="109596" y="95644"/>
                        <a:pt x="531630" y="95644"/>
                      </a:cubicBezTo>
                      <a:lnTo>
                        <a:pt x="2076765" y="315381"/>
                      </a:lnTo>
                      <a:cubicBezTo>
                        <a:pt x="2076765" y="315381"/>
                        <a:pt x="2212792" y="353748"/>
                        <a:pt x="2237207" y="468848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34826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îṥľíďe">
                  <a:extLst>
                    <a:ext uri="{FF2B5EF4-FFF2-40B4-BE49-F238E27FC236}">
                      <a16:creationId xmlns="" xmlns:a16="http://schemas.microsoft.com/office/drawing/2014/main" id="{7C0131E2-41FD-47AA-A48C-807116D6C39A}"/>
                    </a:ext>
                  </a:extLst>
                </p:cNvPr>
                <p:cNvSpPr/>
                <p:nvPr/>
              </p:nvSpPr>
              <p:spPr>
                <a:xfrm>
                  <a:off x="3564928" y="1874498"/>
                  <a:ext cx="2099522" cy="2317654"/>
                </a:xfrm>
                <a:custGeom>
                  <a:avLst/>
                  <a:gdLst>
                    <a:gd name="connsiteX0" fmla="*/ 646731 w 2685673"/>
                    <a:gd name="connsiteY0" fmla="*/ 2890236 h 2964704"/>
                    <a:gd name="connsiteX1" fmla="*/ 646731 w 2685673"/>
                    <a:gd name="connsiteY1" fmla="*/ 745185 h 2964704"/>
                    <a:gd name="connsiteX2" fmla="*/ 943201 w 2685673"/>
                    <a:gd name="connsiteY2" fmla="*/ 396397 h 2964704"/>
                    <a:gd name="connsiteX3" fmla="*/ 2610411 w 2685673"/>
                    <a:gd name="connsiteY3" fmla="*/ 528936 h 2964704"/>
                    <a:gd name="connsiteX4" fmla="*/ 2146522 w 2685673"/>
                    <a:gd name="connsiteY4" fmla="*/ 326639 h 2964704"/>
                    <a:gd name="connsiteX5" fmla="*/ 758343 w 2685673"/>
                    <a:gd name="connsiteY5" fmla="*/ 103414 h 2964704"/>
                    <a:gd name="connsiteX6" fmla="*/ 95644 w 2685673"/>
                    <a:gd name="connsiteY6" fmla="*/ 476618 h 2964704"/>
                    <a:gd name="connsiteX7" fmla="*/ 137499 w 2685673"/>
                    <a:gd name="connsiteY7" fmla="*/ 884701 h 2964704"/>
                    <a:gd name="connsiteX8" fmla="*/ 646731 w 2685673"/>
                    <a:gd name="connsiteY8" fmla="*/ 2890236 h 2964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85673" h="2964704">
                      <a:moveTo>
                        <a:pt x="646731" y="2890236"/>
                      </a:moveTo>
                      <a:lnTo>
                        <a:pt x="646731" y="745185"/>
                      </a:lnTo>
                      <a:cubicBezTo>
                        <a:pt x="646731" y="745185"/>
                        <a:pt x="671146" y="455691"/>
                        <a:pt x="943201" y="396397"/>
                      </a:cubicBezTo>
                      <a:lnTo>
                        <a:pt x="2610411" y="528936"/>
                      </a:lnTo>
                      <a:cubicBezTo>
                        <a:pt x="2610411" y="528936"/>
                        <a:pt x="2551117" y="389421"/>
                        <a:pt x="2146522" y="326639"/>
                      </a:cubicBezTo>
                      <a:lnTo>
                        <a:pt x="758343" y="103414"/>
                      </a:lnTo>
                      <a:cubicBezTo>
                        <a:pt x="758343" y="103414"/>
                        <a:pt x="137499" y="9241"/>
                        <a:pt x="95644" y="476618"/>
                      </a:cubicBezTo>
                      <a:cubicBezTo>
                        <a:pt x="95644" y="476618"/>
                        <a:pt x="102620" y="692867"/>
                        <a:pt x="137499" y="884701"/>
                      </a:cubicBezTo>
                      <a:lnTo>
                        <a:pt x="646731" y="289023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34826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íŝľïḑé">
                  <a:extLst>
                    <a:ext uri="{FF2B5EF4-FFF2-40B4-BE49-F238E27FC236}">
                      <a16:creationId xmlns="" xmlns:a16="http://schemas.microsoft.com/office/drawing/2014/main" id="{E37EDD81-B0DE-418E-B684-829D804FAED2}"/>
                    </a:ext>
                  </a:extLst>
                </p:cNvPr>
                <p:cNvSpPr/>
                <p:nvPr/>
              </p:nvSpPr>
              <p:spPr>
                <a:xfrm>
                  <a:off x="3295293" y="2886707"/>
                  <a:ext cx="817996" cy="1772324"/>
                </a:xfrm>
                <a:custGeom>
                  <a:avLst/>
                  <a:gdLst>
                    <a:gd name="connsiteX0" fmla="*/ 440558 w 1046366"/>
                    <a:gd name="connsiteY0" fmla="*/ 95644 h 2267126"/>
                    <a:gd name="connsiteX1" fmla="*/ 970717 w 1046366"/>
                    <a:gd name="connsiteY1" fmla="*/ 2195353 h 2267126"/>
                    <a:gd name="connsiteX2" fmla="*/ 168503 w 1046366"/>
                    <a:gd name="connsiteY2" fmla="*/ 604876 h 2267126"/>
                    <a:gd name="connsiteX3" fmla="*/ 168503 w 1046366"/>
                    <a:gd name="connsiteY3" fmla="*/ 270039 h 2267126"/>
                    <a:gd name="connsiteX4" fmla="*/ 440558 w 1046366"/>
                    <a:gd name="connsiteY4" fmla="*/ 95644 h 2267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6366" h="2267126">
                      <a:moveTo>
                        <a:pt x="440558" y="95644"/>
                      </a:moveTo>
                      <a:lnTo>
                        <a:pt x="970717" y="2195353"/>
                      </a:lnTo>
                      <a:lnTo>
                        <a:pt x="168503" y="604876"/>
                      </a:lnTo>
                      <a:cubicBezTo>
                        <a:pt x="168503" y="604876"/>
                        <a:pt x="4572" y="374675"/>
                        <a:pt x="168503" y="270039"/>
                      </a:cubicBezTo>
                      <a:lnTo>
                        <a:pt x="440558" y="9564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34826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íṧľíḑè">
                  <a:extLst>
                    <a:ext uri="{FF2B5EF4-FFF2-40B4-BE49-F238E27FC236}">
                      <a16:creationId xmlns="" xmlns:a16="http://schemas.microsoft.com/office/drawing/2014/main" id="{5EAED51B-014F-488C-97CB-A1AA2A99DF0E}"/>
                    </a:ext>
                  </a:extLst>
                </p:cNvPr>
                <p:cNvSpPr/>
                <p:nvPr/>
              </p:nvSpPr>
              <p:spPr>
                <a:xfrm>
                  <a:off x="5040048" y="4331832"/>
                  <a:ext cx="408998" cy="408998"/>
                </a:xfrm>
                <a:custGeom>
                  <a:avLst/>
                  <a:gdLst>
                    <a:gd name="connsiteX0" fmla="*/ 451409 w 523183"/>
                    <a:gd name="connsiteY0" fmla="*/ 273527 h 523183"/>
                    <a:gd name="connsiteX1" fmla="*/ 273527 w 523183"/>
                    <a:gd name="connsiteY1" fmla="*/ 451409 h 523183"/>
                    <a:gd name="connsiteX2" fmla="*/ 95644 w 523183"/>
                    <a:gd name="connsiteY2" fmla="*/ 273527 h 523183"/>
                    <a:gd name="connsiteX3" fmla="*/ 273527 w 523183"/>
                    <a:gd name="connsiteY3" fmla="*/ 95644 h 523183"/>
                    <a:gd name="connsiteX4" fmla="*/ 451409 w 523183"/>
                    <a:gd name="connsiteY4" fmla="*/ 273527 h 523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3183" h="523183">
                      <a:moveTo>
                        <a:pt x="451409" y="273527"/>
                      </a:moveTo>
                      <a:cubicBezTo>
                        <a:pt x="451409" y="371768"/>
                        <a:pt x="371768" y="451409"/>
                        <a:pt x="273527" y="451409"/>
                      </a:cubicBezTo>
                      <a:cubicBezTo>
                        <a:pt x="175285" y="451409"/>
                        <a:pt x="95644" y="371768"/>
                        <a:pt x="95644" y="273527"/>
                      </a:cubicBezTo>
                      <a:cubicBezTo>
                        <a:pt x="95644" y="175285"/>
                        <a:pt x="175285" y="95644"/>
                        <a:pt x="273527" y="95644"/>
                      </a:cubicBezTo>
                      <a:cubicBezTo>
                        <a:pt x="371768" y="95644"/>
                        <a:pt x="451409" y="175285"/>
                        <a:pt x="451409" y="2735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4826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işļïḍe">
                  <a:extLst>
                    <a:ext uri="{FF2B5EF4-FFF2-40B4-BE49-F238E27FC236}">
                      <a16:creationId xmlns="" xmlns:a16="http://schemas.microsoft.com/office/drawing/2014/main" id="{3E4DBF6B-4431-44FF-B656-5A326C62A32E}"/>
                    </a:ext>
                  </a:extLst>
                </p:cNvPr>
                <p:cNvSpPr/>
                <p:nvPr/>
              </p:nvSpPr>
              <p:spPr bwMode="auto">
                <a:xfrm>
                  <a:off x="4657959" y="3865721"/>
                  <a:ext cx="255865" cy="447768"/>
                </a:xfrm>
                <a:prstGeom prst="rect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" name="iṩḷiḍe">
                  <a:extLst>
                    <a:ext uri="{FF2B5EF4-FFF2-40B4-BE49-F238E27FC236}">
                      <a16:creationId xmlns="" xmlns:a16="http://schemas.microsoft.com/office/drawing/2014/main" id="{3A26945A-CB0B-4737-A1D7-63F8F1B65124}"/>
                    </a:ext>
                  </a:extLst>
                </p:cNvPr>
                <p:cNvSpPr/>
                <p:nvPr/>
              </p:nvSpPr>
              <p:spPr bwMode="auto">
                <a:xfrm>
                  <a:off x="5127433" y="3513906"/>
                  <a:ext cx="255865" cy="703633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0" name="íṣḻîḍé">
                  <a:extLst>
                    <a:ext uri="{FF2B5EF4-FFF2-40B4-BE49-F238E27FC236}">
                      <a16:creationId xmlns="" xmlns:a16="http://schemas.microsoft.com/office/drawing/2014/main" id="{C37D8C11-9132-4A43-AA24-73257BC9E78E}"/>
                    </a:ext>
                  </a:extLst>
                </p:cNvPr>
                <p:cNvSpPr/>
                <p:nvPr/>
              </p:nvSpPr>
              <p:spPr bwMode="auto">
                <a:xfrm>
                  <a:off x="5575269" y="2938203"/>
                  <a:ext cx="255865" cy="121536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1" name="ïšḻïḍe">
                <a:extLst>
                  <a:ext uri="{FF2B5EF4-FFF2-40B4-BE49-F238E27FC236}">
                    <a16:creationId xmlns="" xmlns:a16="http://schemas.microsoft.com/office/drawing/2014/main" id="{62C71F00-EFC2-40A1-842F-D21C904E7EA4}"/>
                  </a:ext>
                </a:extLst>
              </p:cNvPr>
              <p:cNvSpPr txBox="1"/>
              <p:nvPr/>
            </p:nvSpPr>
            <p:spPr bwMode="auto">
              <a:xfrm>
                <a:off x="4775028" y="3703117"/>
                <a:ext cx="762172" cy="361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 i="1" dirty="0"/>
                  <a:t>Text</a:t>
                </a:r>
              </a:p>
            </p:txBody>
          </p:sp>
          <p:sp>
            <p:nvSpPr>
              <p:cNvPr id="32" name="îṡļíḋe">
                <a:extLst>
                  <a:ext uri="{FF2B5EF4-FFF2-40B4-BE49-F238E27FC236}">
                    <a16:creationId xmlns="" xmlns:a16="http://schemas.microsoft.com/office/drawing/2014/main" id="{CCCF2044-559F-457C-9AB6-C066CFA24832}"/>
                  </a:ext>
                </a:extLst>
              </p:cNvPr>
              <p:cNvSpPr txBox="1"/>
              <p:nvPr/>
            </p:nvSpPr>
            <p:spPr bwMode="auto">
              <a:xfrm>
                <a:off x="5335468" y="3220315"/>
                <a:ext cx="762172" cy="361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 i="1" dirty="0"/>
                  <a:t>Text</a:t>
                </a:r>
              </a:p>
            </p:txBody>
          </p:sp>
          <p:sp>
            <p:nvSpPr>
              <p:cNvPr id="33" name="ïṩļïḓê">
                <a:extLst>
                  <a:ext uri="{FF2B5EF4-FFF2-40B4-BE49-F238E27FC236}">
                    <a16:creationId xmlns="" xmlns:a16="http://schemas.microsoft.com/office/drawing/2014/main" id="{A739A8D7-8A2A-43CD-8275-662E960FA930}"/>
                  </a:ext>
                </a:extLst>
              </p:cNvPr>
              <p:cNvSpPr txBox="1"/>
              <p:nvPr/>
            </p:nvSpPr>
            <p:spPr bwMode="auto">
              <a:xfrm>
                <a:off x="5920173" y="2545230"/>
                <a:ext cx="762172" cy="361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 i="1" dirty="0"/>
                  <a:t>Text</a:t>
                </a:r>
              </a:p>
            </p:txBody>
          </p:sp>
        </p:grpSp>
        <p:grpSp>
          <p:nvGrpSpPr>
            <p:cNvPr id="7" name="íśľïḑe">
              <a:extLst>
                <a:ext uri="{FF2B5EF4-FFF2-40B4-BE49-F238E27FC236}">
                  <a16:creationId xmlns="" xmlns:a16="http://schemas.microsoft.com/office/drawing/2014/main" id="{587FD1F4-F550-4111-8B83-102FBA5E19B4}"/>
                </a:ext>
              </a:extLst>
            </p:cNvPr>
            <p:cNvGrpSpPr/>
            <p:nvPr/>
          </p:nvGrpSpPr>
          <p:grpSpPr>
            <a:xfrm>
              <a:off x="7935148" y="1357522"/>
              <a:ext cx="3583752" cy="1308272"/>
              <a:chOff x="7935148" y="1357522"/>
              <a:chExt cx="3583752" cy="1308272"/>
            </a:xfrm>
          </p:grpSpPr>
          <p:grpSp>
            <p:nvGrpSpPr>
              <p:cNvPr id="24" name="ísḻídé">
                <a:extLst>
                  <a:ext uri="{FF2B5EF4-FFF2-40B4-BE49-F238E27FC236}">
                    <a16:creationId xmlns="" xmlns:a16="http://schemas.microsoft.com/office/drawing/2014/main" id="{B6ADF681-3DC2-42C1-ACCD-5C8D280EB928}"/>
                  </a:ext>
                </a:extLst>
              </p:cNvPr>
              <p:cNvGrpSpPr/>
              <p:nvPr/>
            </p:nvGrpSpPr>
            <p:grpSpPr>
              <a:xfrm>
                <a:off x="7935148" y="1454061"/>
                <a:ext cx="767514" cy="767520"/>
                <a:chOff x="5371847" y="2312243"/>
                <a:chExt cx="656438" cy="656442"/>
              </a:xfrm>
            </p:grpSpPr>
            <p:sp>
              <p:nvSpPr>
                <p:cNvPr id="28" name="ïṧ1íḋè">
                  <a:extLst>
                    <a:ext uri="{FF2B5EF4-FFF2-40B4-BE49-F238E27FC236}">
                      <a16:creationId xmlns="" xmlns:a16="http://schemas.microsoft.com/office/drawing/2014/main" id="{33DF30B5-C1F4-488F-B833-E1147FB739F9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í$líḍê">
                  <a:extLst>
                    <a:ext uri="{FF2B5EF4-FFF2-40B4-BE49-F238E27FC236}">
                      <a16:creationId xmlns="" xmlns:a16="http://schemas.microsoft.com/office/drawing/2014/main" id="{45242B54-2696-4CCD-AB31-A35CF226ACCE}"/>
                    </a:ext>
                  </a:extLst>
                </p:cNvPr>
                <p:cNvSpPr/>
                <p:nvPr/>
              </p:nvSpPr>
              <p:spPr bwMode="auto">
                <a:xfrm>
                  <a:off x="5532706" y="2489856"/>
                  <a:ext cx="334720" cy="301213"/>
                </a:xfrm>
                <a:custGeom>
                  <a:avLst/>
                  <a:gdLst>
                    <a:gd name="connsiteX0" fmla="*/ 225929 w 608344"/>
                    <a:gd name="connsiteY0" fmla="*/ 296304 h 547447"/>
                    <a:gd name="connsiteX1" fmla="*/ 225929 w 608344"/>
                    <a:gd name="connsiteY1" fmla="*/ 341046 h 547447"/>
                    <a:gd name="connsiteX2" fmla="*/ 44891 w 608344"/>
                    <a:gd name="connsiteY2" fmla="*/ 420403 h 547447"/>
                    <a:gd name="connsiteX3" fmla="*/ 287412 w 608344"/>
                    <a:gd name="connsiteY3" fmla="*/ 502613 h 547447"/>
                    <a:gd name="connsiteX4" fmla="*/ 530026 w 608344"/>
                    <a:gd name="connsiteY4" fmla="*/ 420403 h 547447"/>
                    <a:gd name="connsiteX5" fmla="*/ 351292 w 608344"/>
                    <a:gd name="connsiteY5" fmla="*/ 341322 h 547447"/>
                    <a:gd name="connsiteX6" fmla="*/ 351292 w 608344"/>
                    <a:gd name="connsiteY6" fmla="*/ 296488 h 547447"/>
                    <a:gd name="connsiteX7" fmla="*/ 574825 w 608344"/>
                    <a:gd name="connsiteY7" fmla="*/ 420403 h 547447"/>
                    <a:gd name="connsiteX8" fmla="*/ 287412 w 608344"/>
                    <a:gd name="connsiteY8" fmla="*/ 547447 h 547447"/>
                    <a:gd name="connsiteX9" fmla="*/ 0 w 608344"/>
                    <a:gd name="connsiteY9" fmla="*/ 420403 h 547447"/>
                    <a:gd name="connsiteX10" fmla="*/ 225929 w 608344"/>
                    <a:gd name="connsiteY10" fmla="*/ 296304 h 547447"/>
                    <a:gd name="connsiteX11" fmla="*/ 288618 w 608344"/>
                    <a:gd name="connsiteY11" fmla="*/ 0 h 547447"/>
                    <a:gd name="connsiteX12" fmla="*/ 311206 w 608344"/>
                    <a:gd name="connsiteY12" fmla="*/ 22551 h 547447"/>
                    <a:gd name="connsiteX13" fmla="*/ 311206 w 608344"/>
                    <a:gd name="connsiteY13" fmla="*/ 36174 h 547447"/>
                    <a:gd name="connsiteX14" fmla="*/ 370947 w 608344"/>
                    <a:gd name="connsiteY14" fmla="*/ 21079 h 547447"/>
                    <a:gd name="connsiteX15" fmla="*/ 428291 w 608344"/>
                    <a:gd name="connsiteY15" fmla="*/ 34978 h 547447"/>
                    <a:gd name="connsiteX16" fmla="*/ 486004 w 608344"/>
                    <a:gd name="connsiteY16" fmla="*/ 48969 h 547447"/>
                    <a:gd name="connsiteX17" fmla="*/ 540766 w 608344"/>
                    <a:gd name="connsiteY17" fmla="*/ 36450 h 547447"/>
                    <a:gd name="connsiteX18" fmla="*/ 578012 w 608344"/>
                    <a:gd name="connsiteY18" fmla="*/ 18409 h 547447"/>
                    <a:gd name="connsiteX19" fmla="*/ 587232 w 608344"/>
                    <a:gd name="connsiteY19" fmla="*/ 16292 h 547447"/>
                    <a:gd name="connsiteX20" fmla="*/ 598479 w 608344"/>
                    <a:gd name="connsiteY20" fmla="*/ 19514 h 547447"/>
                    <a:gd name="connsiteX21" fmla="*/ 608344 w 608344"/>
                    <a:gd name="connsiteY21" fmla="*/ 37371 h 547447"/>
                    <a:gd name="connsiteX22" fmla="*/ 608344 w 608344"/>
                    <a:gd name="connsiteY22" fmla="*/ 174520 h 547447"/>
                    <a:gd name="connsiteX23" fmla="*/ 596451 w 608344"/>
                    <a:gd name="connsiteY23" fmla="*/ 193481 h 547447"/>
                    <a:gd name="connsiteX24" fmla="*/ 540766 w 608344"/>
                    <a:gd name="connsiteY24" fmla="*/ 220451 h 547447"/>
                    <a:gd name="connsiteX25" fmla="*/ 486004 w 608344"/>
                    <a:gd name="connsiteY25" fmla="*/ 232969 h 547447"/>
                    <a:gd name="connsiteX26" fmla="*/ 428291 w 608344"/>
                    <a:gd name="connsiteY26" fmla="*/ 218978 h 547447"/>
                    <a:gd name="connsiteX27" fmla="*/ 370947 w 608344"/>
                    <a:gd name="connsiteY27" fmla="*/ 205079 h 547447"/>
                    <a:gd name="connsiteX28" fmla="*/ 311206 w 608344"/>
                    <a:gd name="connsiteY28" fmla="*/ 220175 h 547447"/>
                    <a:gd name="connsiteX29" fmla="*/ 311206 w 608344"/>
                    <a:gd name="connsiteY29" fmla="*/ 426267 h 547447"/>
                    <a:gd name="connsiteX30" fmla="*/ 288618 w 608344"/>
                    <a:gd name="connsiteY30" fmla="*/ 448726 h 547447"/>
                    <a:gd name="connsiteX31" fmla="*/ 266031 w 608344"/>
                    <a:gd name="connsiteY31" fmla="*/ 426267 h 547447"/>
                    <a:gd name="connsiteX32" fmla="*/ 266031 w 608344"/>
                    <a:gd name="connsiteY32" fmla="*/ 22551 h 547447"/>
                    <a:gd name="connsiteX33" fmla="*/ 288618 w 608344"/>
                    <a:gd name="connsiteY33" fmla="*/ 0 h 54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08344" h="547447">
                      <a:moveTo>
                        <a:pt x="225929" y="296304"/>
                      </a:moveTo>
                      <a:lnTo>
                        <a:pt x="225929" y="341046"/>
                      </a:lnTo>
                      <a:cubicBezTo>
                        <a:pt x="112458" y="351817"/>
                        <a:pt x="44891" y="391035"/>
                        <a:pt x="44891" y="420403"/>
                      </a:cubicBezTo>
                      <a:cubicBezTo>
                        <a:pt x="44891" y="454741"/>
                        <a:pt x="137162" y="502613"/>
                        <a:pt x="287412" y="502613"/>
                      </a:cubicBezTo>
                      <a:cubicBezTo>
                        <a:pt x="437663" y="502613"/>
                        <a:pt x="530026" y="454741"/>
                        <a:pt x="530026" y="420403"/>
                      </a:cubicBezTo>
                      <a:cubicBezTo>
                        <a:pt x="530026" y="391219"/>
                        <a:pt x="463289" y="352369"/>
                        <a:pt x="351292" y="341322"/>
                      </a:cubicBezTo>
                      <a:lnTo>
                        <a:pt x="351292" y="296488"/>
                      </a:lnTo>
                      <a:cubicBezTo>
                        <a:pt x="468543" y="307904"/>
                        <a:pt x="574825" y="350436"/>
                        <a:pt x="574825" y="420403"/>
                      </a:cubicBezTo>
                      <a:cubicBezTo>
                        <a:pt x="574825" y="502889"/>
                        <a:pt x="426786" y="547447"/>
                        <a:pt x="287412" y="547447"/>
                      </a:cubicBezTo>
                      <a:cubicBezTo>
                        <a:pt x="148131" y="547447"/>
                        <a:pt x="0" y="502889"/>
                        <a:pt x="0" y="420403"/>
                      </a:cubicBezTo>
                      <a:cubicBezTo>
                        <a:pt x="0" y="349976"/>
                        <a:pt x="107757" y="307351"/>
                        <a:pt x="225929" y="296304"/>
                      </a:cubicBezTo>
                      <a:close/>
                      <a:moveTo>
                        <a:pt x="288618" y="0"/>
                      </a:moveTo>
                      <a:cubicBezTo>
                        <a:pt x="301064" y="0"/>
                        <a:pt x="311206" y="10033"/>
                        <a:pt x="311206" y="22551"/>
                      </a:cubicBezTo>
                      <a:lnTo>
                        <a:pt x="311206" y="36174"/>
                      </a:lnTo>
                      <a:cubicBezTo>
                        <a:pt x="329829" y="26141"/>
                        <a:pt x="350388" y="21079"/>
                        <a:pt x="370947" y="21079"/>
                      </a:cubicBezTo>
                      <a:cubicBezTo>
                        <a:pt x="390584" y="21079"/>
                        <a:pt x="410313" y="25681"/>
                        <a:pt x="428291" y="34978"/>
                      </a:cubicBezTo>
                      <a:cubicBezTo>
                        <a:pt x="446361" y="44366"/>
                        <a:pt x="466182" y="48969"/>
                        <a:pt x="486004" y="48969"/>
                      </a:cubicBezTo>
                      <a:cubicBezTo>
                        <a:pt x="504719" y="48969"/>
                        <a:pt x="523526" y="44827"/>
                        <a:pt x="540766" y="36450"/>
                      </a:cubicBezTo>
                      <a:lnTo>
                        <a:pt x="578012" y="18409"/>
                      </a:lnTo>
                      <a:cubicBezTo>
                        <a:pt x="580963" y="17029"/>
                        <a:pt x="584097" y="16292"/>
                        <a:pt x="587232" y="16292"/>
                      </a:cubicBezTo>
                      <a:cubicBezTo>
                        <a:pt x="591104" y="16292"/>
                        <a:pt x="594976" y="17397"/>
                        <a:pt x="598479" y="19514"/>
                      </a:cubicBezTo>
                      <a:cubicBezTo>
                        <a:pt x="604564" y="23380"/>
                        <a:pt x="608344" y="30099"/>
                        <a:pt x="608344" y="37371"/>
                      </a:cubicBezTo>
                      <a:lnTo>
                        <a:pt x="608344" y="174520"/>
                      </a:lnTo>
                      <a:cubicBezTo>
                        <a:pt x="608344" y="182620"/>
                        <a:pt x="603734" y="189984"/>
                        <a:pt x="596451" y="193481"/>
                      </a:cubicBezTo>
                      <a:lnTo>
                        <a:pt x="540766" y="220451"/>
                      </a:lnTo>
                      <a:cubicBezTo>
                        <a:pt x="523434" y="228827"/>
                        <a:pt x="504719" y="232969"/>
                        <a:pt x="486004" y="232969"/>
                      </a:cubicBezTo>
                      <a:cubicBezTo>
                        <a:pt x="466182" y="232969"/>
                        <a:pt x="446361" y="228367"/>
                        <a:pt x="428291" y="218978"/>
                      </a:cubicBezTo>
                      <a:cubicBezTo>
                        <a:pt x="410313" y="209774"/>
                        <a:pt x="390584" y="205079"/>
                        <a:pt x="370947" y="205079"/>
                      </a:cubicBezTo>
                      <a:cubicBezTo>
                        <a:pt x="350388" y="205079"/>
                        <a:pt x="329829" y="210142"/>
                        <a:pt x="311206" y="220175"/>
                      </a:cubicBezTo>
                      <a:lnTo>
                        <a:pt x="311206" y="426267"/>
                      </a:lnTo>
                      <a:cubicBezTo>
                        <a:pt x="311206" y="438693"/>
                        <a:pt x="301064" y="448726"/>
                        <a:pt x="288618" y="448726"/>
                      </a:cubicBezTo>
                      <a:cubicBezTo>
                        <a:pt x="276172" y="448726"/>
                        <a:pt x="266031" y="438693"/>
                        <a:pt x="266031" y="426267"/>
                      </a:cubicBezTo>
                      <a:lnTo>
                        <a:pt x="266031" y="22551"/>
                      </a:lnTo>
                      <a:cubicBezTo>
                        <a:pt x="266031" y="10033"/>
                        <a:pt x="276172" y="0"/>
                        <a:pt x="2886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25" name="iSļîde">
                <a:extLst>
                  <a:ext uri="{FF2B5EF4-FFF2-40B4-BE49-F238E27FC236}">
                    <a16:creationId xmlns="" xmlns:a16="http://schemas.microsoft.com/office/drawing/2014/main" id="{370E147E-0B3B-4286-8A78-EB5664965D33}"/>
                  </a:ext>
                </a:extLst>
              </p:cNvPr>
              <p:cNvGrpSpPr/>
              <p:nvPr/>
            </p:nvGrpSpPr>
            <p:grpSpPr>
              <a:xfrm>
                <a:off x="8808379" y="1357522"/>
                <a:ext cx="2710521" cy="1308272"/>
                <a:chOff x="8563614" y="4934816"/>
                <a:chExt cx="2955286" cy="1308272"/>
              </a:xfrm>
            </p:grpSpPr>
            <p:sp>
              <p:nvSpPr>
                <p:cNvPr id="26" name="îṧľîḍé">
                  <a:extLst>
                    <a:ext uri="{FF2B5EF4-FFF2-40B4-BE49-F238E27FC236}">
                      <a16:creationId xmlns="" xmlns:a16="http://schemas.microsoft.com/office/drawing/2014/main" id="{43D26B12-7BEA-4735-AF45-75184D5DB847}"/>
                    </a:ext>
                  </a:extLst>
                </p:cNvPr>
                <p:cNvSpPr txBox="1"/>
                <p:nvPr/>
              </p:nvSpPr>
              <p:spPr bwMode="auto">
                <a:xfrm>
                  <a:off x="8563614" y="4934816"/>
                  <a:ext cx="2955286" cy="480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27" name="ísļîḋê">
                  <a:extLst>
                    <a:ext uri="{FF2B5EF4-FFF2-40B4-BE49-F238E27FC236}">
                      <a16:creationId xmlns="" xmlns:a16="http://schemas.microsoft.com/office/drawing/2014/main" id="{68A08187-FED3-4409-ADE4-4AD8E22C3BA3}"/>
                    </a:ext>
                  </a:extLst>
                </p:cNvPr>
                <p:cNvSpPr/>
                <p:nvPr/>
              </p:nvSpPr>
              <p:spPr bwMode="auto">
                <a:xfrm>
                  <a:off x="8563614" y="5415115"/>
                  <a:ext cx="2955286" cy="827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… …</a:t>
                  </a:r>
                </a:p>
              </p:txBody>
            </p:sp>
          </p:grpSp>
        </p:grpSp>
        <p:sp>
          <p:nvSpPr>
            <p:cNvPr id="8" name="íṧlîḍê">
              <a:extLst>
                <a:ext uri="{FF2B5EF4-FFF2-40B4-BE49-F238E27FC236}">
                  <a16:creationId xmlns="" xmlns:a16="http://schemas.microsoft.com/office/drawing/2014/main" id="{E3331A35-8A5A-496C-BD1C-43FE1B69D8F0}"/>
                </a:ext>
              </a:extLst>
            </p:cNvPr>
            <p:cNvSpPr txBox="1"/>
            <p:nvPr/>
          </p:nvSpPr>
          <p:spPr>
            <a:xfrm>
              <a:off x="683343" y="2665794"/>
              <a:ext cx="382269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9" name="íṩḻiḑé">
              <a:extLst>
                <a:ext uri="{FF2B5EF4-FFF2-40B4-BE49-F238E27FC236}">
                  <a16:creationId xmlns="" xmlns:a16="http://schemas.microsoft.com/office/drawing/2014/main" id="{BC7544F8-D6A3-452D-B32B-E7E05BBFF56B}"/>
                </a:ext>
              </a:extLst>
            </p:cNvPr>
            <p:cNvSpPr txBox="1"/>
            <p:nvPr/>
          </p:nvSpPr>
          <p:spPr>
            <a:xfrm>
              <a:off x="683341" y="3517954"/>
              <a:ext cx="3822699" cy="14171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  <p:grpSp>
          <p:nvGrpSpPr>
            <p:cNvPr id="10" name="íṩḻîḓé">
              <a:extLst>
                <a:ext uri="{FF2B5EF4-FFF2-40B4-BE49-F238E27FC236}">
                  <a16:creationId xmlns="" xmlns:a16="http://schemas.microsoft.com/office/drawing/2014/main" id="{AC3088E1-6E3F-47B9-82B1-F227DAB80315}"/>
                </a:ext>
              </a:extLst>
            </p:cNvPr>
            <p:cNvGrpSpPr/>
            <p:nvPr/>
          </p:nvGrpSpPr>
          <p:grpSpPr>
            <a:xfrm>
              <a:off x="7935148" y="2922069"/>
              <a:ext cx="3583752" cy="1308272"/>
              <a:chOff x="7935148" y="1357522"/>
              <a:chExt cx="3583752" cy="1308272"/>
            </a:xfrm>
          </p:grpSpPr>
          <p:grpSp>
            <p:nvGrpSpPr>
              <p:cNvPr id="18" name="işḻïḑê">
                <a:extLst>
                  <a:ext uri="{FF2B5EF4-FFF2-40B4-BE49-F238E27FC236}">
                    <a16:creationId xmlns="" xmlns:a16="http://schemas.microsoft.com/office/drawing/2014/main" id="{F2732678-71E1-4116-B739-B31F22D8BBCD}"/>
                  </a:ext>
                </a:extLst>
              </p:cNvPr>
              <p:cNvGrpSpPr/>
              <p:nvPr/>
            </p:nvGrpSpPr>
            <p:grpSpPr>
              <a:xfrm>
                <a:off x="7935148" y="1454061"/>
                <a:ext cx="767514" cy="767520"/>
                <a:chOff x="5371847" y="2312243"/>
                <a:chExt cx="656438" cy="656442"/>
              </a:xfrm>
            </p:grpSpPr>
            <p:sp>
              <p:nvSpPr>
                <p:cNvPr id="22" name="îṣļíḑe">
                  <a:extLst>
                    <a:ext uri="{FF2B5EF4-FFF2-40B4-BE49-F238E27FC236}">
                      <a16:creationId xmlns="" xmlns:a16="http://schemas.microsoft.com/office/drawing/2014/main" id="{25B2FD39-999F-48F3-88DA-FC6D4725EFF9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3" name="îśḻîḓè">
                  <a:extLst>
                    <a:ext uri="{FF2B5EF4-FFF2-40B4-BE49-F238E27FC236}">
                      <a16:creationId xmlns="" xmlns:a16="http://schemas.microsoft.com/office/drawing/2014/main" id="{8D570892-CB3C-4E7C-941F-06A5426C7D50}"/>
                    </a:ext>
                  </a:extLst>
                </p:cNvPr>
                <p:cNvSpPr/>
                <p:nvPr/>
              </p:nvSpPr>
              <p:spPr bwMode="auto">
                <a:xfrm>
                  <a:off x="5532706" y="2489856"/>
                  <a:ext cx="334720" cy="301213"/>
                </a:xfrm>
                <a:custGeom>
                  <a:avLst/>
                  <a:gdLst>
                    <a:gd name="connsiteX0" fmla="*/ 225929 w 608344"/>
                    <a:gd name="connsiteY0" fmla="*/ 296304 h 547447"/>
                    <a:gd name="connsiteX1" fmla="*/ 225929 w 608344"/>
                    <a:gd name="connsiteY1" fmla="*/ 341046 h 547447"/>
                    <a:gd name="connsiteX2" fmla="*/ 44891 w 608344"/>
                    <a:gd name="connsiteY2" fmla="*/ 420403 h 547447"/>
                    <a:gd name="connsiteX3" fmla="*/ 287412 w 608344"/>
                    <a:gd name="connsiteY3" fmla="*/ 502613 h 547447"/>
                    <a:gd name="connsiteX4" fmla="*/ 530026 w 608344"/>
                    <a:gd name="connsiteY4" fmla="*/ 420403 h 547447"/>
                    <a:gd name="connsiteX5" fmla="*/ 351292 w 608344"/>
                    <a:gd name="connsiteY5" fmla="*/ 341322 h 547447"/>
                    <a:gd name="connsiteX6" fmla="*/ 351292 w 608344"/>
                    <a:gd name="connsiteY6" fmla="*/ 296488 h 547447"/>
                    <a:gd name="connsiteX7" fmla="*/ 574825 w 608344"/>
                    <a:gd name="connsiteY7" fmla="*/ 420403 h 547447"/>
                    <a:gd name="connsiteX8" fmla="*/ 287412 w 608344"/>
                    <a:gd name="connsiteY8" fmla="*/ 547447 h 547447"/>
                    <a:gd name="connsiteX9" fmla="*/ 0 w 608344"/>
                    <a:gd name="connsiteY9" fmla="*/ 420403 h 547447"/>
                    <a:gd name="connsiteX10" fmla="*/ 225929 w 608344"/>
                    <a:gd name="connsiteY10" fmla="*/ 296304 h 547447"/>
                    <a:gd name="connsiteX11" fmla="*/ 288618 w 608344"/>
                    <a:gd name="connsiteY11" fmla="*/ 0 h 547447"/>
                    <a:gd name="connsiteX12" fmla="*/ 311206 w 608344"/>
                    <a:gd name="connsiteY12" fmla="*/ 22551 h 547447"/>
                    <a:gd name="connsiteX13" fmla="*/ 311206 w 608344"/>
                    <a:gd name="connsiteY13" fmla="*/ 36174 h 547447"/>
                    <a:gd name="connsiteX14" fmla="*/ 370947 w 608344"/>
                    <a:gd name="connsiteY14" fmla="*/ 21079 h 547447"/>
                    <a:gd name="connsiteX15" fmla="*/ 428291 w 608344"/>
                    <a:gd name="connsiteY15" fmla="*/ 34978 h 547447"/>
                    <a:gd name="connsiteX16" fmla="*/ 486004 w 608344"/>
                    <a:gd name="connsiteY16" fmla="*/ 48969 h 547447"/>
                    <a:gd name="connsiteX17" fmla="*/ 540766 w 608344"/>
                    <a:gd name="connsiteY17" fmla="*/ 36450 h 547447"/>
                    <a:gd name="connsiteX18" fmla="*/ 578012 w 608344"/>
                    <a:gd name="connsiteY18" fmla="*/ 18409 h 547447"/>
                    <a:gd name="connsiteX19" fmla="*/ 587232 w 608344"/>
                    <a:gd name="connsiteY19" fmla="*/ 16292 h 547447"/>
                    <a:gd name="connsiteX20" fmla="*/ 598479 w 608344"/>
                    <a:gd name="connsiteY20" fmla="*/ 19514 h 547447"/>
                    <a:gd name="connsiteX21" fmla="*/ 608344 w 608344"/>
                    <a:gd name="connsiteY21" fmla="*/ 37371 h 547447"/>
                    <a:gd name="connsiteX22" fmla="*/ 608344 w 608344"/>
                    <a:gd name="connsiteY22" fmla="*/ 174520 h 547447"/>
                    <a:gd name="connsiteX23" fmla="*/ 596451 w 608344"/>
                    <a:gd name="connsiteY23" fmla="*/ 193481 h 547447"/>
                    <a:gd name="connsiteX24" fmla="*/ 540766 w 608344"/>
                    <a:gd name="connsiteY24" fmla="*/ 220451 h 547447"/>
                    <a:gd name="connsiteX25" fmla="*/ 486004 w 608344"/>
                    <a:gd name="connsiteY25" fmla="*/ 232969 h 547447"/>
                    <a:gd name="connsiteX26" fmla="*/ 428291 w 608344"/>
                    <a:gd name="connsiteY26" fmla="*/ 218978 h 547447"/>
                    <a:gd name="connsiteX27" fmla="*/ 370947 w 608344"/>
                    <a:gd name="connsiteY27" fmla="*/ 205079 h 547447"/>
                    <a:gd name="connsiteX28" fmla="*/ 311206 w 608344"/>
                    <a:gd name="connsiteY28" fmla="*/ 220175 h 547447"/>
                    <a:gd name="connsiteX29" fmla="*/ 311206 w 608344"/>
                    <a:gd name="connsiteY29" fmla="*/ 426267 h 547447"/>
                    <a:gd name="connsiteX30" fmla="*/ 288618 w 608344"/>
                    <a:gd name="connsiteY30" fmla="*/ 448726 h 547447"/>
                    <a:gd name="connsiteX31" fmla="*/ 266031 w 608344"/>
                    <a:gd name="connsiteY31" fmla="*/ 426267 h 547447"/>
                    <a:gd name="connsiteX32" fmla="*/ 266031 w 608344"/>
                    <a:gd name="connsiteY32" fmla="*/ 22551 h 547447"/>
                    <a:gd name="connsiteX33" fmla="*/ 288618 w 608344"/>
                    <a:gd name="connsiteY33" fmla="*/ 0 h 54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08344" h="547447">
                      <a:moveTo>
                        <a:pt x="225929" y="296304"/>
                      </a:moveTo>
                      <a:lnTo>
                        <a:pt x="225929" y="341046"/>
                      </a:lnTo>
                      <a:cubicBezTo>
                        <a:pt x="112458" y="351817"/>
                        <a:pt x="44891" y="391035"/>
                        <a:pt x="44891" y="420403"/>
                      </a:cubicBezTo>
                      <a:cubicBezTo>
                        <a:pt x="44891" y="454741"/>
                        <a:pt x="137162" y="502613"/>
                        <a:pt x="287412" y="502613"/>
                      </a:cubicBezTo>
                      <a:cubicBezTo>
                        <a:pt x="437663" y="502613"/>
                        <a:pt x="530026" y="454741"/>
                        <a:pt x="530026" y="420403"/>
                      </a:cubicBezTo>
                      <a:cubicBezTo>
                        <a:pt x="530026" y="391219"/>
                        <a:pt x="463289" y="352369"/>
                        <a:pt x="351292" y="341322"/>
                      </a:cubicBezTo>
                      <a:lnTo>
                        <a:pt x="351292" y="296488"/>
                      </a:lnTo>
                      <a:cubicBezTo>
                        <a:pt x="468543" y="307904"/>
                        <a:pt x="574825" y="350436"/>
                        <a:pt x="574825" y="420403"/>
                      </a:cubicBezTo>
                      <a:cubicBezTo>
                        <a:pt x="574825" y="502889"/>
                        <a:pt x="426786" y="547447"/>
                        <a:pt x="287412" y="547447"/>
                      </a:cubicBezTo>
                      <a:cubicBezTo>
                        <a:pt x="148131" y="547447"/>
                        <a:pt x="0" y="502889"/>
                        <a:pt x="0" y="420403"/>
                      </a:cubicBezTo>
                      <a:cubicBezTo>
                        <a:pt x="0" y="349976"/>
                        <a:pt x="107757" y="307351"/>
                        <a:pt x="225929" y="296304"/>
                      </a:cubicBezTo>
                      <a:close/>
                      <a:moveTo>
                        <a:pt x="288618" y="0"/>
                      </a:moveTo>
                      <a:cubicBezTo>
                        <a:pt x="301064" y="0"/>
                        <a:pt x="311206" y="10033"/>
                        <a:pt x="311206" y="22551"/>
                      </a:cubicBezTo>
                      <a:lnTo>
                        <a:pt x="311206" y="36174"/>
                      </a:lnTo>
                      <a:cubicBezTo>
                        <a:pt x="329829" y="26141"/>
                        <a:pt x="350388" y="21079"/>
                        <a:pt x="370947" y="21079"/>
                      </a:cubicBezTo>
                      <a:cubicBezTo>
                        <a:pt x="390584" y="21079"/>
                        <a:pt x="410313" y="25681"/>
                        <a:pt x="428291" y="34978"/>
                      </a:cubicBezTo>
                      <a:cubicBezTo>
                        <a:pt x="446361" y="44366"/>
                        <a:pt x="466182" y="48969"/>
                        <a:pt x="486004" y="48969"/>
                      </a:cubicBezTo>
                      <a:cubicBezTo>
                        <a:pt x="504719" y="48969"/>
                        <a:pt x="523526" y="44827"/>
                        <a:pt x="540766" y="36450"/>
                      </a:cubicBezTo>
                      <a:lnTo>
                        <a:pt x="578012" y="18409"/>
                      </a:lnTo>
                      <a:cubicBezTo>
                        <a:pt x="580963" y="17029"/>
                        <a:pt x="584097" y="16292"/>
                        <a:pt x="587232" y="16292"/>
                      </a:cubicBezTo>
                      <a:cubicBezTo>
                        <a:pt x="591104" y="16292"/>
                        <a:pt x="594976" y="17397"/>
                        <a:pt x="598479" y="19514"/>
                      </a:cubicBezTo>
                      <a:cubicBezTo>
                        <a:pt x="604564" y="23380"/>
                        <a:pt x="608344" y="30099"/>
                        <a:pt x="608344" y="37371"/>
                      </a:cubicBezTo>
                      <a:lnTo>
                        <a:pt x="608344" y="174520"/>
                      </a:lnTo>
                      <a:cubicBezTo>
                        <a:pt x="608344" y="182620"/>
                        <a:pt x="603734" y="189984"/>
                        <a:pt x="596451" y="193481"/>
                      </a:cubicBezTo>
                      <a:lnTo>
                        <a:pt x="540766" y="220451"/>
                      </a:lnTo>
                      <a:cubicBezTo>
                        <a:pt x="523434" y="228827"/>
                        <a:pt x="504719" y="232969"/>
                        <a:pt x="486004" y="232969"/>
                      </a:cubicBezTo>
                      <a:cubicBezTo>
                        <a:pt x="466182" y="232969"/>
                        <a:pt x="446361" y="228367"/>
                        <a:pt x="428291" y="218978"/>
                      </a:cubicBezTo>
                      <a:cubicBezTo>
                        <a:pt x="410313" y="209774"/>
                        <a:pt x="390584" y="205079"/>
                        <a:pt x="370947" y="205079"/>
                      </a:cubicBezTo>
                      <a:cubicBezTo>
                        <a:pt x="350388" y="205079"/>
                        <a:pt x="329829" y="210142"/>
                        <a:pt x="311206" y="220175"/>
                      </a:cubicBezTo>
                      <a:lnTo>
                        <a:pt x="311206" y="426267"/>
                      </a:lnTo>
                      <a:cubicBezTo>
                        <a:pt x="311206" y="438693"/>
                        <a:pt x="301064" y="448726"/>
                        <a:pt x="288618" y="448726"/>
                      </a:cubicBezTo>
                      <a:cubicBezTo>
                        <a:pt x="276172" y="448726"/>
                        <a:pt x="266031" y="438693"/>
                        <a:pt x="266031" y="426267"/>
                      </a:cubicBezTo>
                      <a:lnTo>
                        <a:pt x="266031" y="22551"/>
                      </a:lnTo>
                      <a:cubicBezTo>
                        <a:pt x="266031" y="10033"/>
                        <a:pt x="276172" y="0"/>
                        <a:pt x="2886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19" name="ïṧḷîďé">
                <a:extLst>
                  <a:ext uri="{FF2B5EF4-FFF2-40B4-BE49-F238E27FC236}">
                    <a16:creationId xmlns="" xmlns:a16="http://schemas.microsoft.com/office/drawing/2014/main" id="{65F11E2A-510C-4345-A549-2FB712C0F7FA}"/>
                  </a:ext>
                </a:extLst>
              </p:cNvPr>
              <p:cNvGrpSpPr/>
              <p:nvPr/>
            </p:nvGrpSpPr>
            <p:grpSpPr>
              <a:xfrm>
                <a:off x="8808379" y="1357522"/>
                <a:ext cx="2710521" cy="1308272"/>
                <a:chOff x="8563614" y="4934816"/>
                <a:chExt cx="2955286" cy="1308272"/>
              </a:xfrm>
            </p:grpSpPr>
            <p:sp>
              <p:nvSpPr>
                <p:cNvPr id="20" name="ï$1iḑé">
                  <a:extLst>
                    <a:ext uri="{FF2B5EF4-FFF2-40B4-BE49-F238E27FC236}">
                      <a16:creationId xmlns="" xmlns:a16="http://schemas.microsoft.com/office/drawing/2014/main" id="{A8BFC894-8621-47A9-B207-0F9CEBCF41F3}"/>
                    </a:ext>
                  </a:extLst>
                </p:cNvPr>
                <p:cNvSpPr txBox="1"/>
                <p:nvPr/>
              </p:nvSpPr>
              <p:spPr bwMode="auto">
                <a:xfrm>
                  <a:off x="8563614" y="4934816"/>
                  <a:ext cx="2955286" cy="480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21" name="íṩľiďè">
                  <a:extLst>
                    <a:ext uri="{FF2B5EF4-FFF2-40B4-BE49-F238E27FC236}">
                      <a16:creationId xmlns="" xmlns:a16="http://schemas.microsoft.com/office/drawing/2014/main" id="{D9424FDA-5E22-492F-80DD-76C705FCF1EF}"/>
                    </a:ext>
                  </a:extLst>
                </p:cNvPr>
                <p:cNvSpPr/>
                <p:nvPr/>
              </p:nvSpPr>
              <p:spPr bwMode="auto">
                <a:xfrm>
                  <a:off x="8563614" y="5415115"/>
                  <a:ext cx="2955286" cy="827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… …</a:t>
                  </a:r>
                </a:p>
              </p:txBody>
            </p:sp>
          </p:grpSp>
        </p:grpSp>
        <p:grpSp>
          <p:nvGrpSpPr>
            <p:cNvPr id="11" name="î$1ïḍé">
              <a:extLst>
                <a:ext uri="{FF2B5EF4-FFF2-40B4-BE49-F238E27FC236}">
                  <a16:creationId xmlns="" xmlns:a16="http://schemas.microsoft.com/office/drawing/2014/main" id="{747CDA45-D195-4117-9F29-55C3978EFECE}"/>
                </a:ext>
              </a:extLst>
            </p:cNvPr>
            <p:cNvGrpSpPr/>
            <p:nvPr/>
          </p:nvGrpSpPr>
          <p:grpSpPr>
            <a:xfrm>
              <a:off x="7935148" y="4486615"/>
              <a:ext cx="3583752" cy="1308272"/>
              <a:chOff x="7935148" y="1357522"/>
              <a:chExt cx="3583752" cy="1308272"/>
            </a:xfrm>
          </p:grpSpPr>
          <p:grpSp>
            <p:nvGrpSpPr>
              <p:cNvPr id="12" name="iṡlídé">
                <a:extLst>
                  <a:ext uri="{FF2B5EF4-FFF2-40B4-BE49-F238E27FC236}">
                    <a16:creationId xmlns="" xmlns:a16="http://schemas.microsoft.com/office/drawing/2014/main" id="{274131A5-BC9F-4926-B9D6-73EC36A07A1F}"/>
                  </a:ext>
                </a:extLst>
              </p:cNvPr>
              <p:cNvGrpSpPr/>
              <p:nvPr/>
            </p:nvGrpSpPr>
            <p:grpSpPr>
              <a:xfrm>
                <a:off x="7935148" y="1454061"/>
                <a:ext cx="767514" cy="767520"/>
                <a:chOff x="5371847" y="2312243"/>
                <a:chExt cx="656438" cy="656442"/>
              </a:xfrm>
            </p:grpSpPr>
            <p:sp>
              <p:nvSpPr>
                <p:cNvPr id="16" name="iŝḷíďe">
                  <a:extLst>
                    <a:ext uri="{FF2B5EF4-FFF2-40B4-BE49-F238E27FC236}">
                      <a16:creationId xmlns="" xmlns:a16="http://schemas.microsoft.com/office/drawing/2014/main" id="{BD7E8573-2293-4B6F-9607-26DBF2288D35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iṣ1îḋé">
                  <a:extLst>
                    <a:ext uri="{FF2B5EF4-FFF2-40B4-BE49-F238E27FC236}">
                      <a16:creationId xmlns="" xmlns:a16="http://schemas.microsoft.com/office/drawing/2014/main" id="{74F4B02A-2CC4-4812-B1F7-CF608FAD2819}"/>
                    </a:ext>
                  </a:extLst>
                </p:cNvPr>
                <p:cNvSpPr/>
                <p:nvPr/>
              </p:nvSpPr>
              <p:spPr bwMode="auto">
                <a:xfrm>
                  <a:off x="5532706" y="2489856"/>
                  <a:ext cx="334720" cy="301213"/>
                </a:xfrm>
                <a:custGeom>
                  <a:avLst/>
                  <a:gdLst>
                    <a:gd name="connsiteX0" fmla="*/ 225929 w 608344"/>
                    <a:gd name="connsiteY0" fmla="*/ 296304 h 547447"/>
                    <a:gd name="connsiteX1" fmla="*/ 225929 w 608344"/>
                    <a:gd name="connsiteY1" fmla="*/ 341046 h 547447"/>
                    <a:gd name="connsiteX2" fmla="*/ 44891 w 608344"/>
                    <a:gd name="connsiteY2" fmla="*/ 420403 h 547447"/>
                    <a:gd name="connsiteX3" fmla="*/ 287412 w 608344"/>
                    <a:gd name="connsiteY3" fmla="*/ 502613 h 547447"/>
                    <a:gd name="connsiteX4" fmla="*/ 530026 w 608344"/>
                    <a:gd name="connsiteY4" fmla="*/ 420403 h 547447"/>
                    <a:gd name="connsiteX5" fmla="*/ 351292 w 608344"/>
                    <a:gd name="connsiteY5" fmla="*/ 341322 h 547447"/>
                    <a:gd name="connsiteX6" fmla="*/ 351292 w 608344"/>
                    <a:gd name="connsiteY6" fmla="*/ 296488 h 547447"/>
                    <a:gd name="connsiteX7" fmla="*/ 574825 w 608344"/>
                    <a:gd name="connsiteY7" fmla="*/ 420403 h 547447"/>
                    <a:gd name="connsiteX8" fmla="*/ 287412 w 608344"/>
                    <a:gd name="connsiteY8" fmla="*/ 547447 h 547447"/>
                    <a:gd name="connsiteX9" fmla="*/ 0 w 608344"/>
                    <a:gd name="connsiteY9" fmla="*/ 420403 h 547447"/>
                    <a:gd name="connsiteX10" fmla="*/ 225929 w 608344"/>
                    <a:gd name="connsiteY10" fmla="*/ 296304 h 547447"/>
                    <a:gd name="connsiteX11" fmla="*/ 288618 w 608344"/>
                    <a:gd name="connsiteY11" fmla="*/ 0 h 547447"/>
                    <a:gd name="connsiteX12" fmla="*/ 311206 w 608344"/>
                    <a:gd name="connsiteY12" fmla="*/ 22551 h 547447"/>
                    <a:gd name="connsiteX13" fmla="*/ 311206 w 608344"/>
                    <a:gd name="connsiteY13" fmla="*/ 36174 h 547447"/>
                    <a:gd name="connsiteX14" fmla="*/ 370947 w 608344"/>
                    <a:gd name="connsiteY14" fmla="*/ 21079 h 547447"/>
                    <a:gd name="connsiteX15" fmla="*/ 428291 w 608344"/>
                    <a:gd name="connsiteY15" fmla="*/ 34978 h 547447"/>
                    <a:gd name="connsiteX16" fmla="*/ 486004 w 608344"/>
                    <a:gd name="connsiteY16" fmla="*/ 48969 h 547447"/>
                    <a:gd name="connsiteX17" fmla="*/ 540766 w 608344"/>
                    <a:gd name="connsiteY17" fmla="*/ 36450 h 547447"/>
                    <a:gd name="connsiteX18" fmla="*/ 578012 w 608344"/>
                    <a:gd name="connsiteY18" fmla="*/ 18409 h 547447"/>
                    <a:gd name="connsiteX19" fmla="*/ 587232 w 608344"/>
                    <a:gd name="connsiteY19" fmla="*/ 16292 h 547447"/>
                    <a:gd name="connsiteX20" fmla="*/ 598479 w 608344"/>
                    <a:gd name="connsiteY20" fmla="*/ 19514 h 547447"/>
                    <a:gd name="connsiteX21" fmla="*/ 608344 w 608344"/>
                    <a:gd name="connsiteY21" fmla="*/ 37371 h 547447"/>
                    <a:gd name="connsiteX22" fmla="*/ 608344 w 608344"/>
                    <a:gd name="connsiteY22" fmla="*/ 174520 h 547447"/>
                    <a:gd name="connsiteX23" fmla="*/ 596451 w 608344"/>
                    <a:gd name="connsiteY23" fmla="*/ 193481 h 547447"/>
                    <a:gd name="connsiteX24" fmla="*/ 540766 w 608344"/>
                    <a:gd name="connsiteY24" fmla="*/ 220451 h 547447"/>
                    <a:gd name="connsiteX25" fmla="*/ 486004 w 608344"/>
                    <a:gd name="connsiteY25" fmla="*/ 232969 h 547447"/>
                    <a:gd name="connsiteX26" fmla="*/ 428291 w 608344"/>
                    <a:gd name="connsiteY26" fmla="*/ 218978 h 547447"/>
                    <a:gd name="connsiteX27" fmla="*/ 370947 w 608344"/>
                    <a:gd name="connsiteY27" fmla="*/ 205079 h 547447"/>
                    <a:gd name="connsiteX28" fmla="*/ 311206 w 608344"/>
                    <a:gd name="connsiteY28" fmla="*/ 220175 h 547447"/>
                    <a:gd name="connsiteX29" fmla="*/ 311206 w 608344"/>
                    <a:gd name="connsiteY29" fmla="*/ 426267 h 547447"/>
                    <a:gd name="connsiteX30" fmla="*/ 288618 w 608344"/>
                    <a:gd name="connsiteY30" fmla="*/ 448726 h 547447"/>
                    <a:gd name="connsiteX31" fmla="*/ 266031 w 608344"/>
                    <a:gd name="connsiteY31" fmla="*/ 426267 h 547447"/>
                    <a:gd name="connsiteX32" fmla="*/ 266031 w 608344"/>
                    <a:gd name="connsiteY32" fmla="*/ 22551 h 547447"/>
                    <a:gd name="connsiteX33" fmla="*/ 288618 w 608344"/>
                    <a:gd name="connsiteY33" fmla="*/ 0 h 54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08344" h="547447">
                      <a:moveTo>
                        <a:pt x="225929" y="296304"/>
                      </a:moveTo>
                      <a:lnTo>
                        <a:pt x="225929" y="341046"/>
                      </a:lnTo>
                      <a:cubicBezTo>
                        <a:pt x="112458" y="351817"/>
                        <a:pt x="44891" y="391035"/>
                        <a:pt x="44891" y="420403"/>
                      </a:cubicBezTo>
                      <a:cubicBezTo>
                        <a:pt x="44891" y="454741"/>
                        <a:pt x="137162" y="502613"/>
                        <a:pt x="287412" y="502613"/>
                      </a:cubicBezTo>
                      <a:cubicBezTo>
                        <a:pt x="437663" y="502613"/>
                        <a:pt x="530026" y="454741"/>
                        <a:pt x="530026" y="420403"/>
                      </a:cubicBezTo>
                      <a:cubicBezTo>
                        <a:pt x="530026" y="391219"/>
                        <a:pt x="463289" y="352369"/>
                        <a:pt x="351292" y="341322"/>
                      </a:cubicBezTo>
                      <a:lnTo>
                        <a:pt x="351292" y="296488"/>
                      </a:lnTo>
                      <a:cubicBezTo>
                        <a:pt x="468543" y="307904"/>
                        <a:pt x="574825" y="350436"/>
                        <a:pt x="574825" y="420403"/>
                      </a:cubicBezTo>
                      <a:cubicBezTo>
                        <a:pt x="574825" y="502889"/>
                        <a:pt x="426786" y="547447"/>
                        <a:pt x="287412" y="547447"/>
                      </a:cubicBezTo>
                      <a:cubicBezTo>
                        <a:pt x="148131" y="547447"/>
                        <a:pt x="0" y="502889"/>
                        <a:pt x="0" y="420403"/>
                      </a:cubicBezTo>
                      <a:cubicBezTo>
                        <a:pt x="0" y="349976"/>
                        <a:pt x="107757" y="307351"/>
                        <a:pt x="225929" y="296304"/>
                      </a:cubicBezTo>
                      <a:close/>
                      <a:moveTo>
                        <a:pt x="288618" y="0"/>
                      </a:moveTo>
                      <a:cubicBezTo>
                        <a:pt x="301064" y="0"/>
                        <a:pt x="311206" y="10033"/>
                        <a:pt x="311206" y="22551"/>
                      </a:cubicBezTo>
                      <a:lnTo>
                        <a:pt x="311206" y="36174"/>
                      </a:lnTo>
                      <a:cubicBezTo>
                        <a:pt x="329829" y="26141"/>
                        <a:pt x="350388" y="21079"/>
                        <a:pt x="370947" y="21079"/>
                      </a:cubicBezTo>
                      <a:cubicBezTo>
                        <a:pt x="390584" y="21079"/>
                        <a:pt x="410313" y="25681"/>
                        <a:pt x="428291" y="34978"/>
                      </a:cubicBezTo>
                      <a:cubicBezTo>
                        <a:pt x="446361" y="44366"/>
                        <a:pt x="466182" y="48969"/>
                        <a:pt x="486004" y="48969"/>
                      </a:cubicBezTo>
                      <a:cubicBezTo>
                        <a:pt x="504719" y="48969"/>
                        <a:pt x="523526" y="44827"/>
                        <a:pt x="540766" y="36450"/>
                      </a:cubicBezTo>
                      <a:lnTo>
                        <a:pt x="578012" y="18409"/>
                      </a:lnTo>
                      <a:cubicBezTo>
                        <a:pt x="580963" y="17029"/>
                        <a:pt x="584097" y="16292"/>
                        <a:pt x="587232" y="16292"/>
                      </a:cubicBezTo>
                      <a:cubicBezTo>
                        <a:pt x="591104" y="16292"/>
                        <a:pt x="594976" y="17397"/>
                        <a:pt x="598479" y="19514"/>
                      </a:cubicBezTo>
                      <a:cubicBezTo>
                        <a:pt x="604564" y="23380"/>
                        <a:pt x="608344" y="30099"/>
                        <a:pt x="608344" y="37371"/>
                      </a:cubicBezTo>
                      <a:lnTo>
                        <a:pt x="608344" y="174520"/>
                      </a:lnTo>
                      <a:cubicBezTo>
                        <a:pt x="608344" y="182620"/>
                        <a:pt x="603734" y="189984"/>
                        <a:pt x="596451" y="193481"/>
                      </a:cubicBezTo>
                      <a:lnTo>
                        <a:pt x="540766" y="220451"/>
                      </a:lnTo>
                      <a:cubicBezTo>
                        <a:pt x="523434" y="228827"/>
                        <a:pt x="504719" y="232969"/>
                        <a:pt x="486004" y="232969"/>
                      </a:cubicBezTo>
                      <a:cubicBezTo>
                        <a:pt x="466182" y="232969"/>
                        <a:pt x="446361" y="228367"/>
                        <a:pt x="428291" y="218978"/>
                      </a:cubicBezTo>
                      <a:cubicBezTo>
                        <a:pt x="410313" y="209774"/>
                        <a:pt x="390584" y="205079"/>
                        <a:pt x="370947" y="205079"/>
                      </a:cubicBezTo>
                      <a:cubicBezTo>
                        <a:pt x="350388" y="205079"/>
                        <a:pt x="329829" y="210142"/>
                        <a:pt x="311206" y="220175"/>
                      </a:cubicBezTo>
                      <a:lnTo>
                        <a:pt x="311206" y="426267"/>
                      </a:lnTo>
                      <a:cubicBezTo>
                        <a:pt x="311206" y="438693"/>
                        <a:pt x="301064" y="448726"/>
                        <a:pt x="288618" y="448726"/>
                      </a:cubicBezTo>
                      <a:cubicBezTo>
                        <a:pt x="276172" y="448726"/>
                        <a:pt x="266031" y="438693"/>
                        <a:pt x="266031" y="426267"/>
                      </a:cubicBezTo>
                      <a:lnTo>
                        <a:pt x="266031" y="22551"/>
                      </a:lnTo>
                      <a:cubicBezTo>
                        <a:pt x="266031" y="10033"/>
                        <a:pt x="276172" y="0"/>
                        <a:pt x="2886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13" name="îṣlîḓê">
                <a:extLst>
                  <a:ext uri="{FF2B5EF4-FFF2-40B4-BE49-F238E27FC236}">
                    <a16:creationId xmlns="" xmlns:a16="http://schemas.microsoft.com/office/drawing/2014/main" id="{B7E080FF-8E8C-4548-8F1B-D8FFB8B60CB4}"/>
                  </a:ext>
                </a:extLst>
              </p:cNvPr>
              <p:cNvGrpSpPr/>
              <p:nvPr/>
            </p:nvGrpSpPr>
            <p:grpSpPr>
              <a:xfrm>
                <a:off x="8808379" y="1357522"/>
                <a:ext cx="2710521" cy="1308272"/>
                <a:chOff x="8563614" y="4934816"/>
                <a:chExt cx="2955286" cy="1308272"/>
              </a:xfrm>
            </p:grpSpPr>
            <p:sp>
              <p:nvSpPr>
                <p:cNvPr id="14" name="ïSļíḓê">
                  <a:extLst>
                    <a:ext uri="{FF2B5EF4-FFF2-40B4-BE49-F238E27FC236}">
                      <a16:creationId xmlns="" xmlns:a16="http://schemas.microsoft.com/office/drawing/2014/main" id="{63E2D969-B1E7-4995-AA0E-80373F7D34C7}"/>
                    </a:ext>
                  </a:extLst>
                </p:cNvPr>
                <p:cNvSpPr txBox="1"/>
                <p:nvPr/>
              </p:nvSpPr>
              <p:spPr bwMode="auto">
                <a:xfrm>
                  <a:off x="8563614" y="4934816"/>
                  <a:ext cx="2955286" cy="480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5" name="iŝḻîḓe">
                  <a:extLst>
                    <a:ext uri="{FF2B5EF4-FFF2-40B4-BE49-F238E27FC236}">
                      <a16:creationId xmlns="" xmlns:a16="http://schemas.microsoft.com/office/drawing/2014/main" id="{C71FBAAA-0311-4949-849E-B7917520C1BF}"/>
                    </a:ext>
                  </a:extLst>
                </p:cNvPr>
                <p:cNvSpPr/>
                <p:nvPr/>
              </p:nvSpPr>
              <p:spPr bwMode="auto">
                <a:xfrm>
                  <a:off x="8563614" y="5415115"/>
                  <a:ext cx="2955286" cy="827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… 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29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71642" y="1926355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972758" y="2821705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715326" y="2439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FA3A39-40C0-466A-8782-604890F2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43B5FCD-C0F2-4F2A-BA69-BC539DB3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6A5C64-1796-4851-BA3B-83CD3EA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2220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8EE9800-07F6-4DEC-9BEE-DFCB5A4181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53269"/>
            <a:ext cx="10852150" cy="4531804"/>
            <a:chOff x="669925" y="1553269"/>
            <a:chExt cx="10852150" cy="4531804"/>
          </a:xfrm>
        </p:grpSpPr>
        <p:sp>
          <p:nvSpPr>
            <p:cNvPr id="6" name="iSlïďê">
              <a:extLst>
                <a:ext uri="{FF2B5EF4-FFF2-40B4-BE49-F238E27FC236}">
                  <a16:creationId xmlns="" xmlns:a16="http://schemas.microsoft.com/office/drawing/2014/main" id="{326AEC33-26B8-4F80-B67C-AF0E5ABB24E3}"/>
                </a:ext>
              </a:extLst>
            </p:cNvPr>
            <p:cNvSpPr/>
            <p:nvPr/>
          </p:nvSpPr>
          <p:spPr>
            <a:xfrm rot="2890726">
              <a:off x="3731200" y="2475201"/>
              <a:ext cx="2665131" cy="2647426"/>
            </a:xfrm>
            <a:custGeom>
              <a:avLst/>
              <a:gdLst/>
              <a:ahLst/>
              <a:cxnLst/>
              <a:rect l="l" t="t" r="r" b="b"/>
              <a:pathLst>
                <a:path w="3071958" h="3051550" extrusionOk="0">
                  <a:moveTo>
                    <a:pt x="0" y="223427"/>
                  </a:moveTo>
                  <a:lnTo>
                    <a:pt x="5457" y="222835"/>
                  </a:lnTo>
                  <a:lnTo>
                    <a:pt x="5460" y="220334"/>
                  </a:lnTo>
                  <a:lnTo>
                    <a:pt x="28507" y="220334"/>
                  </a:lnTo>
                  <a:lnTo>
                    <a:pt x="2059257" y="0"/>
                  </a:lnTo>
                  <a:lnTo>
                    <a:pt x="2119482" y="935855"/>
                  </a:lnTo>
                  <a:lnTo>
                    <a:pt x="1815594" y="952732"/>
                  </a:lnTo>
                  <a:lnTo>
                    <a:pt x="3071958" y="2076888"/>
                  </a:lnTo>
                  <a:lnTo>
                    <a:pt x="2199859" y="3051550"/>
                  </a:lnTo>
                  <a:lnTo>
                    <a:pt x="972751" y="1953570"/>
                  </a:lnTo>
                  <a:lnTo>
                    <a:pt x="972751" y="2236153"/>
                  </a:lnTo>
                  <a:lnTo>
                    <a:pt x="2769" y="2284871"/>
                  </a:lnTo>
                  <a:lnTo>
                    <a:pt x="5395" y="2703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8100000" sx="101000" sy="101000" algn="tr" rotWithShape="0">
                <a:schemeClr val="tx1">
                  <a:alpha val="10000"/>
                </a:schemeClr>
              </a:outerShdw>
            </a:effectLst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</a:endParaRPr>
            </a:p>
          </p:txBody>
        </p:sp>
        <p:sp>
          <p:nvSpPr>
            <p:cNvPr id="7" name="ïṣļíde">
              <a:extLst>
                <a:ext uri="{FF2B5EF4-FFF2-40B4-BE49-F238E27FC236}">
                  <a16:creationId xmlns="" xmlns:a16="http://schemas.microsoft.com/office/drawing/2014/main" id="{DD34546D-0498-4545-B307-1CDC0EB58920}"/>
                </a:ext>
              </a:extLst>
            </p:cNvPr>
            <p:cNvSpPr/>
            <p:nvPr/>
          </p:nvSpPr>
          <p:spPr>
            <a:xfrm rot="13690726">
              <a:off x="5793427" y="2105287"/>
              <a:ext cx="2665131" cy="2647427"/>
            </a:xfrm>
            <a:custGeom>
              <a:avLst/>
              <a:gdLst/>
              <a:ahLst/>
              <a:cxnLst/>
              <a:rect l="l" t="t" r="r" b="b"/>
              <a:pathLst>
                <a:path w="3071958" h="3051550" extrusionOk="0">
                  <a:moveTo>
                    <a:pt x="0" y="223427"/>
                  </a:moveTo>
                  <a:lnTo>
                    <a:pt x="5457" y="222835"/>
                  </a:lnTo>
                  <a:lnTo>
                    <a:pt x="5460" y="220334"/>
                  </a:lnTo>
                  <a:lnTo>
                    <a:pt x="28507" y="220334"/>
                  </a:lnTo>
                  <a:lnTo>
                    <a:pt x="2059257" y="0"/>
                  </a:lnTo>
                  <a:lnTo>
                    <a:pt x="2119482" y="935855"/>
                  </a:lnTo>
                  <a:lnTo>
                    <a:pt x="1815594" y="952732"/>
                  </a:lnTo>
                  <a:lnTo>
                    <a:pt x="3071958" y="2076888"/>
                  </a:lnTo>
                  <a:lnTo>
                    <a:pt x="2199859" y="3051550"/>
                  </a:lnTo>
                  <a:lnTo>
                    <a:pt x="972751" y="1953570"/>
                  </a:lnTo>
                  <a:lnTo>
                    <a:pt x="972751" y="2236153"/>
                  </a:lnTo>
                  <a:lnTo>
                    <a:pt x="2769" y="2284871"/>
                  </a:lnTo>
                  <a:lnTo>
                    <a:pt x="5395" y="2703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18900000" sx="101000" sy="101000" algn="bl" rotWithShape="0">
                <a:prstClr val="black">
                  <a:alpha val="10000"/>
                </a:prstClr>
              </a:outerShdw>
            </a:effectLst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algn="ctr"/>
              <a:endParaRPr sz="1400">
                <a:solidFill>
                  <a:schemeClr val="lt1"/>
                </a:solidFill>
              </a:endParaRPr>
            </a:p>
          </p:txBody>
        </p:sp>
        <p:grpSp>
          <p:nvGrpSpPr>
            <p:cNvPr id="8" name="iS1ïḓé">
              <a:extLst>
                <a:ext uri="{FF2B5EF4-FFF2-40B4-BE49-F238E27FC236}">
                  <a16:creationId xmlns="" xmlns:a16="http://schemas.microsoft.com/office/drawing/2014/main" id="{232151C6-28ED-4DDC-BF56-4BF28E242083}"/>
                </a:ext>
              </a:extLst>
            </p:cNvPr>
            <p:cNvGrpSpPr/>
            <p:nvPr/>
          </p:nvGrpSpPr>
          <p:grpSpPr>
            <a:xfrm>
              <a:off x="4668066" y="2563451"/>
              <a:ext cx="705293" cy="705293"/>
              <a:chOff x="4649213" y="2563451"/>
              <a:chExt cx="705293" cy="705293"/>
            </a:xfrm>
          </p:grpSpPr>
          <p:sp>
            <p:nvSpPr>
              <p:cNvPr id="22" name="isľïdé">
                <a:extLst>
                  <a:ext uri="{FF2B5EF4-FFF2-40B4-BE49-F238E27FC236}">
                    <a16:creationId xmlns="" xmlns:a16="http://schemas.microsoft.com/office/drawing/2014/main" id="{2FD4BAD8-ED35-4DC7-9E05-D175E3DF53AF}"/>
                  </a:ext>
                </a:extLst>
              </p:cNvPr>
              <p:cNvSpPr/>
              <p:nvPr/>
            </p:nvSpPr>
            <p:spPr>
              <a:xfrm>
                <a:off x="4649213" y="2563451"/>
                <a:ext cx="705293" cy="705293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ïş1íḍe">
                <a:extLst>
                  <a:ext uri="{FF2B5EF4-FFF2-40B4-BE49-F238E27FC236}">
                    <a16:creationId xmlns="" xmlns:a16="http://schemas.microsoft.com/office/drawing/2014/main" id="{EBDA3FFA-1957-42EB-BE0E-F4026766D721}"/>
                  </a:ext>
                </a:extLst>
              </p:cNvPr>
              <p:cNvSpPr/>
              <p:nvPr/>
            </p:nvSpPr>
            <p:spPr bwMode="auto">
              <a:xfrm>
                <a:off x="4821859" y="2707209"/>
                <a:ext cx="360000" cy="417776"/>
              </a:xfrm>
              <a:custGeom>
                <a:avLst/>
                <a:gdLst>
                  <a:gd name="T0" fmla="*/ 105 w 450"/>
                  <a:gd name="T1" fmla="*/ 204 h 523"/>
                  <a:gd name="T2" fmla="*/ 116 w 450"/>
                  <a:gd name="T3" fmla="*/ 223 h 523"/>
                  <a:gd name="T4" fmla="*/ 236 w 450"/>
                  <a:gd name="T5" fmla="*/ 328 h 523"/>
                  <a:gd name="T6" fmla="*/ 354 w 450"/>
                  <a:gd name="T7" fmla="*/ 222 h 523"/>
                  <a:gd name="T8" fmla="*/ 364 w 450"/>
                  <a:gd name="T9" fmla="*/ 203 h 523"/>
                  <a:gd name="T10" fmla="*/ 367 w 450"/>
                  <a:gd name="T11" fmla="*/ 198 h 523"/>
                  <a:gd name="T12" fmla="*/ 362 w 450"/>
                  <a:gd name="T13" fmla="*/ 160 h 523"/>
                  <a:gd name="T14" fmla="*/ 362 w 450"/>
                  <a:gd name="T15" fmla="*/ 158 h 523"/>
                  <a:gd name="T16" fmla="*/ 234 w 450"/>
                  <a:gd name="T17" fmla="*/ 0 h 523"/>
                  <a:gd name="T18" fmla="*/ 108 w 450"/>
                  <a:gd name="T19" fmla="*/ 159 h 523"/>
                  <a:gd name="T20" fmla="*/ 108 w 450"/>
                  <a:gd name="T21" fmla="*/ 161 h 523"/>
                  <a:gd name="T22" fmla="*/ 103 w 450"/>
                  <a:gd name="T23" fmla="*/ 198 h 523"/>
                  <a:gd name="T24" fmla="*/ 105 w 450"/>
                  <a:gd name="T25" fmla="*/ 204 h 523"/>
                  <a:gd name="T26" fmla="*/ 351 w 450"/>
                  <a:gd name="T27" fmla="*/ 190 h 523"/>
                  <a:gd name="T28" fmla="*/ 348 w 450"/>
                  <a:gd name="T29" fmla="*/ 197 h 523"/>
                  <a:gd name="T30" fmla="*/ 342 w 450"/>
                  <a:gd name="T31" fmla="*/ 210 h 523"/>
                  <a:gd name="T32" fmla="*/ 338 w 450"/>
                  <a:gd name="T33" fmla="*/ 215 h 523"/>
                  <a:gd name="T34" fmla="*/ 236 w 450"/>
                  <a:gd name="T35" fmla="*/ 310 h 523"/>
                  <a:gd name="T36" fmla="*/ 131 w 450"/>
                  <a:gd name="T37" fmla="*/ 215 h 523"/>
                  <a:gd name="T38" fmla="*/ 127 w 450"/>
                  <a:gd name="T39" fmla="*/ 210 h 523"/>
                  <a:gd name="T40" fmla="*/ 121 w 450"/>
                  <a:gd name="T41" fmla="*/ 197 h 523"/>
                  <a:gd name="T42" fmla="*/ 118 w 450"/>
                  <a:gd name="T43" fmla="*/ 191 h 523"/>
                  <a:gd name="T44" fmla="*/ 119 w 450"/>
                  <a:gd name="T45" fmla="*/ 174 h 523"/>
                  <a:gd name="T46" fmla="*/ 119 w 450"/>
                  <a:gd name="T47" fmla="*/ 174 h 523"/>
                  <a:gd name="T48" fmla="*/ 124 w 450"/>
                  <a:gd name="T49" fmla="*/ 170 h 523"/>
                  <a:gd name="T50" fmla="*/ 144 w 450"/>
                  <a:gd name="T51" fmla="*/ 173 h 523"/>
                  <a:gd name="T52" fmla="*/ 149 w 450"/>
                  <a:gd name="T53" fmla="*/ 170 h 523"/>
                  <a:gd name="T54" fmla="*/ 162 w 450"/>
                  <a:gd name="T55" fmla="*/ 141 h 523"/>
                  <a:gd name="T56" fmla="*/ 275 w 450"/>
                  <a:gd name="T57" fmla="*/ 156 h 523"/>
                  <a:gd name="T58" fmla="*/ 308 w 450"/>
                  <a:gd name="T59" fmla="*/ 153 h 523"/>
                  <a:gd name="T60" fmla="*/ 316 w 450"/>
                  <a:gd name="T61" fmla="*/ 172 h 523"/>
                  <a:gd name="T62" fmla="*/ 320 w 450"/>
                  <a:gd name="T63" fmla="*/ 175 h 523"/>
                  <a:gd name="T64" fmla="*/ 321 w 450"/>
                  <a:gd name="T65" fmla="*/ 175 h 523"/>
                  <a:gd name="T66" fmla="*/ 345 w 450"/>
                  <a:gd name="T67" fmla="*/ 168 h 523"/>
                  <a:gd name="T68" fmla="*/ 350 w 450"/>
                  <a:gd name="T69" fmla="*/ 173 h 523"/>
                  <a:gd name="T70" fmla="*/ 350 w 450"/>
                  <a:gd name="T71" fmla="*/ 173 h 523"/>
                  <a:gd name="T72" fmla="*/ 351 w 450"/>
                  <a:gd name="T73" fmla="*/ 190 h 523"/>
                  <a:gd name="T74" fmla="*/ 450 w 450"/>
                  <a:gd name="T75" fmla="*/ 513 h 523"/>
                  <a:gd name="T76" fmla="*/ 441 w 450"/>
                  <a:gd name="T77" fmla="*/ 522 h 523"/>
                  <a:gd name="T78" fmla="*/ 30 w 450"/>
                  <a:gd name="T79" fmla="*/ 523 h 523"/>
                  <a:gd name="T80" fmla="*/ 21 w 450"/>
                  <a:gd name="T81" fmla="*/ 515 h 523"/>
                  <a:gd name="T82" fmla="*/ 50 w 450"/>
                  <a:gd name="T83" fmla="*/ 376 h 523"/>
                  <a:gd name="T84" fmla="*/ 62 w 450"/>
                  <a:gd name="T85" fmla="*/ 394 h 523"/>
                  <a:gd name="T86" fmla="*/ 63 w 450"/>
                  <a:gd name="T87" fmla="*/ 395 h 523"/>
                  <a:gd name="T88" fmla="*/ 64 w 450"/>
                  <a:gd name="T89" fmla="*/ 396 h 523"/>
                  <a:gd name="T90" fmla="*/ 108 w 450"/>
                  <a:gd name="T91" fmla="*/ 413 h 523"/>
                  <a:gd name="T92" fmla="*/ 176 w 450"/>
                  <a:gd name="T93" fmla="*/ 375 h 523"/>
                  <a:gd name="T94" fmla="*/ 183 w 450"/>
                  <a:gd name="T95" fmla="*/ 359 h 523"/>
                  <a:gd name="T96" fmla="*/ 179 w 450"/>
                  <a:gd name="T97" fmla="*/ 343 h 523"/>
                  <a:gd name="T98" fmla="*/ 235 w 450"/>
                  <a:gd name="T99" fmla="*/ 352 h 523"/>
                  <a:gd name="T100" fmla="*/ 343 w 450"/>
                  <a:gd name="T101" fmla="*/ 311 h 523"/>
                  <a:gd name="T102" fmla="*/ 354 w 450"/>
                  <a:gd name="T103" fmla="*/ 309 h 523"/>
                  <a:gd name="T104" fmla="*/ 450 w 450"/>
                  <a:gd name="T105" fmla="*/ 513 h 523"/>
                  <a:gd name="T106" fmla="*/ 76 w 450"/>
                  <a:gd name="T107" fmla="*/ 384 h 523"/>
                  <a:gd name="T108" fmla="*/ 1 w 450"/>
                  <a:gd name="T109" fmla="*/ 205 h 523"/>
                  <a:gd name="T110" fmla="*/ 71 w 450"/>
                  <a:gd name="T111" fmla="*/ 158 h 523"/>
                  <a:gd name="T112" fmla="*/ 86 w 450"/>
                  <a:gd name="T113" fmla="*/ 213 h 523"/>
                  <a:gd name="T114" fmla="*/ 55 w 450"/>
                  <a:gd name="T115" fmla="*/ 224 h 523"/>
                  <a:gd name="T116" fmla="*/ 105 w 450"/>
                  <a:gd name="T117" fmla="*/ 332 h 523"/>
                  <a:gd name="T118" fmla="*/ 132 w 450"/>
                  <a:gd name="T119" fmla="*/ 315 h 523"/>
                  <a:gd name="T120" fmla="*/ 164 w 450"/>
                  <a:gd name="T121" fmla="*/ 362 h 523"/>
                  <a:gd name="T122" fmla="*/ 76 w 450"/>
                  <a:gd name="T123" fmla="*/ 38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0" h="523">
                    <a:moveTo>
                      <a:pt x="105" y="204"/>
                    </a:moveTo>
                    <a:cubicBezTo>
                      <a:pt x="109" y="213"/>
                      <a:pt x="112" y="219"/>
                      <a:pt x="116" y="223"/>
                    </a:cubicBezTo>
                    <a:cubicBezTo>
                      <a:pt x="135" y="285"/>
                      <a:pt x="184" y="328"/>
                      <a:pt x="236" y="328"/>
                    </a:cubicBezTo>
                    <a:cubicBezTo>
                      <a:pt x="287" y="327"/>
                      <a:pt x="336" y="284"/>
                      <a:pt x="354" y="222"/>
                    </a:cubicBezTo>
                    <a:cubicBezTo>
                      <a:pt x="358" y="218"/>
                      <a:pt x="361" y="212"/>
                      <a:pt x="364" y="203"/>
                    </a:cubicBezTo>
                    <a:cubicBezTo>
                      <a:pt x="365" y="201"/>
                      <a:pt x="366" y="199"/>
                      <a:pt x="367" y="198"/>
                    </a:cubicBezTo>
                    <a:cubicBezTo>
                      <a:pt x="374" y="183"/>
                      <a:pt x="371" y="167"/>
                      <a:pt x="362" y="160"/>
                    </a:cubicBezTo>
                    <a:lnTo>
                      <a:pt x="362" y="158"/>
                    </a:lnTo>
                    <a:cubicBezTo>
                      <a:pt x="361" y="82"/>
                      <a:pt x="351" y="0"/>
                      <a:pt x="234" y="0"/>
                    </a:cubicBezTo>
                    <a:cubicBezTo>
                      <a:pt x="117" y="0"/>
                      <a:pt x="107" y="79"/>
                      <a:pt x="108" y="159"/>
                    </a:cubicBezTo>
                    <a:cubicBezTo>
                      <a:pt x="108" y="160"/>
                      <a:pt x="108" y="160"/>
                      <a:pt x="108" y="161"/>
                    </a:cubicBezTo>
                    <a:cubicBezTo>
                      <a:pt x="98" y="168"/>
                      <a:pt x="95" y="184"/>
                      <a:pt x="103" y="198"/>
                    </a:cubicBezTo>
                    <a:cubicBezTo>
                      <a:pt x="103" y="200"/>
                      <a:pt x="104" y="202"/>
                      <a:pt x="105" y="204"/>
                    </a:cubicBezTo>
                    <a:close/>
                    <a:moveTo>
                      <a:pt x="351" y="190"/>
                    </a:moveTo>
                    <a:cubicBezTo>
                      <a:pt x="350" y="192"/>
                      <a:pt x="349" y="194"/>
                      <a:pt x="348" y="197"/>
                    </a:cubicBezTo>
                    <a:cubicBezTo>
                      <a:pt x="347" y="200"/>
                      <a:pt x="344" y="208"/>
                      <a:pt x="342" y="210"/>
                    </a:cubicBezTo>
                    <a:cubicBezTo>
                      <a:pt x="340" y="211"/>
                      <a:pt x="339" y="213"/>
                      <a:pt x="338" y="215"/>
                    </a:cubicBezTo>
                    <a:cubicBezTo>
                      <a:pt x="323" y="271"/>
                      <a:pt x="280" y="310"/>
                      <a:pt x="236" y="310"/>
                    </a:cubicBezTo>
                    <a:cubicBezTo>
                      <a:pt x="190" y="310"/>
                      <a:pt x="148" y="271"/>
                      <a:pt x="131" y="215"/>
                    </a:cubicBezTo>
                    <a:cubicBezTo>
                      <a:pt x="131" y="213"/>
                      <a:pt x="129" y="211"/>
                      <a:pt x="127" y="210"/>
                    </a:cubicBezTo>
                    <a:cubicBezTo>
                      <a:pt x="126" y="208"/>
                      <a:pt x="123" y="201"/>
                      <a:pt x="121" y="197"/>
                    </a:cubicBezTo>
                    <a:cubicBezTo>
                      <a:pt x="120" y="195"/>
                      <a:pt x="119" y="193"/>
                      <a:pt x="118" y="191"/>
                    </a:cubicBezTo>
                    <a:cubicBezTo>
                      <a:pt x="114" y="183"/>
                      <a:pt x="115" y="175"/>
                      <a:pt x="119" y="174"/>
                    </a:cubicBezTo>
                    <a:lnTo>
                      <a:pt x="119" y="174"/>
                    </a:lnTo>
                    <a:cubicBezTo>
                      <a:pt x="121" y="173"/>
                      <a:pt x="123" y="171"/>
                      <a:pt x="124" y="170"/>
                    </a:cubicBezTo>
                    <a:lnTo>
                      <a:pt x="144" y="173"/>
                    </a:lnTo>
                    <a:cubicBezTo>
                      <a:pt x="146" y="173"/>
                      <a:pt x="148" y="172"/>
                      <a:pt x="149" y="170"/>
                    </a:cubicBezTo>
                    <a:lnTo>
                      <a:pt x="162" y="141"/>
                    </a:lnTo>
                    <a:cubicBezTo>
                      <a:pt x="176" y="144"/>
                      <a:pt x="231" y="157"/>
                      <a:pt x="275" y="156"/>
                    </a:cubicBezTo>
                    <a:cubicBezTo>
                      <a:pt x="288" y="156"/>
                      <a:pt x="299" y="155"/>
                      <a:pt x="308" y="153"/>
                    </a:cubicBezTo>
                    <a:lnTo>
                      <a:pt x="316" y="172"/>
                    </a:lnTo>
                    <a:cubicBezTo>
                      <a:pt x="317" y="174"/>
                      <a:pt x="318" y="175"/>
                      <a:pt x="320" y="175"/>
                    </a:cubicBezTo>
                    <a:cubicBezTo>
                      <a:pt x="320" y="175"/>
                      <a:pt x="321" y="175"/>
                      <a:pt x="321" y="175"/>
                    </a:cubicBezTo>
                    <a:lnTo>
                      <a:pt x="345" y="168"/>
                    </a:lnTo>
                    <a:cubicBezTo>
                      <a:pt x="346" y="170"/>
                      <a:pt x="348" y="172"/>
                      <a:pt x="350" y="173"/>
                    </a:cubicBezTo>
                    <a:lnTo>
                      <a:pt x="350" y="173"/>
                    </a:lnTo>
                    <a:cubicBezTo>
                      <a:pt x="354" y="175"/>
                      <a:pt x="355" y="182"/>
                      <a:pt x="351" y="190"/>
                    </a:cubicBezTo>
                    <a:close/>
                    <a:moveTo>
                      <a:pt x="450" y="513"/>
                    </a:moveTo>
                    <a:cubicBezTo>
                      <a:pt x="450" y="518"/>
                      <a:pt x="446" y="522"/>
                      <a:pt x="441" y="522"/>
                    </a:cubicBezTo>
                    <a:lnTo>
                      <a:pt x="30" y="523"/>
                    </a:lnTo>
                    <a:cubicBezTo>
                      <a:pt x="25" y="523"/>
                      <a:pt x="22" y="519"/>
                      <a:pt x="21" y="515"/>
                    </a:cubicBezTo>
                    <a:cubicBezTo>
                      <a:pt x="21" y="459"/>
                      <a:pt x="31" y="412"/>
                      <a:pt x="50" y="376"/>
                    </a:cubicBezTo>
                    <a:cubicBezTo>
                      <a:pt x="54" y="382"/>
                      <a:pt x="58" y="388"/>
                      <a:pt x="62" y="394"/>
                    </a:cubicBezTo>
                    <a:lnTo>
                      <a:pt x="63" y="395"/>
                    </a:lnTo>
                    <a:lnTo>
                      <a:pt x="64" y="396"/>
                    </a:lnTo>
                    <a:cubicBezTo>
                      <a:pt x="65" y="397"/>
                      <a:pt x="81" y="413"/>
                      <a:pt x="108" y="413"/>
                    </a:cubicBezTo>
                    <a:cubicBezTo>
                      <a:pt x="132" y="413"/>
                      <a:pt x="155" y="400"/>
                      <a:pt x="176" y="375"/>
                    </a:cubicBezTo>
                    <a:cubicBezTo>
                      <a:pt x="180" y="371"/>
                      <a:pt x="182" y="365"/>
                      <a:pt x="183" y="359"/>
                    </a:cubicBezTo>
                    <a:cubicBezTo>
                      <a:pt x="183" y="354"/>
                      <a:pt x="182" y="349"/>
                      <a:pt x="179" y="343"/>
                    </a:cubicBezTo>
                    <a:cubicBezTo>
                      <a:pt x="197" y="349"/>
                      <a:pt x="216" y="352"/>
                      <a:pt x="235" y="352"/>
                    </a:cubicBezTo>
                    <a:cubicBezTo>
                      <a:pt x="279" y="352"/>
                      <a:pt x="319" y="337"/>
                      <a:pt x="343" y="311"/>
                    </a:cubicBezTo>
                    <a:cubicBezTo>
                      <a:pt x="345" y="308"/>
                      <a:pt x="350" y="307"/>
                      <a:pt x="354" y="309"/>
                    </a:cubicBezTo>
                    <a:cubicBezTo>
                      <a:pt x="415" y="347"/>
                      <a:pt x="450" y="420"/>
                      <a:pt x="450" y="513"/>
                    </a:cubicBezTo>
                    <a:close/>
                    <a:moveTo>
                      <a:pt x="76" y="384"/>
                    </a:moveTo>
                    <a:cubicBezTo>
                      <a:pt x="0" y="295"/>
                      <a:pt x="1" y="205"/>
                      <a:pt x="1" y="205"/>
                    </a:cubicBezTo>
                    <a:cubicBezTo>
                      <a:pt x="4" y="156"/>
                      <a:pt x="61" y="154"/>
                      <a:pt x="71" y="158"/>
                    </a:cubicBezTo>
                    <a:cubicBezTo>
                      <a:pt x="84" y="164"/>
                      <a:pt x="87" y="207"/>
                      <a:pt x="86" y="213"/>
                    </a:cubicBezTo>
                    <a:cubicBezTo>
                      <a:pt x="84" y="221"/>
                      <a:pt x="55" y="224"/>
                      <a:pt x="55" y="224"/>
                    </a:cubicBezTo>
                    <a:cubicBezTo>
                      <a:pt x="66" y="272"/>
                      <a:pt x="105" y="332"/>
                      <a:pt x="105" y="332"/>
                    </a:cubicBezTo>
                    <a:cubicBezTo>
                      <a:pt x="116" y="319"/>
                      <a:pt x="132" y="315"/>
                      <a:pt x="132" y="315"/>
                    </a:cubicBezTo>
                    <a:cubicBezTo>
                      <a:pt x="164" y="327"/>
                      <a:pt x="164" y="362"/>
                      <a:pt x="164" y="362"/>
                    </a:cubicBezTo>
                    <a:cubicBezTo>
                      <a:pt x="114" y="421"/>
                      <a:pt x="91" y="401"/>
                      <a:pt x="76" y="3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iṧľîḋè">
              <a:extLst>
                <a:ext uri="{FF2B5EF4-FFF2-40B4-BE49-F238E27FC236}">
                  <a16:creationId xmlns="" xmlns:a16="http://schemas.microsoft.com/office/drawing/2014/main" id="{D8068F09-75FC-4DFC-BD85-2EAEAEF74082}"/>
                </a:ext>
              </a:extLst>
            </p:cNvPr>
            <p:cNvGrpSpPr/>
            <p:nvPr/>
          </p:nvGrpSpPr>
          <p:grpSpPr>
            <a:xfrm>
              <a:off x="6789097" y="3838337"/>
              <a:ext cx="705293" cy="705293"/>
              <a:chOff x="4649213" y="2563451"/>
              <a:chExt cx="705293" cy="705293"/>
            </a:xfrm>
          </p:grpSpPr>
          <p:sp>
            <p:nvSpPr>
              <p:cNvPr id="20" name="ïSḻîďe">
                <a:extLst>
                  <a:ext uri="{FF2B5EF4-FFF2-40B4-BE49-F238E27FC236}">
                    <a16:creationId xmlns="" xmlns:a16="http://schemas.microsoft.com/office/drawing/2014/main" id="{6505CE55-D31A-4065-B191-E3D87F508CAD}"/>
                  </a:ext>
                </a:extLst>
              </p:cNvPr>
              <p:cNvSpPr/>
              <p:nvPr/>
            </p:nvSpPr>
            <p:spPr>
              <a:xfrm>
                <a:off x="4649213" y="2563451"/>
                <a:ext cx="705293" cy="705293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ïṥḻîḍe">
                <a:extLst>
                  <a:ext uri="{FF2B5EF4-FFF2-40B4-BE49-F238E27FC236}">
                    <a16:creationId xmlns="" xmlns:a16="http://schemas.microsoft.com/office/drawing/2014/main" id="{AD9C81ED-CB0F-424F-82FE-42EAE971390F}"/>
                  </a:ext>
                </a:extLst>
              </p:cNvPr>
              <p:cNvSpPr/>
              <p:nvPr/>
            </p:nvSpPr>
            <p:spPr bwMode="auto">
              <a:xfrm>
                <a:off x="4821859" y="2707209"/>
                <a:ext cx="360000" cy="417776"/>
              </a:xfrm>
              <a:custGeom>
                <a:avLst/>
                <a:gdLst>
                  <a:gd name="T0" fmla="*/ 105 w 450"/>
                  <a:gd name="T1" fmla="*/ 204 h 523"/>
                  <a:gd name="T2" fmla="*/ 116 w 450"/>
                  <a:gd name="T3" fmla="*/ 223 h 523"/>
                  <a:gd name="T4" fmla="*/ 236 w 450"/>
                  <a:gd name="T5" fmla="*/ 328 h 523"/>
                  <a:gd name="T6" fmla="*/ 354 w 450"/>
                  <a:gd name="T7" fmla="*/ 222 h 523"/>
                  <a:gd name="T8" fmla="*/ 364 w 450"/>
                  <a:gd name="T9" fmla="*/ 203 h 523"/>
                  <a:gd name="T10" fmla="*/ 367 w 450"/>
                  <a:gd name="T11" fmla="*/ 198 h 523"/>
                  <a:gd name="T12" fmla="*/ 362 w 450"/>
                  <a:gd name="T13" fmla="*/ 160 h 523"/>
                  <a:gd name="T14" fmla="*/ 362 w 450"/>
                  <a:gd name="T15" fmla="*/ 158 h 523"/>
                  <a:gd name="T16" fmla="*/ 234 w 450"/>
                  <a:gd name="T17" fmla="*/ 0 h 523"/>
                  <a:gd name="T18" fmla="*/ 108 w 450"/>
                  <a:gd name="T19" fmla="*/ 159 h 523"/>
                  <a:gd name="T20" fmla="*/ 108 w 450"/>
                  <a:gd name="T21" fmla="*/ 161 h 523"/>
                  <a:gd name="T22" fmla="*/ 103 w 450"/>
                  <a:gd name="T23" fmla="*/ 198 h 523"/>
                  <a:gd name="T24" fmla="*/ 105 w 450"/>
                  <a:gd name="T25" fmla="*/ 204 h 523"/>
                  <a:gd name="T26" fmla="*/ 351 w 450"/>
                  <a:gd name="T27" fmla="*/ 190 h 523"/>
                  <a:gd name="T28" fmla="*/ 348 w 450"/>
                  <a:gd name="T29" fmla="*/ 197 h 523"/>
                  <a:gd name="T30" fmla="*/ 342 w 450"/>
                  <a:gd name="T31" fmla="*/ 210 h 523"/>
                  <a:gd name="T32" fmla="*/ 338 w 450"/>
                  <a:gd name="T33" fmla="*/ 215 h 523"/>
                  <a:gd name="T34" fmla="*/ 236 w 450"/>
                  <a:gd name="T35" fmla="*/ 310 h 523"/>
                  <a:gd name="T36" fmla="*/ 131 w 450"/>
                  <a:gd name="T37" fmla="*/ 215 h 523"/>
                  <a:gd name="T38" fmla="*/ 127 w 450"/>
                  <a:gd name="T39" fmla="*/ 210 h 523"/>
                  <a:gd name="T40" fmla="*/ 121 w 450"/>
                  <a:gd name="T41" fmla="*/ 197 h 523"/>
                  <a:gd name="T42" fmla="*/ 118 w 450"/>
                  <a:gd name="T43" fmla="*/ 191 h 523"/>
                  <a:gd name="T44" fmla="*/ 119 w 450"/>
                  <a:gd name="T45" fmla="*/ 174 h 523"/>
                  <a:gd name="T46" fmla="*/ 119 w 450"/>
                  <a:gd name="T47" fmla="*/ 174 h 523"/>
                  <a:gd name="T48" fmla="*/ 124 w 450"/>
                  <a:gd name="T49" fmla="*/ 170 h 523"/>
                  <a:gd name="T50" fmla="*/ 144 w 450"/>
                  <a:gd name="T51" fmla="*/ 173 h 523"/>
                  <a:gd name="T52" fmla="*/ 149 w 450"/>
                  <a:gd name="T53" fmla="*/ 170 h 523"/>
                  <a:gd name="T54" fmla="*/ 162 w 450"/>
                  <a:gd name="T55" fmla="*/ 141 h 523"/>
                  <a:gd name="T56" fmla="*/ 275 w 450"/>
                  <a:gd name="T57" fmla="*/ 156 h 523"/>
                  <a:gd name="T58" fmla="*/ 308 w 450"/>
                  <a:gd name="T59" fmla="*/ 153 h 523"/>
                  <a:gd name="T60" fmla="*/ 316 w 450"/>
                  <a:gd name="T61" fmla="*/ 172 h 523"/>
                  <a:gd name="T62" fmla="*/ 320 w 450"/>
                  <a:gd name="T63" fmla="*/ 175 h 523"/>
                  <a:gd name="T64" fmla="*/ 321 w 450"/>
                  <a:gd name="T65" fmla="*/ 175 h 523"/>
                  <a:gd name="T66" fmla="*/ 345 w 450"/>
                  <a:gd name="T67" fmla="*/ 168 h 523"/>
                  <a:gd name="T68" fmla="*/ 350 w 450"/>
                  <a:gd name="T69" fmla="*/ 173 h 523"/>
                  <a:gd name="T70" fmla="*/ 350 w 450"/>
                  <a:gd name="T71" fmla="*/ 173 h 523"/>
                  <a:gd name="T72" fmla="*/ 351 w 450"/>
                  <a:gd name="T73" fmla="*/ 190 h 523"/>
                  <a:gd name="T74" fmla="*/ 450 w 450"/>
                  <a:gd name="T75" fmla="*/ 513 h 523"/>
                  <a:gd name="T76" fmla="*/ 441 w 450"/>
                  <a:gd name="T77" fmla="*/ 522 h 523"/>
                  <a:gd name="T78" fmla="*/ 30 w 450"/>
                  <a:gd name="T79" fmla="*/ 523 h 523"/>
                  <a:gd name="T80" fmla="*/ 21 w 450"/>
                  <a:gd name="T81" fmla="*/ 515 h 523"/>
                  <a:gd name="T82" fmla="*/ 50 w 450"/>
                  <a:gd name="T83" fmla="*/ 376 h 523"/>
                  <a:gd name="T84" fmla="*/ 62 w 450"/>
                  <a:gd name="T85" fmla="*/ 394 h 523"/>
                  <a:gd name="T86" fmla="*/ 63 w 450"/>
                  <a:gd name="T87" fmla="*/ 395 h 523"/>
                  <a:gd name="T88" fmla="*/ 64 w 450"/>
                  <a:gd name="T89" fmla="*/ 396 h 523"/>
                  <a:gd name="T90" fmla="*/ 108 w 450"/>
                  <a:gd name="T91" fmla="*/ 413 h 523"/>
                  <a:gd name="T92" fmla="*/ 176 w 450"/>
                  <a:gd name="T93" fmla="*/ 375 h 523"/>
                  <a:gd name="T94" fmla="*/ 183 w 450"/>
                  <a:gd name="T95" fmla="*/ 359 h 523"/>
                  <a:gd name="T96" fmla="*/ 179 w 450"/>
                  <a:gd name="T97" fmla="*/ 343 h 523"/>
                  <a:gd name="T98" fmla="*/ 235 w 450"/>
                  <a:gd name="T99" fmla="*/ 352 h 523"/>
                  <a:gd name="T100" fmla="*/ 343 w 450"/>
                  <a:gd name="T101" fmla="*/ 311 h 523"/>
                  <a:gd name="T102" fmla="*/ 354 w 450"/>
                  <a:gd name="T103" fmla="*/ 309 h 523"/>
                  <a:gd name="T104" fmla="*/ 450 w 450"/>
                  <a:gd name="T105" fmla="*/ 513 h 523"/>
                  <a:gd name="T106" fmla="*/ 76 w 450"/>
                  <a:gd name="T107" fmla="*/ 384 h 523"/>
                  <a:gd name="T108" fmla="*/ 1 w 450"/>
                  <a:gd name="T109" fmla="*/ 205 h 523"/>
                  <a:gd name="T110" fmla="*/ 71 w 450"/>
                  <a:gd name="T111" fmla="*/ 158 h 523"/>
                  <a:gd name="T112" fmla="*/ 86 w 450"/>
                  <a:gd name="T113" fmla="*/ 213 h 523"/>
                  <a:gd name="T114" fmla="*/ 55 w 450"/>
                  <a:gd name="T115" fmla="*/ 224 h 523"/>
                  <a:gd name="T116" fmla="*/ 105 w 450"/>
                  <a:gd name="T117" fmla="*/ 332 h 523"/>
                  <a:gd name="T118" fmla="*/ 132 w 450"/>
                  <a:gd name="T119" fmla="*/ 315 h 523"/>
                  <a:gd name="T120" fmla="*/ 164 w 450"/>
                  <a:gd name="T121" fmla="*/ 362 h 523"/>
                  <a:gd name="T122" fmla="*/ 76 w 450"/>
                  <a:gd name="T123" fmla="*/ 38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0" h="523">
                    <a:moveTo>
                      <a:pt x="105" y="204"/>
                    </a:moveTo>
                    <a:cubicBezTo>
                      <a:pt x="109" y="213"/>
                      <a:pt x="112" y="219"/>
                      <a:pt x="116" y="223"/>
                    </a:cubicBezTo>
                    <a:cubicBezTo>
                      <a:pt x="135" y="285"/>
                      <a:pt x="184" y="328"/>
                      <a:pt x="236" y="328"/>
                    </a:cubicBezTo>
                    <a:cubicBezTo>
                      <a:pt x="287" y="327"/>
                      <a:pt x="336" y="284"/>
                      <a:pt x="354" y="222"/>
                    </a:cubicBezTo>
                    <a:cubicBezTo>
                      <a:pt x="358" y="218"/>
                      <a:pt x="361" y="212"/>
                      <a:pt x="364" y="203"/>
                    </a:cubicBezTo>
                    <a:cubicBezTo>
                      <a:pt x="365" y="201"/>
                      <a:pt x="366" y="199"/>
                      <a:pt x="367" y="198"/>
                    </a:cubicBezTo>
                    <a:cubicBezTo>
                      <a:pt x="374" y="183"/>
                      <a:pt x="371" y="167"/>
                      <a:pt x="362" y="160"/>
                    </a:cubicBezTo>
                    <a:lnTo>
                      <a:pt x="362" y="158"/>
                    </a:lnTo>
                    <a:cubicBezTo>
                      <a:pt x="361" y="82"/>
                      <a:pt x="351" y="0"/>
                      <a:pt x="234" y="0"/>
                    </a:cubicBezTo>
                    <a:cubicBezTo>
                      <a:pt x="117" y="0"/>
                      <a:pt x="107" y="79"/>
                      <a:pt x="108" y="159"/>
                    </a:cubicBezTo>
                    <a:cubicBezTo>
                      <a:pt x="108" y="160"/>
                      <a:pt x="108" y="160"/>
                      <a:pt x="108" y="161"/>
                    </a:cubicBezTo>
                    <a:cubicBezTo>
                      <a:pt x="98" y="168"/>
                      <a:pt x="95" y="184"/>
                      <a:pt x="103" y="198"/>
                    </a:cubicBezTo>
                    <a:cubicBezTo>
                      <a:pt x="103" y="200"/>
                      <a:pt x="104" y="202"/>
                      <a:pt x="105" y="204"/>
                    </a:cubicBezTo>
                    <a:close/>
                    <a:moveTo>
                      <a:pt x="351" y="190"/>
                    </a:moveTo>
                    <a:cubicBezTo>
                      <a:pt x="350" y="192"/>
                      <a:pt x="349" y="194"/>
                      <a:pt x="348" y="197"/>
                    </a:cubicBezTo>
                    <a:cubicBezTo>
                      <a:pt x="347" y="200"/>
                      <a:pt x="344" y="208"/>
                      <a:pt x="342" y="210"/>
                    </a:cubicBezTo>
                    <a:cubicBezTo>
                      <a:pt x="340" y="211"/>
                      <a:pt x="339" y="213"/>
                      <a:pt x="338" y="215"/>
                    </a:cubicBezTo>
                    <a:cubicBezTo>
                      <a:pt x="323" y="271"/>
                      <a:pt x="280" y="310"/>
                      <a:pt x="236" y="310"/>
                    </a:cubicBezTo>
                    <a:cubicBezTo>
                      <a:pt x="190" y="310"/>
                      <a:pt x="148" y="271"/>
                      <a:pt x="131" y="215"/>
                    </a:cubicBezTo>
                    <a:cubicBezTo>
                      <a:pt x="131" y="213"/>
                      <a:pt x="129" y="211"/>
                      <a:pt x="127" y="210"/>
                    </a:cubicBezTo>
                    <a:cubicBezTo>
                      <a:pt x="126" y="208"/>
                      <a:pt x="123" y="201"/>
                      <a:pt x="121" y="197"/>
                    </a:cubicBezTo>
                    <a:cubicBezTo>
                      <a:pt x="120" y="195"/>
                      <a:pt x="119" y="193"/>
                      <a:pt x="118" y="191"/>
                    </a:cubicBezTo>
                    <a:cubicBezTo>
                      <a:pt x="114" y="183"/>
                      <a:pt x="115" y="175"/>
                      <a:pt x="119" y="174"/>
                    </a:cubicBezTo>
                    <a:lnTo>
                      <a:pt x="119" y="174"/>
                    </a:lnTo>
                    <a:cubicBezTo>
                      <a:pt x="121" y="173"/>
                      <a:pt x="123" y="171"/>
                      <a:pt x="124" y="170"/>
                    </a:cubicBezTo>
                    <a:lnTo>
                      <a:pt x="144" y="173"/>
                    </a:lnTo>
                    <a:cubicBezTo>
                      <a:pt x="146" y="173"/>
                      <a:pt x="148" y="172"/>
                      <a:pt x="149" y="170"/>
                    </a:cubicBezTo>
                    <a:lnTo>
                      <a:pt x="162" y="141"/>
                    </a:lnTo>
                    <a:cubicBezTo>
                      <a:pt x="176" y="144"/>
                      <a:pt x="231" y="157"/>
                      <a:pt x="275" y="156"/>
                    </a:cubicBezTo>
                    <a:cubicBezTo>
                      <a:pt x="288" y="156"/>
                      <a:pt x="299" y="155"/>
                      <a:pt x="308" y="153"/>
                    </a:cubicBezTo>
                    <a:lnTo>
                      <a:pt x="316" y="172"/>
                    </a:lnTo>
                    <a:cubicBezTo>
                      <a:pt x="317" y="174"/>
                      <a:pt x="318" y="175"/>
                      <a:pt x="320" y="175"/>
                    </a:cubicBezTo>
                    <a:cubicBezTo>
                      <a:pt x="320" y="175"/>
                      <a:pt x="321" y="175"/>
                      <a:pt x="321" y="175"/>
                    </a:cubicBezTo>
                    <a:lnTo>
                      <a:pt x="345" y="168"/>
                    </a:lnTo>
                    <a:cubicBezTo>
                      <a:pt x="346" y="170"/>
                      <a:pt x="348" y="172"/>
                      <a:pt x="350" y="173"/>
                    </a:cubicBezTo>
                    <a:lnTo>
                      <a:pt x="350" y="173"/>
                    </a:lnTo>
                    <a:cubicBezTo>
                      <a:pt x="354" y="175"/>
                      <a:pt x="355" y="182"/>
                      <a:pt x="351" y="190"/>
                    </a:cubicBezTo>
                    <a:close/>
                    <a:moveTo>
                      <a:pt x="450" y="513"/>
                    </a:moveTo>
                    <a:cubicBezTo>
                      <a:pt x="450" y="518"/>
                      <a:pt x="446" y="522"/>
                      <a:pt x="441" y="522"/>
                    </a:cubicBezTo>
                    <a:lnTo>
                      <a:pt x="30" y="523"/>
                    </a:lnTo>
                    <a:cubicBezTo>
                      <a:pt x="25" y="523"/>
                      <a:pt x="22" y="519"/>
                      <a:pt x="21" y="515"/>
                    </a:cubicBezTo>
                    <a:cubicBezTo>
                      <a:pt x="21" y="459"/>
                      <a:pt x="31" y="412"/>
                      <a:pt x="50" y="376"/>
                    </a:cubicBezTo>
                    <a:cubicBezTo>
                      <a:pt x="54" y="382"/>
                      <a:pt x="58" y="388"/>
                      <a:pt x="62" y="394"/>
                    </a:cubicBezTo>
                    <a:lnTo>
                      <a:pt x="63" y="395"/>
                    </a:lnTo>
                    <a:lnTo>
                      <a:pt x="64" y="396"/>
                    </a:lnTo>
                    <a:cubicBezTo>
                      <a:pt x="65" y="397"/>
                      <a:pt x="81" y="413"/>
                      <a:pt x="108" y="413"/>
                    </a:cubicBezTo>
                    <a:cubicBezTo>
                      <a:pt x="132" y="413"/>
                      <a:pt x="155" y="400"/>
                      <a:pt x="176" y="375"/>
                    </a:cubicBezTo>
                    <a:cubicBezTo>
                      <a:pt x="180" y="371"/>
                      <a:pt x="182" y="365"/>
                      <a:pt x="183" y="359"/>
                    </a:cubicBezTo>
                    <a:cubicBezTo>
                      <a:pt x="183" y="354"/>
                      <a:pt x="182" y="349"/>
                      <a:pt x="179" y="343"/>
                    </a:cubicBezTo>
                    <a:cubicBezTo>
                      <a:pt x="197" y="349"/>
                      <a:pt x="216" y="352"/>
                      <a:pt x="235" y="352"/>
                    </a:cubicBezTo>
                    <a:cubicBezTo>
                      <a:pt x="279" y="352"/>
                      <a:pt x="319" y="337"/>
                      <a:pt x="343" y="311"/>
                    </a:cubicBezTo>
                    <a:cubicBezTo>
                      <a:pt x="345" y="308"/>
                      <a:pt x="350" y="307"/>
                      <a:pt x="354" y="309"/>
                    </a:cubicBezTo>
                    <a:cubicBezTo>
                      <a:pt x="415" y="347"/>
                      <a:pt x="450" y="420"/>
                      <a:pt x="450" y="513"/>
                    </a:cubicBezTo>
                    <a:close/>
                    <a:moveTo>
                      <a:pt x="76" y="384"/>
                    </a:moveTo>
                    <a:cubicBezTo>
                      <a:pt x="0" y="295"/>
                      <a:pt x="1" y="205"/>
                      <a:pt x="1" y="205"/>
                    </a:cubicBezTo>
                    <a:cubicBezTo>
                      <a:pt x="4" y="156"/>
                      <a:pt x="61" y="154"/>
                      <a:pt x="71" y="158"/>
                    </a:cubicBezTo>
                    <a:cubicBezTo>
                      <a:pt x="84" y="164"/>
                      <a:pt x="87" y="207"/>
                      <a:pt x="86" y="213"/>
                    </a:cubicBezTo>
                    <a:cubicBezTo>
                      <a:pt x="84" y="221"/>
                      <a:pt x="55" y="224"/>
                      <a:pt x="55" y="224"/>
                    </a:cubicBezTo>
                    <a:cubicBezTo>
                      <a:pt x="66" y="272"/>
                      <a:pt x="105" y="332"/>
                      <a:pt x="105" y="332"/>
                    </a:cubicBezTo>
                    <a:cubicBezTo>
                      <a:pt x="116" y="319"/>
                      <a:pt x="132" y="315"/>
                      <a:pt x="132" y="315"/>
                    </a:cubicBezTo>
                    <a:cubicBezTo>
                      <a:pt x="164" y="327"/>
                      <a:pt x="164" y="362"/>
                      <a:pt x="164" y="362"/>
                    </a:cubicBezTo>
                    <a:cubicBezTo>
                      <a:pt x="114" y="421"/>
                      <a:pt x="91" y="401"/>
                      <a:pt x="76" y="3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íṩ1îḋê">
              <a:extLst>
                <a:ext uri="{FF2B5EF4-FFF2-40B4-BE49-F238E27FC236}">
                  <a16:creationId xmlns="" xmlns:a16="http://schemas.microsoft.com/office/drawing/2014/main" id="{196A487E-8EC2-459A-8F3A-D6AC9036662A}"/>
                </a:ext>
              </a:extLst>
            </p:cNvPr>
            <p:cNvSpPr/>
            <p:nvPr/>
          </p:nvSpPr>
          <p:spPr bwMode="auto">
            <a:xfrm>
              <a:off x="669925" y="3214098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1" name="îṩľïdê">
              <a:extLst>
                <a:ext uri="{FF2B5EF4-FFF2-40B4-BE49-F238E27FC236}">
                  <a16:creationId xmlns="" xmlns:a16="http://schemas.microsoft.com/office/drawing/2014/main" id="{7B7AD7F9-09DF-415F-B07D-A0338E429C0C}"/>
                </a:ext>
              </a:extLst>
            </p:cNvPr>
            <p:cNvSpPr txBox="1"/>
            <p:nvPr/>
          </p:nvSpPr>
          <p:spPr bwMode="auto">
            <a:xfrm>
              <a:off x="669925" y="2706169"/>
              <a:ext cx="2875634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  <a:endParaRPr lang="zh-CN" altLang="en-US" sz="2000" b="1" dirty="0"/>
            </a:p>
          </p:txBody>
        </p:sp>
        <p:sp>
          <p:nvSpPr>
            <p:cNvPr id="12" name="išlïḓé">
              <a:extLst>
                <a:ext uri="{FF2B5EF4-FFF2-40B4-BE49-F238E27FC236}">
                  <a16:creationId xmlns="" xmlns:a16="http://schemas.microsoft.com/office/drawing/2014/main" id="{28D7D3B7-7180-4C44-95D5-0DB43AC2EF5F}"/>
                </a:ext>
              </a:extLst>
            </p:cNvPr>
            <p:cNvSpPr/>
            <p:nvPr/>
          </p:nvSpPr>
          <p:spPr bwMode="auto">
            <a:xfrm>
              <a:off x="8646441" y="3982095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3" name="íŝḷïdê">
              <a:extLst>
                <a:ext uri="{FF2B5EF4-FFF2-40B4-BE49-F238E27FC236}">
                  <a16:creationId xmlns="" xmlns:a16="http://schemas.microsoft.com/office/drawing/2014/main" id="{E4124B75-FA4D-4B8D-95D9-6E65B35E6BF2}"/>
                </a:ext>
              </a:extLst>
            </p:cNvPr>
            <p:cNvSpPr txBox="1"/>
            <p:nvPr/>
          </p:nvSpPr>
          <p:spPr bwMode="auto">
            <a:xfrm>
              <a:off x="8646441" y="3474166"/>
              <a:ext cx="2875634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  <a:endParaRPr lang="zh-CN" altLang="en-US" sz="2000" b="1" dirty="0"/>
            </a:p>
          </p:txBody>
        </p:sp>
        <p:sp>
          <p:nvSpPr>
            <p:cNvPr id="14" name="ï$ḷîḍé">
              <a:extLst>
                <a:ext uri="{FF2B5EF4-FFF2-40B4-BE49-F238E27FC236}">
                  <a16:creationId xmlns="" xmlns:a16="http://schemas.microsoft.com/office/drawing/2014/main" id="{D5301D40-75F3-4C08-B6CA-EDE269345368}"/>
                </a:ext>
              </a:extLst>
            </p:cNvPr>
            <p:cNvSpPr/>
            <p:nvPr/>
          </p:nvSpPr>
          <p:spPr bwMode="auto">
            <a:xfrm>
              <a:off x="669925" y="3909011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5" name="íṩḷíḍé">
              <a:extLst>
                <a:ext uri="{FF2B5EF4-FFF2-40B4-BE49-F238E27FC236}">
                  <a16:creationId xmlns="" xmlns:a16="http://schemas.microsoft.com/office/drawing/2014/main" id="{09A81B8C-860B-443F-83F9-1853EF9EBB5F}"/>
                </a:ext>
              </a:extLst>
            </p:cNvPr>
            <p:cNvSpPr/>
            <p:nvPr/>
          </p:nvSpPr>
          <p:spPr bwMode="auto">
            <a:xfrm>
              <a:off x="8646441" y="4677008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6" name="î$ḷiḓê">
              <a:extLst>
                <a:ext uri="{FF2B5EF4-FFF2-40B4-BE49-F238E27FC236}">
                  <a16:creationId xmlns="" xmlns:a16="http://schemas.microsoft.com/office/drawing/2014/main" id="{0EB2CD19-DC20-43A4-AD34-3FE6FD2443AE}"/>
                </a:ext>
              </a:extLst>
            </p:cNvPr>
            <p:cNvSpPr/>
            <p:nvPr/>
          </p:nvSpPr>
          <p:spPr bwMode="auto">
            <a:xfrm>
              <a:off x="669925" y="4603924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7" name="ïš1ïḍe">
              <a:extLst>
                <a:ext uri="{FF2B5EF4-FFF2-40B4-BE49-F238E27FC236}">
                  <a16:creationId xmlns="" xmlns:a16="http://schemas.microsoft.com/office/drawing/2014/main" id="{DB6C44A7-E8D6-408D-A122-E725AA89FA0C}"/>
                </a:ext>
              </a:extLst>
            </p:cNvPr>
            <p:cNvSpPr/>
            <p:nvPr/>
          </p:nvSpPr>
          <p:spPr bwMode="auto">
            <a:xfrm>
              <a:off x="8646441" y="5371921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8" name="ïşḷiḋé">
              <a:extLst>
                <a:ext uri="{FF2B5EF4-FFF2-40B4-BE49-F238E27FC236}">
                  <a16:creationId xmlns="" xmlns:a16="http://schemas.microsoft.com/office/drawing/2014/main" id="{CDF0E220-D936-443D-A410-4E5930444FAB}"/>
                </a:ext>
              </a:extLst>
            </p:cNvPr>
            <p:cNvSpPr txBox="1"/>
            <p:nvPr/>
          </p:nvSpPr>
          <p:spPr bwMode="auto">
            <a:xfrm>
              <a:off x="4262793" y="1553269"/>
              <a:ext cx="1515838" cy="50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</a:rPr>
                <a:t>75%</a:t>
              </a:r>
              <a:endParaRPr lang="zh-CN" altLang="en-US" sz="24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íṡľíḑê">
              <a:extLst>
                <a:ext uri="{FF2B5EF4-FFF2-40B4-BE49-F238E27FC236}">
                  <a16:creationId xmlns="" xmlns:a16="http://schemas.microsoft.com/office/drawing/2014/main" id="{44EF6026-67CA-49B0-9E65-BB1DA8416FBD}"/>
                </a:ext>
              </a:extLst>
            </p:cNvPr>
            <p:cNvSpPr txBox="1"/>
            <p:nvPr/>
          </p:nvSpPr>
          <p:spPr bwMode="auto">
            <a:xfrm>
              <a:off x="6383824" y="5084959"/>
              <a:ext cx="1515838" cy="50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</a:rPr>
                <a:t>25%</a:t>
              </a:r>
              <a:endParaRPr lang="zh-CN" altLang="en-US" sz="2400" b="1" i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5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AE05EF-4F6C-4506-B537-F68AFD2A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C968930-DFE1-4507-8688-676FE7C2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562924E-0BA6-4E88-BE98-88615447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2e96e51e-8745-4ea6-944e-cbefeb4d833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BA77DD0D-E550-49FC-A472-1C83B5468B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5538"/>
            <a:ext cx="12192000" cy="5018087"/>
            <a:chOff x="0" y="1125538"/>
            <a:chExt cx="12192000" cy="5018087"/>
          </a:xfrm>
        </p:grpSpPr>
        <p:sp>
          <p:nvSpPr>
            <p:cNvPr id="6" name="ïś1îdè">
              <a:extLst>
                <a:ext uri="{FF2B5EF4-FFF2-40B4-BE49-F238E27FC236}">
                  <a16:creationId xmlns="" xmlns:a16="http://schemas.microsoft.com/office/drawing/2014/main" id="{21B5ACC6-C832-41C1-9490-06472C58C737}"/>
                </a:ext>
              </a:extLst>
            </p:cNvPr>
            <p:cNvSpPr/>
            <p:nvPr/>
          </p:nvSpPr>
          <p:spPr>
            <a:xfrm>
              <a:off x="0" y="3743611"/>
              <a:ext cx="12192000" cy="2373027"/>
            </a:xfrm>
            <a:prstGeom prst="roundRect">
              <a:avLst>
                <a:gd name="adj" fmla="val 0"/>
              </a:avLst>
            </a:prstGeom>
            <a:blipFill>
              <a:blip r:embed="rId3"/>
              <a:stretch>
                <a:fillRect t="-95005" b="-9399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îsḷíḑe">
              <a:extLst>
                <a:ext uri="{FF2B5EF4-FFF2-40B4-BE49-F238E27FC236}">
                  <a16:creationId xmlns="" xmlns:a16="http://schemas.microsoft.com/office/drawing/2014/main" id="{9CDA7FDD-EF21-47CC-9448-F8419342BA0E}"/>
                </a:ext>
              </a:extLst>
            </p:cNvPr>
            <p:cNvGrpSpPr/>
            <p:nvPr/>
          </p:nvGrpSpPr>
          <p:grpSpPr>
            <a:xfrm>
              <a:off x="673100" y="3743611"/>
              <a:ext cx="3437066" cy="1703549"/>
              <a:chOff x="729803" y="3743611"/>
              <a:chExt cx="3437066" cy="1703549"/>
            </a:xfrm>
          </p:grpSpPr>
          <p:sp>
            <p:nvSpPr>
              <p:cNvPr id="25" name="iślïḋé">
                <a:extLst>
                  <a:ext uri="{FF2B5EF4-FFF2-40B4-BE49-F238E27FC236}">
                    <a16:creationId xmlns="" xmlns:a16="http://schemas.microsoft.com/office/drawing/2014/main" id="{E337ED4C-418B-45F5-8064-75FE02392D5C}"/>
                  </a:ext>
                </a:extLst>
              </p:cNvPr>
              <p:cNvSpPr/>
              <p:nvPr/>
            </p:nvSpPr>
            <p:spPr>
              <a:xfrm>
                <a:off x="729803" y="3743611"/>
                <a:ext cx="3437066" cy="17035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 algn="ctr"/>
                <a:r>
                  <a:rPr lang="en-US" sz="2000" b="1" dirty="0"/>
                  <a:t>Text here</a:t>
                </a:r>
              </a:p>
            </p:txBody>
          </p:sp>
          <p:sp>
            <p:nvSpPr>
              <p:cNvPr id="26" name="îŝ1ídé">
                <a:extLst>
                  <a:ext uri="{FF2B5EF4-FFF2-40B4-BE49-F238E27FC236}">
                    <a16:creationId xmlns="" xmlns:a16="http://schemas.microsoft.com/office/drawing/2014/main" id="{6335BC70-D0D4-48F5-AEBA-9563D78BB929}"/>
                  </a:ext>
                </a:extLst>
              </p:cNvPr>
              <p:cNvSpPr/>
              <p:nvPr/>
            </p:nvSpPr>
            <p:spPr>
              <a:xfrm>
                <a:off x="2088159" y="4091930"/>
                <a:ext cx="720355" cy="502116"/>
              </a:xfrm>
              <a:custGeom>
                <a:avLst/>
                <a:gdLst>
                  <a:gd name="connsiteX0" fmla="*/ 6350 w 338138"/>
                  <a:gd name="connsiteY0" fmla="*/ 196850 h 220663"/>
                  <a:gd name="connsiteX1" fmla="*/ 6350 w 338138"/>
                  <a:gd name="connsiteY1" fmla="*/ 203654 h 220663"/>
                  <a:gd name="connsiteX2" fmla="*/ 115798 w 338138"/>
                  <a:gd name="connsiteY2" fmla="*/ 203654 h 220663"/>
                  <a:gd name="connsiteX3" fmla="*/ 118435 w 338138"/>
                  <a:gd name="connsiteY3" fmla="*/ 206375 h 220663"/>
                  <a:gd name="connsiteX4" fmla="*/ 115798 w 338138"/>
                  <a:gd name="connsiteY4" fmla="*/ 209097 h 220663"/>
                  <a:gd name="connsiteX5" fmla="*/ 6350 w 338138"/>
                  <a:gd name="connsiteY5" fmla="*/ 209097 h 220663"/>
                  <a:gd name="connsiteX6" fmla="*/ 6350 w 338138"/>
                  <a:gd name="connsiteY6" fmla="*/ 211818 h 220663"/>
                  <a:gd name="connsiteX7" fmla="*/ 10306 w 338138"/>
                  <a:gd name="connsiteY7" fmla="*/ 215900 h 220663"/>
                  <a:gd name="connsiteX8" fmla="*/ 329419 w 338138"/>
                  <a:gd name="connsiteY8" fmla="*/ 215900 h 220663"/>
                  <a:gd name="connsiteX9" fmla="*/ 333375 w 338138"/>
                  <a:gd name="connsiteY9" fmla="*/ 211818 h 220663"/>
                  <a:gd name="connsiteX10" fmla="*/ 333375 w 338138"/>
                  <a:gd name="connsiteY10" fmla="*/ 196850 h 220663"/>
                  <a:gd name="connsiteX11" fmla="*/ 6350 w 338138"/>
                  <a:gd name="connsiteY11" fmla="*/ 196850 h 220663"/>
                  <a:gd name="connsiteX12" fmla="*/ 25400 w 338138"/>
                  <a:gd name="connsiteY12" fmla="*/ 176212 h 220663"/>
                  <a:gd name="connsiteX13" fmla="*/ 25400 w 338138"/>
                  <a:gd name="connsiteY13" fmla="*/ 190500 h 220663"/>
                  <a:gd name="connsiteX14" fmla="*/ 312738 w 338138"/>
                  <a:gd name="connsiteY14" fmla="*/ 190500 h 220663"/>
                  <a:gd name="connsiteX15" fmla="*/ 312738 w 338138"/>
                  <a:gd name="connsiteY15" fmla="*/ 176212 h 220663"/>
                  <a:gd name="connsiteX16" fmla="*/ 91503 w 338138"/>
                  <a:gd name="connsiteY16" fmla="*/ 28320 h 220663"/>
                  <a:gd name="connsiteX17" fmla="*/ 95504 w 338138"/>
                  <a:gd name="connsiteY17" fmla="*/ 28320 h 220663"/>
                  <a:gd name="connsiteX18" fmla="*/ 95504 w 338138"/>
                  <a:gd name="connsiteY18" fmla="*/ 32321 h 220663"/>
                  <a:gd name="connsiteX19" fmla="*/ 35496 w 338138"/>
                  <a:gd name="connsiteY19" fmla="*/ 92328 h 220663"/>
                  <a:gd name="connsiteX20" fmla="*/ 32829 w 338138"/>
                  <a:gd name="connsiteY20" fmla="*/ 93662 h 220663"/>
                  <a:gd name="connsiteX21" fmla="*/ 30162 w 338138"/>
                  <a:gd name="connsiteY21" fmla="*/ 92328 h 220663"/>
                  <a:gd name="connsiteX22" fmla="*/ 30162 w 338138"/>
                  <a:gd name="connsiteY22" fmla="*/ 88328 h 220663"/>
                  <a:gd name="connsiteX23" fmla="*/ 91503 w 338138"/>
                  <a:gd name="connsiteY23" fmla="*/ 28320 h 220663"/>
                  <a:gd name="connsiteX24" fmla="*/ 56621 w 338138"/>
                  <a:gd name="connsiteY24" fmla="*/ 28310 h 220663"/>
                  <a:gd name="connsiteX25" fmla="*/ 60589 w 338138"/>
                  <a:gd name="connsiteY25" fmla="*/ 28310 h 220663"/>
                  <a:gd name="connsiteX26" fmla="*/ 60589 w 338138"/>
                  <a:gd name="connsiteY26" fmla="*/ 32278 h 220663"/>
                  <a:gd name="connsiteX27" fmla="*/ 35454 w 338138"/>
                  <a:gd name="connsiteY27" fmla="*/ 57414 h 220663"/>
                  <a:gd name="connsiteX28" fmla="*/ 32808 w 338138"/>
                  <a:gd name="connsiteY28" fmla="*/ 58737 h 220663"/>
                  <a:gd name="connsiteX29" fmla="*/ 30162 w 338138"/>
                  <a:gd name="connsiteY29" fmla="*/ 57414 h 220663"/>
                  <a:gd name="connsiteX30" fmla="*/ 30162 w 338138"/>
                  <a:gd name="connsiteY30" fmla="*/ 53445 h 220663"/>
                  <a:gd name="connsiteX31" fmla="*/ 56621 w 338138"/>
                  <a:gd name="connsiteY31" fmla="*/ 28310 h 220663"/>
                  <a:gd name="connsiteX32" fmla="*/ 126415 w 338138"/>
                  <a:gd name="connsiteY32" fmla="*/ 28303 h 220663"/>
                  <a:gd name="connsiteX33" fmla="*/ 130425 w 338138"/>
                  <a:gd name="connsiteY33" fmla="*/ 28303 h 220663"/>
                  <a:gd name="connsiteX34" fmla="*/ 130425 w 338138"/>
                  <a:gd name="connsiteY34" fmla="*/ 32251 h 220663"/>
                  <a:gd name="connsiteX35" fmla="*/ 35510 w 338138"/>
                  <a:gd name="connsiteY35" fmla="*/ 125684 h 220663"/>
                  <a:gd name="connsiteX36" fmla="*/ 32836 w 338138"/>
                  <a:gd name="connsiteY36" fmla="*/ 127000 h 220663"/>
                  <a:gd name="connsiteX37" fmla="*/ 30162 w 338138"/>
                  <a:gd name="connsiteY37" fmla="*/ 125684 h 220663"/>
                  <a:gd name="connsiteX38" fmla="*/ 30162 w 338138"/>
                  <a:gd name="connsiteY38" fmla="*/ 121736 h 220663"/>
                  <a:gd name="connsiteX39" fmla="*/ 126415 w 338138"/>
                  <a:gd name="connsiteY39" fmla="*/ 28303 h 220663"/>
                  <a:gd name="connsiteX40" fmla="*/ 25400 w 338138"/>
                  <a:gd name="connsiteY40" fmla="*/ 19050 h 220663"/>
                  <a:gd name="connsiteX41" fmla="*/ 25400 w 338138"/>
                  <a:gd name="connsiteY41" fmla="*/ 169863 h 220663"/>
                  <a:gd name="connsiteX42" fmla="*/ 312738 w 338138"/>
                  <a:gd name="connsiteY42" fmla="*/ 169863 h 220663"/>
                  <a:gd name="connsiteX43" fmla="*/ 312738 w 338138"/>
                  <a:gd name="connsiteY43" fmla="*/ 160602 h 220663"/>
                  <a:gd name="connsiteX44" fmla="*/ 265288 w 338138"/>
                  <a:gd name="connsiteY44" fmla="*/ 160602 h 220663"/>
                  <a:gd name="connsiteX45" fmla="*/ 262652 w 338138"/>
                  <a:gd name="connsiteY45" fmla="*/ 157956 h 220663"/>
                  <a:gd name="connsiteX46" fmla="*/ 265288 w 338138"/>
                  <a:gd name="connsiteY46" fmla="*/ 153988 h 220663"/>
                  <a:gd name="connsiteX47" fmla="*/ 312738 w 338138"/>
                  <a:gd name="connsiteY47" fmla="*/ 153988 h 220663"/>
                  <a:gd name="connsiteX48" fmla="*/ 312738 w 338138"/>
                  <a:gd name="connsiteY48" fmla="*/ 146050 h 220663"/>
                  <a:gd name="connsiteX49" fmla="*/ 233654 w 338138"/>
                  <a:gd name="connsiteY49" fmla="*/ 146050 h 220663"/>
                  <a:gd name="connsiteX50" fmla="*/ 231018 w 338138"/>
                  <a:gd name="connsiteY50" fmla="*/ 143404 h 220663"/>
                  <a:gd name="connsiteX51" fmla="*/ 233654 w 338138"/>
                  <a:gd name="connsiteY51" fmla="*/ 139436 h 220663"/>
                  <a:gd name="connsiteX52" fmla="*/ 312738 w 338138"/>
                  <a:gd name="connsiteY52" fmla="*/ 139436 h 220663"/>
                  <a:gd name="connsiteX53" fmla="*/ 312738 w 338138"/>
                  <a:gd name="connsiteY53" fmla="*/ 19050 h 220663"/>
                  <a:gd name="connsiteX54" fmla="*/ 25400 w 338138"/>
                  <a:gd name="connsiteY54" fmla="*/ 19050 h 220663"/>
                  <a:gd name="connsiteX55" fmla="*/ 35945 w 338138"/>
                  <a:gd name="connsiteY55" fmla="*/ 4762 h 220663"/>
                  <a:gd name="connsiteX56" fmla="*/ 25400 w 338138"/>
                  <a:gd name="connsiteY56" fmla="*/ 14287 h 220663"/>
                  <a:gd name="connsiteX57" fmla="*/ 312738 w 338138"/>
                  <a:gd name="connsiteY57" fmla="*/ 14287 h 220663"/>
                  <a:gd name="connsiteX58" fmla="*/ 302194 w 338138"/>
                  <a:gd name="connsiteY58" fmla="*/ 4762 h 220663"/>
                  <a:gd name="connsiteX59" fmla="*/ 35945 w 338138"/>
                  <a:gd name="connsiteY59" fmla="*/ 4762 h 220663"/>
                  <a:gd name="connsiteX60" fmla="*/ 35663 w 338138"/>
                  <a:gd name="connsiteY60" fmla="*/ 0 h 220663"/>
                  <a:gd name="connsiteX61" fmla="*/ 302475 w 338138"/>
                  <a:gd name="connsiteY61" fmla="*/ 0 h 220663"/>
                  <a:gd name="connsiteX62" fmla="*/ 318325 w 338138"/>
                  <a:gd name="connsiteY62" fmla="*/ 15761 h 220663"/>
                  <a:gd name="connsiteX63" fmla="*/ 318325 w 338138"/>
                  <a:gd name="connsiteY63" fmla="*/ 190453 h 220663"/>
                  <a:gd name="connsiteX64" fmla="*/ 335497 w 338138"/>
                  <a:gd name="connsiteY64" fmla="*/ 190453 h 220663"/>
                  <a:gd name="connsiteX65" fmla="*/ 338138 w 338138"/>
                  <a:gd name="connsiteY65" fmla="*/ 194393 h 220663"/>
                  <a:gd name="connsiteX66" fmla="*/ 338138 w 338138"/>
                  <a:gd name="connsiteY66" fmla="*/ 211469 h 220663"/>
                  <a:gd name="connsiteX67" fmla="*/ 328892 w 338138"/>
                  <a:gd name="connsiteY67" fmla="*/ 220663 h 220663"/>
                  <a:gd name="connsiteX68" fmla="*/ 9246 w 338138"/>
                  <a:gd name="connsiteY68" fmla="*/ 220663 h 220663"/>
                  <a:gd name="connsiteX69" fmla="*/ 0 w 338138"/>
                  <a:gd name="connsiteY69" fmla="*/ 211469 h 220663"/>
                  <a:gd name="connsiteX70" fmla="*/ 0 w 338138"/>
                  <a:gd name="connsiteY70" fmla="*/ 194393 h 220663"/>
                  <a:gd name="connsiteX71" fmla="*/ 2641 w 338138"/>
                  <a:gd name="connsiteY71" fmla="*/ 190453 h 220663"/>
                  <a:gd name="connsiteX72" fmla="*/ 19813 w 338138"/>
                  <a:gd name="connsiteY72" fmla="*/ 190453 h 220663"/>
                  <a:gd name="connsiteX73" fmla="*/ 19813 w 338138"/>
                  <a:gd name="connsiteY73" fmla="*/ 15761 h 220663"/>
                  <a:gd name="connsiteX74" fmla="*/ 35663 w 338138"/>
                  <a:gd name="connsiteY74" fmla="*/ 0 h 2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38138" h="220663">
                    <a:moveTo>
                      <a:pt x="6350" y="196850"/>
                    </a:moveTo>
                    <a:cubicBezTo>
                      <a:pt x="6350" y="196850"/>
                      <a:pt x="6350" y="196850"/>
                      <a:pt x="6350" y="203654"/>
                    </a:cubicBezTo>
                    <a:cubicBezTo>
                      <a:pt x="6350" y="203654"/>
                      <a:pt x="6350" y="203654"/>
                      <a:pt x="115798" y="203654"/>
                    </a:cubicBezTo>
                    <a:cubicBezTo>
                      <a:pt x="117117" y="203654"/>
                      <a:pt x="118435" y="205015"/>
                      <a:pt x="118435" y="206375"/>
                    </a:cubicBezTo>
                    <a:cubicBezTo>
                      <a:pt x="118435" y="207736"/>
                      <a:pt x="117117" y="209097"/>
                      <a:pt x="115798" y="209097"/>
                    </a:cubicBezTo>
                    <a:cubicBezTo>
                      <a:pt x="115798" y="209097"/>
                      <a:pt x="115798" y="209097"/>
                      <a:pt x="6350" y="209097"/>
                    </a:cubicBezTo>
                    <a:cubicBezTo>
                      <a:pt x="6350" y="209097"/>
                      <a:pt x="6350" y="209097"/>
                      <a:pt x="6350" y="211818"/>
                    </a:cubicBezTo>
                    <a:cubicBezTo>
                      <a:pt x="6350" y="213179"/>
                      <a:pt x="8988" y="215900"/>
                      <a:pt x="10306" y="215900"/>
                    </a:cubicBezTo>
                    <a:cubicBezTo>
                      <a:pt x="10306" y="215900"/>
                      <a:pt x="10306" y="215900"/>
                      <a:pt x="329419" y="215900"/>
                    </a:cubicBezTo>
                    <a:cubicBezTo>
                      <a:pt x="330738" y="215900"/>
                      <a:pt x="333375" y="213179"/>
                      <a:pt x="333375" y="211818"/>
                    </a:cubicBezTo>
                    <a:lnTo>
                      <a:pt x="333375" y="196850"/>
                    </a:lnTo>
                    <a:cubicBezTo>
                      <a:pt x="333375" y="196850"/>
                      <a:pt x="333375" y="196850"/>
                      <a:pt x="6350" y="196850"/>
                    </a:cubicBezTo>
                    <a:close/>
                    <a:moveTo>
                      <a:pt x="25400" y="176212"/>
                    </a:moveTo>
                    <a:lnTo>
                      <a:pt x="25400" y="190500"/>
                    </a:lnTo>
                    <a:lnTo>
                      <a:pt x="312738" y="190500"/>
                    </a:lnTo>
                    <a:lnTo>
                      <a:pt x="312738" y="176212"/>
                    </a:lnTo>
                    <a:close/>
                    <a:moveTo>
                      <a:pt x="91503" y="28320"/>
                    </a:moveTo>
                    <a:cubicBezTo>
                      <a:pt x="92837" y="26987"/>
                      <a:pt x="94170" y="26987"/>
                      <a:pt x="95504" y="28320"/>
                    </a:cubicBezTo>
                    <a:cubicBezTo>
                      <a:pt x="96837" y="28320"/>
                      <a:pt x="96837" y="30987"/>
                      <a:pt x="95504" y="32321"/>
                    </a:cubicBezTo>
                    <a:cubicBezTo>
                      <a:pt x="95504" y="32321"/>
                      <a:pt x="95504" y="32321"/>
                      <a:pt x="35496" y="92328"/>
                    </a:cubicBezTo>
                    <a:cubicBezTo>
                      <a:pt x="34163" y="93662"/>
                      <a:pt x="34163" y="93662"/>
                      <a:pt x="32829" y="93662"/>
                    </a:cubicBezTo>
                    <a:cubicBezTo>
                      <a:pt x="31496" y="93662"/>
                      <a:pt x="31496" y="93662"/>
                      <a:pt x="30162" y="92328"/>
                    </a:cubicBezTo>
                    <a:cubicBezTo>
                      <a:pt x="30162" y="92328"/>
                      <a:pt x="30162" y="89661"/>
                      <a:pt x="30162" y="88328"/>
                    </a:cubicBezTo>
                    <a:cubicBezTo>
                      <a:pt x="30162" y="88328"/>
                      <a:pt x="30162" y="88328"/>
                      <a:pt x="91503" y="28320"/>
                    </a:cubicBezTo>
                    <a:close/>
                    <a:moveTo>
                      <a:pt x="56621" y="28310"/>
                    </a:moveTo>
                    <a:cubicBezTo>
                      <a:pt x="57943" y="26987"/>
                      <a:pt x="59266" y="26987"/>
                      <a:pt x="60589" y="28310"/>
                    </a:cubicBezTo>
                    <a:cubicBezTo>
                      <a:pt x="61912" y="28310"/>
                      <a:pt x="61912" y="30956"/>
                      <a:pt x="60589" y="32278"/>
                    </a:cubicBezTo>
                    <a:cubicBezTo>
                      <a:pt x="60589" y="32278"/>
                      <a:pt x="60589" y="32278"/>
                      <a:pt x="35454" y="57414"/>
                    </a:cubicBezTo>
                    <a:cubicBezTo>
                      <a:pt x="34131" y="58737"/>
                      <a:pt x="34131" y="58737"/>
                      <a:pt x="32808" y="58737"/>
                    </a:cubicBezTo>
                    <a:cubicBezTo>
                      <a:pt x="31485" y="58737"/>
                      <a:pt x="31485" y="58737"/>
                      <a:pt x="30162" y="57414"/>
                    </a:cubicBezTo>
                    <a:cubicBezTo>
                      <a:pt x="30162" y="56091"/>
                      <a:pt x="30162" y="54768"/>
                      <a:pt x="30162" y="53445"/>
                    </a:cubicBezTo>
                    <a:cubicBezTo>
                      <a:pt x="30162" y="53445"/>
                      <a:pt x="30162" y="53445"/>
                      <a:pt x="56621" y="28310"/>
                    </a:cubicBezTo>
                    <a:close/>
                    <a:moveTo>
                      <a:pt x="126415" y="28303"/>
                    </a:moveTo>
                    <a:cubicBezTo>
                      <a:pt x="127752" y="26987"/>
                      <a:pt x="129089" y="26987"/>
                      <a:pt x="130425" y="28303"/>
                    </a:cubicBezTo>
                    <a:cubicBezTo>
                      <a:pt x="131762" y="28303"/>
                      <a:pt x="131762" y="30935"/>
                      <a:pt x="130425" y="32251"/>
                    </a:cubicBezTo>
                    <a:cubicBezTo>
                      <a:pt x="130425" y="32251"/>
                      <a:pt x="130425" y="32251"/>
                      <a:pt x="35510" y="125684"/>
                    </a:cubicBezTo>
                    <a:cubicBezTo>
                      <a:pt x="34173" y="127000"/>
                      <a:pt x="34173" y="127000"/>
                      <a:pt x="32836" y="127000"/>
                    </a:cubicBezTo>
                    <a:cubicBezTo>
                      <a:pt x="31499" y="127000"/>
                      <a:pt x="31499" y="127000"/>
                      <a:pt x="30162" y="125684"/>
                    </a:cubicBezTo>
                    <a:cubicBezTo>
                      <a:pt x="30162" y="125684"/>
                      <a:pt x="30162" y="123052"/>
                      <a:pt x="30162" y="121736"/>
                    </a:cubicBezTo>
                    <a:cubicBezTo>
                      <a:pt x="30162" y="121736"/>
                      <a:pt x="30162" y="121736"/>
                      <a:pt x="126415" y="28303"/>
                    </a:cubicBezTo>
                    <a:close/>
                    <a:moveTo>
                      <a:pt x="25400" y="19050"/>
                    </a:moveTo>
                    <a:lnTo>
                      <a:pt x="25400" y="169863"/>
                    </a:lnTo>
                    <a:cubicBezTo>
                      <a:pt x="25400" y="169863"/>
                      <a:pt x="25400" y="169863"/>
                      <a:pt x="312738" y="169863"/>
                    </a:cubicBezTo>
                    <a:cubicBezTo>
                      <a:pt x="312738" y="169863"/>
                      <a:pt x="312738" y="169863"/>
                      <a:pt x="312738" y="160602"/>
                    </a:cubicBezTo>
                    <a:cubicBezTo>
                      <a:pt x="312738" y="160602"/>
                      <a:pt x="312738" y="160602"/>
                      <a:pt x="265288" y="160602"/>
                    </a:cubicBezTo>
                    <a:cubicBezTo>
                      <a:pt x="263970" y="160602"/>
                      <a:pt x="262652" y="159279"/>
                      <a:pt x="262652" y="157956"/>
                    </a:cubicBezTo>
                    <a:cubicBezTo>
                      <a:pt x="262652" y="155311"/>
                      <a:pt x="263970" y="153988"/>
                      <a:pt x="265288" y="153988"/>
                    </a:cubicBezTo>
                    <a:cubicBezTo>
                      <a:pt x="265288" y="153988"/>
                      <a:pt x="265288" y="153988"/>
                      <a:pt x="312738" y="153988"/>
                    </a:cubicBezTo>
                    <a:cubicBezTo>
                      <a:pt x="312738" y="153988"/>
                      <a:pt x="312738" y="153988"/>
                      <a:pt x="312738" y="146050"/>
                    </a:cubicBezTo>
                    <a:cubicBezTo>
                      <a:pt x="312738" y="146050"/>
                      <a:pt x="312738" y="146050"/>
                      <a:pt x="233654" y="146050"/>
                    </a:cubicBezTo>
                    <a:cubicBezTo>
                      <a:pt x="232336" y="146050"/>
                      <a:pt x="231018" y="144727"/>
                      <a:pt x="231018" y="143404"/>
                    </a:cubicBezTo>
                    <a:cubicBezTo>
                      <a:pt x="231018" y="140758"/>
                      <a:pt x="232336" y="139436"/>
                      <a:pt x="233654" y="139436"/>
                    </a:cubicBezTo>
                    <a:cubicBezTo>
                      <a:pt x="233654" y="139436"/>
                      <a:pt x="233654" y="139436"/>
                      <a:pt x="312738" y="139436"/>
                    </a:cubicBezTo>
                    <a:cubicBezTo>
                      <a:pt x="312738" y="139436"/>
                      <a:pt x="312738" y="139436"/>
                      <a:pt x="312738" y="19050"/>
                    </a:cubicBezTo>
                    <a:cubicBezTo>
                      <a:pt x="312738" y="19050"/>
                      <a:pt x="312738" y="19050"/>
                      <a:pt x="25400" y="19050"/>
                    </a:cubicBezTo>
                    <a:close/>
                    <a:moveTo>
                      <a:pt x="35945" y="4762"/>
                    </a:moveTo>
                    <a:cubicBezTo>
                      <a:pt x="30673" y="4762"/>
                      <a:pt x="26718" y="8844"/>
                      <a:pt x="25400" y="14287"/>
                    </a:cubicBezTo>
                    <a:cubicBezTo>
                      <a:pt x="25400" y="14287"/>
                      <a:pt x="25400" y="14287"/>
                      <a:pt x="312738" y="14287"/>
                    </a:cubicBezTo>
                    <a:cubicBezTo>
                      <a:pt x="311420" y="8844"/>
                      <a:pt x="307466" y="4762"/>
                      <a:pt x="302194" y="4762"/>
                    </a:cubicBezTo>
                    <a:cubicBezTo>
                      <a:pt x="302194" y="4762"/>
                      <a:pt x="302194" y="4762"/>
                      <a:pt x="35945" y="4762"/>
                    </a:cubicBezTo>
                    <a:close/>
                    <a:moveTo>
                      <a:pt x="35663" y="0"/>
                    </a:moveTo>
                    <a:cubicBezTo>
                      <a:pt x="35663" y="0"/>
                      <a:pt x="35663" y="0"/>
                      <a:pt x="302475" y="0"/>
                    </a:cubicBezTo>
                    <a:cubicBezTo>
                      <a:pt x="311721" y="0"/>
                      <a:pt x="318325" y="6567"/>
                      <a:pt x="318325" y="15761"/>
                    </a:cubicBezTo>
                    <a:cubicBezTo>
                      <a:pt x="318325" y="15761"/>
                      <a:pt x="318325" y="15761"/>
                      <a:pt x="318325" y="190453"/>
                    </a:cubicBezTo>
                    <a:cubicBezTo>
                      <a:pt x="318325" y="190453"/>
                      <a:pt x="318325" y="190453"/>
                      <a:pt x="335497" y="190453"/>
                    </a:cubicBezTo>
                    <a:cubicBezTo>
                      <a:pt x="336817" y="190453"/>
                      <a:pt x="338138" y="191766"/>
                      <a:pt x="338138" y="194393"/>
                    </a:cubicBezTo>
                    <a:cubicBezTo>
                      <a:pt x="338138" y="194393"/>
                      <a:pt x="338138" y="194393"/>
                      <a:pt x="338138" y="211469"/>
                    </a:cubicBezTo>
                    <a:cubicBezTo>
                      <a:pt x="338138" y="216723"/>
                      <a:pt x="334176" y="220663"/>
                      <a:pt x="328892" y="220663"/>
                    </a:cubicBezTo>
                    <a:cubicBezTo>
                      <a:pt x="328892" y="220663"/>
                      <a:pt x="328892" y="220663"/>
                      <a:pt x="9246" y="220663"/>
                    </a:cubicBezTo>
                    <a:cubicBezTo>
                      <a:pt x="3962" y="220663"/>
                      <a:pt x="0" y="216723"/>
                      <a:pt x="0" y="211469"/>
                    </a:cubicBezTo>
                    <a:cubicBezTo>
                      <a:pt x="0" y="211469"/>
                      <a:pt x="0" y="211469"/>
                      <a:pt x="0" y="194393"/>
                    </a:cubicBezTo>
                    <a:cubicBezTo>
                      <a:pt x="0" y="191766"/>
                      <a:pt x="1321" y="190453"/>
                      <a:pt x="2641" y="190453"/>
                    </a:cubicBezTo>
                    <a:cubicBezTo>
                      <a:pt x="2641" y="190453"/>
                      <a:pt x="2641" y="190453"/>
                      <a:pt x="19813" y="190453"/>
                    </a:cubicBezTo>
                    <a:cubicBezTo>
                      <a:pt x="19813" y="190453"/>
                      <a:pt x="19813" y="190453"/>
                      <a:pt x="19813" y="15761"/>
                    </a:cubicBezTo>
                    <a:cubicBezTo>
                      <a:pt x="19813" y="6567"/>
                      <a:pt x="26417" y="0"/>
                      <a:pt x="35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900"/>
              </a:p>
            </p:txBody>
          </p:sp>
        </p:grpSp>
        <p:grpSp>
          <p:nvGrpSpPr>
            <p:cNvPr id="8" name="îsḻïḑé">
              <a:extLst>
                <a:ext uri="{FF2B5EF4-FFF2-40B4-BE49-F238E27FC236}">
                  <a16:creationId xmlns="" xmlns:a16="http://schemas.microsoft.com/office/drawing/2014/main" id="{9F3F3B8E-9270-408F-9B9B-0172CA100592}"/>
                </a:ext>
              </a:extLst>
            </p:cNvPr>
            <p:cNvGrpSpPr/>
            <p:nvPr/>
          </p:nvGrpSpPr>
          <p:grpSpPr>
            <a:xfrm>
              <a:off x="4377467" y="3743611"/>
              <a:ext cx="3437066" cy="1703549"/>
              <a:chOff x="4382800" y="3743611"/>
              <a:chExt cx="3437066" cy="1703549"/>
            </a:xfrm>
          </p:grpSpPr>
          <p:sp>
            <p:nvSpPr>
              <p:cNvPr id="23" name="isḷïďe">
                <a:extLst>
                  <a:ext uri="{FF2B5EF4-FFF2-40B4-BE49-F238E27FC236}">
                    <a16:creationId xmlns="" xmlns:a16="http://schemas.microsoft.com/office/drawing/2014/main" id="{558B64E3-E71B-49D0-B1B9-93EADC98B19F}"/>
                  </a:ext>
                </a:extLst>
              </p:cNvPr>
              <p:cNvSpPr/>
              <p:nvPr/>
            </p:nvSpPr>
            <p:spPr>
              <a:xfrm>
                <a:off x="4382800" y="3743611"/>
                <a:ext cx="3437066" cy="1703549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 algn="ctr"/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4" name="ïṧlíḑé">
                <a:extLst>
                  <a:ext uri="{FF2B5EF4-FFF2-40B4-BE49-F238E27FC236}">
                    <a16:creationId xmlns="" xmlns:a16="http://schemas.microsoft.com/office/drawing/2014/main" id="{4A8B3682-D026-4C5D-9B01-570D72078437}"/>
                  </a:ext>
                </a:extLst>
              </p:cNvPr>
              <p:cNvSpPr/>
              <p:nvPr/>
            </p:nvSpPr>
            <p:spPr>
              <a:xfrm>
                <a:off x="5741156" y="4091930"/>
                <a:ext cx="720355" cy="502116"/>
              </a:xfrm>
              <a:custGeom>
                <a:avLst/>
                <a:gdLst>
                  <a:gd name="connsiteX0" fmla="*/ 6350 w 338138"/>
                  <a:gd name="connsiteY0" fmla="*/ 196850 h 220663"/>
                  <a:gd name="connsiteX1" fmla="*/ 6350 w 338138"/>
                  <a:gd name="connsiteY1" fmla="*/ 203654 h 220663"/>
                  <a:gd name="connsiteX2" fmla="*/ 115798 w 338138"/>
                  <a:gd name="connsiteY2" fmla="*/ 203654 h 220663"/>
                  <a:gd name="connsiteX3" fmla="*/ 118435 w 338138"/>
                  <a:gd name="connsiteY3" fmla="*/ 206375 h 220663"/>
                  <a:gd name="connsiteX4" fmla="*/ 115798 w 338138"/>
                  <a:gd name="connsiteY4" fmla="*/ 209097 h 220663"/>
                  <a:gd name="connsiteX5" fmla="*/ 6350 w 338138"/>
                  <a:gd name="connsiteY5" fmla="*/ 209097 h 220663"/>
                  <a:gd name="connsiteX6" fmla="*/ 6350 w 338138"/>
                  <a:gd name="connsiteY6" fmla="*/ 211818 h 220663"/>
                  <a:gd name="connsiteX7" fmla="*/ 10306 w 338138"/>
                  <a:gd name="connsiteY7" fmla="*/ 215900 h 220663"/>
                  <a:gd name="connsiteX8" fmla="*/ 329419 w 338138"/>
                  <a:gd name="connsiteY8" fmla="*/ 215900 h 220663"/>
                  <a:gd name="connsiteX9" fmla="*/ 333375 w 338138"/>
                  <a:gd name="connsiteY9" fmla="*/ 211818 h 220663"/>
                  <a:gd name="connsiteX10" fmla="*/ 333375 w 338138"/>
                  <a:gd name="connsiteY10" fmla="*/ 196850 h 220663"/>
                  <a:gd name="connsiteX11" fmla="*/ 6350 w 338138"/>
                  <a:gd name="connsiteY11" fmla="*/ 196850 h 220663"/>
                  <a:gd name="connsiteX12" fmla="*/ 25400 w 338138"/>
                  <a:gd name="connsiteY12" fmla="*/ 176212 h 220663"/>
                  <a:gd name="connsiteX13" fmla="*/ 25400 w 338138"/>
                  <a:gd name="connsiteY13" fmla="*/ 190500 h 220663"/>
                  <a:gd name="connsiteX14" fmla="*/ 312738 w 338138"/>
                  <a:gd name="connsiteY14" fmla="*/ 190500 h 220663"/>
                  <a:gd name="connsiteX15" fmla="*/ 312738 w 338138"/>
                  <a:gd name="connsiteY15" fmla="*/ 176212 h 220663"/>
                  <a:gd name="connsiteX16" fmla="*/ 91503 w 338138"/>
                  <a:gd name="connsiteY16" fmla="*/ 28320 h 220663"/>
                  <a:gd name="connsiteX17" fmla="*/ 95504 w 338138"/>
                  <a:gd name="connsiteY17" fmla="*/ 28320 h 220663"/>
                  <a:gd name="connsiteX18" fmla="*/ 95504 w 338138"/>
                  <a:gd name="connsiteY18" fmla="*/ 32321 h 220663"/>
                  <a:gd name="connsiteX19" fmla="*/ 35496 w 338138"/>
                  <a:gd name="connsiteY19" fmla="*/ 92328 h 220663"/>
                  <a:gd name="connsiteX20" fmla="*/ 32829 w 338138"/>
                  <a:gd name="connsiteY20" fmla="*/ 93662 h 220663"/>
                  <a:gd name="connsiteX21" fmla="*/ 30162 w 338138"/>
                  <a:gd name="connsiteY21" fmla="*/ 92328 h 220663"/>
                  <a:gd name="connsiteX22" fmla="*/ 30162 w 338138"/>
                  <a:gd name="connsiteY22" fmla="*/ 88328 h 220663"/>
                  <a:gd name="connsiteX23" fmla="*/ 91503 w 338138"/>
                  <a:gd name="connsiteY23" fmla="*/ 28320 h 220663"/>
                  <a:gd name="connsiteX24" fmla="*/ 56621 w 338138"/>
                  <a:gd name="connsiteY24" fmla="*/ 28310 h 220663"/>
                  <a:gd name="connsiteX25" fmla="*/ 60589 w 338138"/>
                  <a:gd name="connsiteY25" fmla="*/ 28310 h 220663"/>
                  <a:gd name="connsiteX26" fmla="*/ 60589 w 338138"/>
                  <a:gd name="connsiteY26" fmla="*/ 32278 h 220663"/>
                  <a:gd name="connsiteX27" fmla="*/ 35454 w 338138"/>
                  <a:gd name="connsiteY27" fmla="*/ 57414 h 220663"/>
                  <a:gd name="connsiteX28" fmla="*/ 32808 w 338138"/>
                  <a:gd name="connsiteY28" fmla="*/ 58737 h 220663"/>
                  <a:gd name="connsiteX29" fmla="*/ 30162 w 338138"/>
                  <a:gd name="connsiteY29" fmla="*/ 57414 h 220663"/>
                  <a:gd name="connsiteX30" fmla="*/ 30162 w 338138"/>
                  <a:gd name="connsiteY30" fmla="*/ 53445 h 220663"/>
                  <a:gd name="connsiteX31" fmla="*/ 56621 w 338138"/>
                  <a:gd name="connsiteY31" fmla="*/ 28310 h 220663"/>
                  <a:gd name="connsiteX32" fmla="*/ 126415 w 338138"/>
                  <a:gd name="connsiteY32" fmla="*/ 28303 h 220663"/>
                  <a:gd name="connsiteX33" fmla="*/ 130425 w 338138"/>
                  <a:gd name="connsiteY33" fmla="*/ 28303 h 220663"/>
                  <a:gd name="connsiteX34" fmla="*/ 130425 w 338138"/>
                  <a:gd name="connsiteY34" fmla="*/ 32251 h 220663"/>
                  <a:gd name="connsiteX35" fmla="*/ 35510 w 338138"/>
                  <a:gd name="connsiteY35" fmla="*/ 125684 h 220663"/>
                  <a:gd name="connsiteX36" fmla="*/ 32836 w 338138"/>
                  <a:gd name="connsiteY36" fmla="*/ 127000 h 220663"/>
                  <a:gd name="connsiteX37" fmla="*/ 30162 w 338138"/>
                  <a:gd name="connsiteY37" fmla="*/ 125684 h 220663"/>
                  <a:gd name="connsiteX38" fmla="*/ 30162 w 338138"/>
                  <a:gd name="connsiteY38" fmla="*/ 121736 h 220663"/>
                  <a:gd name="connsiteX39" fmla="*/ 126415 w 338138"/>
                  <a:gd name="connsiteY39" fmla="*/ 28303 h 220663"/>
                  <a:gd name="connsiteX40" fmla="*/ 25400 w 338138"/>
                  <a:gd name="connsiteY40" fmla="*/ 19050 h 220663"/>
                  <a:gd name="connsiteX41" fmla="*/ 25400 w 338138"/>
                  <a:gd name="connsiteY41" fmla="*/ 169863 h 220663"/>
                  <a:gd name="connsiteX42" fmla="*/ 312738 w 338138"/>
                  <a:gd name="connsiteY42" fmla="*/ 169863 h 220663"/>
                  <a:gd name="connsiteX43" fmla="*/ 312738 w 338138"/>
                  <a:gd name="connsiteY43" fmla="*/ 160602 h 220663"/>
                  <a:gd name="connsiteX44" fmla="*/ 265288 w 338138"/>
                  <a:gd name="connsiteY44" fmla="*/ 160602 h 220663"/>
                  <a:gd name="connsiteX45" fmla="*/ 262652 w 338138"/>
                  <a:gd name="connsiteY45" fmla="*/ 157956 h 220663"/>
                  <a:gd name="connsiteX46" fmla="*/ 265288 w 338138"/>
                  <a:gd name="connsiteY46" fmla="*/ 153988 h 220663"/>
                  <a:gd name="connsiteX47" fmla="*/ 312738 w 338138"/>
                  <a:gd name="connsiteY47" fmla="*/ 153988 h 220663"/>
                  <a:gd name="connsiteX48" fmla="*/ 312738 w 338138"/>
                  <a:gd name="connsiteY48" fmla="*/ 146050 h 220663"/>
                  <a:gd name="connsiteX49" fmla="*/ 233654 w 338138"/>
                  <a:gd name="connsiteY49" fmla="*/ 146050 h 220663"/>
                  <a:gd name="connsiteX50" fmla="*/ 231018 w 338138"/>
                  <a:gd name="connsiteY50" fmla="*/ 143404 h 220663"/>
                  <a:gd name="connsiteX51" fmla="*/ 233654 w 338138"/>
                  <a:gd name="connsiteY51" fmla="*/ 139436 h 220663"/>
                  <a:gd name="connsiteX52" fmla="*/ 312738 w 338138"/>
                  <a:gd name="connsiteY52" fmla="*/ 139436 h 220663"/>
                  <a:gd name="connsiteX53" fmla="*/ 312738 w 338138"/>
                  <a:gd name="connsiteY53" fmla="*/ 19050 h 220663"/>
                  <a:gd name="connsiteX54" fmla="*/ 25400 w 338138"/>
                  <a:gd name="connsiteY54" fmla="*/ 19050 h 220663"/>
                  <a:gd name="connsiteX55" fmla="*/ 35945 w 338138"/>
                  <a:gd name="connsiteY55" fmla="*/ 4762 h 220663"/>
                  <a:gd name="connsiteX56" fmla="*/ 25400 w 338138"/>
                  <a:gd name="connsiteY56" fmla="*/ 14287 h 220663"/>
                  <a:gd name="connsiteX57" fmla="*/ 312738 w 338138"/>
                  <a:gd name="connsiteY57" fmla="*/ 14287 h 220663"/>
                  <a:gd name="connsiteX58" fmla="*/ 302194 w 338138"/>
                  <a:gd name="connsiteY58" fmla="*/ 4762 h 220663"/>
                  <a:gd name="connsiteX59" fmla="*/ 35945 w 338138"/>
                  <a:gd name="connsiteY59" fmla="*/ 4762 h 220663"/>
                  <a:gd name="connsiteX60" fmla="*/ 35663 w 338138"/>
                  <a:gd name="connsiteY60" fmla="*/ 0 h 220663"/>
                  <a:gd name="connsiteX61" fmla="*/ 302475 w 338138"/>
                  <a:gd name="connsiteY61" fmla="*/ 0 h 220663"/>
                  <a:gd name="connsiteX62" fmla="*/ 318325 w 338138"/>
                  <a:gd name="connsiteY62" fmla="*/ 15761 h 220663"/>
                  <a:gd name="connsiteX63" fmla="*/ 318325 w 338138"/>
                  <a:gd name="connsiteY63" fmla="*/ 190453 h 220663"/>
                  <a:gd name="connsiteX64" fmla="*/ 335497 w 338138"/>
                  <a:gd name="connsiteY64" fmla="*/ 190453 h 220663"/>
                  <a:gd name="connsiteX65" fmla="*/ 338138 w 338138"/>
                  <a:gd name="connsiteY65" fmla="*/ 194393 h 220663"/>
                  <a:gd name="connsiteX66" fmla="*/ 338138 w 338138"/>
                  <a:gd name="connsiteY66" fmla="*/ 211469 h 220663"/>
                  <a:gd name="connsiteX67" fmla="*/ 328892 w 338138"/>
                  <a:gd name="connsiteY67" fmla="*/ 220663 h 220663"/>
                  <a:gd name="connsiteX68" fmla="*/ 9246 w 338138"/>
                  <a:gd name="connsiteY68" fmla="*/ 220663 h 220663"/>
                  <a:gd name="connsiteX69" fmla="*/ 0 w 338138"/>
                  <a:gd name="connsiteY69" fmla="*/ 211469 h 220663"/>
                  <a:gd name="connsiteX70" fmla="*/ 0 w 338138"/>
                  <a:gd name="connsiteY70" fmla="*/ 194393 h 220663"/>
                  <a:gd name="connsiteX71" fmla="*/ 2641 w 338138"/>
                  <a:gd name="connsiteY71" fmla="*/ 190453 h 220663"/>
                  <a:gd name="connsiteX72" fmla="*/ 19813 w 338138"/>
                  <a:gd name="connsiteY72" fmla="*/ 190453 h 220663"/>
                  <a:gd name="connsiteX73" fmla="*/ 19813 w 338138"/>
                  <a:gd name="connsiteY73" fmla="*/ 15761 h 220663"/>
                  <a:gd name="connsiteX74" fmla="*/ 35663 w 338138"/>
                  <a:gd name="connsiteY74" fmla="*/ 0 h 2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38138" h="220663">
                    <a:moveTo>
                      <a:pt x="6350" y="196850"/>
                    </a:moveTo>
                    <a:cubicBezTo>
                      <a:pt x="6350" y="196850"/>
                      <a:pt x="6350" y="196850"/>
                      <a:pt x="6350" y="203654"/>
                    </a:cubicBezTo>
                    <a:cubicBezTo>
                      <a:pt x="6350" y="203654"/>
                      <a:pt x="6350" y="203654"/>
                      <a:pt x="115798" y="203654"/>
                    </a:cubicBezTo>
                    <a:cubicBezTo>
                      <a:pt x="117117" y="203654"/>
                      <a:pt x="118435" y="205015"/>
                      <a:pt x="118435" y="206375"/>
                    </a:cubicBezTo>
                    <a:cubicBezTo>
                      <a:pt x="118435" y="207736"/>
                      <a:pt x="117117" y="209097"/>
                      <a:pt x="115798" y="209097"/>
                    </a:cubicBezTo>
                    <a:cubicBezTo>
                      <a:pt x="115798" y="209097"/>
                      <a:pt x="115798" y="209097"/>
                      <a:pt x="6350" y="209097"/>
                    </a:cubicBezTo>
                    <a:cubicBezTo>
                      <a:pt x="6350" y="209097"/>
                      <a:pt x="6350" y="209097"/>
                      <a:pt x="6350" y="211818"/>
                    </a:cubicBezTo>
                    <a:cubicBezTo>
                      <a:pt x="6350" y="213179"/>
                      <a:pt x="8988" y="215900"/>
                      <a:pt x="10306" y="215900"/>
                    </a:cubicBezTo>
                    <a:cubicBezTo>
                      <a:pt x="10306" y="215900"/>
                      <a:pt x="10306" y="215900"/>
                      <a:pt x="329419" y="215900"/>
                    </a:cubicBezTo>
                    <a:cubicBezTo>
                      <a:pt x="330738" y="215900"/>
                      <a:pt x="333375" y="213179"/>
                      <a:pt x="333375" y="211818"/>
                    </a:cubicBezTo>
                    <a:lnTo>
                      <a:pt x="333375" y="196850"/>
                    </a:lnTo>
                    <a:cubicBezTo>
                      <a:pt x="333375" y="196850"/>
                      <a:pt x="333375" y="196850"/>
                      <a:pt x="6350" y="196850"/>
                    </a:cubicBezTo>
                    <a:close/>
                    <a:moveTo>
                      <a:pt x="25400" y="176212"/>
                    </a:moveTo>
                    <a:lnTo>
                      <a:pt x="25400" y="190500"/>
                    </a:lnTo>
                    <a:lnTo>
                      <a:pt x="312738" y="190500"/>
                    </a:lnTo>
                    <a:lnTo>
                      <a:pt x="312738" y="176212"/>
                    </a:lnTo>
                    <a:close/>
                    <a:moveTo>
                      <a:pt x="91503" y="28320"/>
                    </a:moveTo>
                    <a:cubicBezTo>
                      <a:pt x="92837" y="26987"/>
                      <a:pt x="94170" y="26987"/>
                      <a:pt x="95504" y="28320"/>
                    </a:cubicBezTo>
                    <a:cubicBezTo>
                      <a:pt x="96837" y="28320"/>
                      <a:pt x="96837" y="30987"/>
                      <a:pt x="95504" y="32321"/>
                    </a:cubicBezTo>
                    <a:cubicBezTo>
                      <a:pt x="95504" y="32321"/>
                      <a:pt x="95504" y="32321"/>
                      <a:pt x="35496" y="92328"/>
                    </a:cubicBezTo>
                    <a:cubicBezTo>
                      <a:pt x="34163" y="93662"/>
                      <a:pt x="34163" y="93662"/>
                      <a:pt x="32829" y="93662"/>
                    </a:cubicBezTo>
                    <a:cubicBezTo>
                      <a:pt x="31496" y="93662"/>
                      <a:pt x="31496" y="93662"/>
                      <a:pt x="30162" y="92328"/>
                    </a:cubicBezTo>
                    <a:cubicBezTo>
                      <a:pt x="30162" y="92328"/>
                      <a:pt x="30162" y="89661"/>
                      <a:pt x="30162" y="88328"/>
                    </a:cubicBezTo>
                    <a:cubicBezTo>
                      <a:pt x="30162" y="88328"/>
                      <a:pt x="30162" y="88328"/>
                      <a:pt x="91503" y="28320"/>
                    </a:cubicBezTo>
                    <a:close/>
                    <a:moveTo>
                      <a:pt x="56621" y="28310"/>
                    </a:moveTo>
                    <a:cubicBezTo>
                      <a:pt x="57943" y="26987"/>
                      <a:pt x="59266" y="26987"/>
                      <a:pt x="60589" y="28310"/>
                    </a:cubicBezTo>
                    <a:cubicBezTo>
                      <a:pt x="61912" y="28310"/>
                      <a:pt x="61912" y="30956"/>
                      <a:pt x="60589" y="32278"/>
                    </a:cubicBezTo>
                    <a:cubicBezTo>
                      <a:pt x="60589" y="32278"/>
                      <a:pt x="60589" y="32278"/>
                      <a:pt x="35454" y="57414"/>
                    </a:cubicBezTo>
                    <a:cubicBezTo>
                      <a:pt x="34131" y="58737"/>
                      <a:pt x="34131" y="58737"/>
                      <a:pt x="32808" y="58737"/>
                    </a:cubicBezTo>
                    <a:cubicBezTo>
                      <a:pt x="31485" y="58737"/>
                      <a:pt x="31485" y="58737"/>
                      <a:pt x="30162" y="57414"/>
                    </a:cubicBezTo>
                    <a:cubicBezTo>
                      <a:pt x="30162" y="56091"/>
                      <a:pt x="30162" y="54768"/>
                      <a:pt x="30162" y="53445"/>
                    </a:cubicBezTo>
                    <a:cubicBezTo>
                      <a:pt x="30162" y="53445"/>
                      <a:pt x="30162" y="53445"/>
                      <a:pt x="56621" y="28310"/>
                    </a:cubicBezTo>
                    <a:close/>
                    <a:moveTo>
                      <a:pt x="126415" y="28303"/>
                    </a:moveTo>
                    <a:cubicBezTo>
                      <a:pt x="127752" y="26987"/>
                      <a:pt x="129089" y="26987"/>
                      <a:pt x="130425" y="28303"/>
                    </a:cubicBezTo>
                    <a:cubicBezTo>
                      <a:pt x="131762" y="28303"/>
                      <a:pt x="131762" y="30935"/>
                      <a:pt x="130425" y="32251"/>
                    </a:cubicBezTo>
                    <a:cubicBezTo>
                      <a:pt x="130425" y="32251"/>
                      <a:pt x="130425" y="32251"/>
                      <a:pt x="35510" y="125684"/>
                    </a:cubicBezTo>
                    <a:cubicBezTo>
                      <a:pt x="34173" y="127000"/>
                      <a:pt x="34173" y="127000"/>
                      <a:pt x="32836" y="127000"/>
                    </a:cubicBezTo>
                    <a:cubicBezTo>
                      <a:pt x="31499" y="127000"/>
                      <a:pt x="31499" y="127000"/>
                      <a:pt x="30162" y="125684"/>
                    </a:cubicBezTo>
                    <a:cubicBezTo>
                      <a:pt x="30162" y="125684"/>
                      <a:pt x="30162" y="123052"/>
                      <a:pt x="30162" y="121736"/>
                    </a:cubicBezTo>
                    <a:cubicBezTo>
                      <a:pt x="30162" y="121736"/>
                      <a:pt x="30162" y="121736"/>
                      <a:pt x="126415" y="28303"/>
                    </a:cubicBezTo>
                    <a:close/>
                    <a:moveTo>
                      <a:pt x="25400" y="19050"/>
                    </a:moveTo>
                    <a:lnTo>
                      <a:pt x="25400" y="169863"/>
                    </a:lnTo>
                    <a:cubicBezTo>
                      <a:pt x="25400" y="169863"/>
                      <a:pt x="25400" y="169863"/>
                      <a:pt x="312738" y="169863"/>
                    </a:cubicBezTo>
                    <a:cubicBezTo>
                      <a:pt x="312738" y="169863"/>
                      <a:pt x="312738" y="169863"/>
                      <a:pt x="312738" y="160602"/>
                    </a:cubicBezTo>
                    <a:cubicBezTo>
                      <a:pt x="312738" y="160602"/>
                      <a:pt x="312738" y="160602"/>
                      <a:pt x="265288" y="160602"/>
                    </a:cubicBezTo>
                    <a:cubicBezTo>
                      <a:pt x="263970" y="160602"/>
                      <a:pt x="262652" y="159279"/>
                      <a:pt x="262652" y="157956"/>
                    </a:cubicBezTo>
                    <a:cubicBezTo>
                      <a:pt x="262652" y="155311"/>
                      <a:pt x="263970" y="153988"/>
                      <a:pt x="265288" y="153988"/>
                    </a:cubicBezTo>
                    <a:cubicBezTo>
                      <a:pt x="265288" y="153988"/>
                      <a:pt x="265288" y="153988"/>
                      <a:pt x="312738" y="153988"/>
                    </a:cubicBezTo>
                    <a:cubicBezTo>
                      <a:pt x="312738" y="153988"/>
                      <a:pt x="312738" y="153988"/>
                      <a:pt x="312738" y="146050"/>
                    </a:cubicBezTo>
                    <a:cubicBezTo>
                      <a:pt x="312738" y="146050"/>
                      <a:pt x="312738" y="146050"/>
                      <a:pt x="233654" y="146050"/>
                    </a:cubicBezTo>
                    <a:cubicBezTo>
                      <a:pt x="232336" y="146050"/>
                      <a:pt x="231018" y="144727"/>
                      <a:pt x="231018" y="143404"/>
                    </a:cubicBezTo>
                    <a:cubicBezTo>
                      <a:pt x="231018" y="140758"/>
                      <a:pt x="232336" y="139436"/>
                      <a:pt x="233654" y="139436"/>
                    </a:cubicBezTo>
                    <a:cubicBezTo>
                      <a:pt x="233654" y="139436"/>
                      <a:pt x="233654" y="139436"/>
                      <a:pt x="312738" y="139436"/>
                    </a:cubicBezTo>
                    <a:cubicBezTo>
                      <a:pt x="312738" y="139436"/>
                      <a:pt x="312738" y="139436"/>
                      <a:pt x="312738" y="19050"/>
                    </a:cubicBezTo>
                    <a:cubicBezTo>
                      <a:pt x="312738" y="19050"/>
                      <a:pt x="312738" y="19050"/>
                      <a:pt x="25400" y="19050"/>
                    </a:cubicBezTo>
                    <a:close/>
                    <a:moveTo>
                      <a:pt x="35945" y="4762"/>
                    </a:moveTo>
                    <a:cubicBezTo>
                      <a:pt x="30673" y="4762"/>
                      <a:pt x="26718" y="8844"/>
                      <a:pt x="25400" y="14287"/>
                    </a:cubicBezTo>
                    <a:cubicBezTo>
                      <a:pt x="25400" y="14287"/>
                      <a:pt x="25400" y="14287"/>
                      <a:pt x="312738" y="14287"/>
                    </a:cubicBezTo>
                    <a:cubicBezTo>
                      <a:pt x="311420" y="8844"/>
                      <a:pt x="307466" y="4762"/>
                      <a:pt x="302194" y="4762"/>
                    </a:cubicBezTo>
                    <a:cubicBezTo>
                      <a:pt x="302194" y="4762"/>
                      <a:pt x="302194" y="4762"/>
                      <a:pt x="35945" y="4762"/>
                    </a:cubicBezTo>
                    <a:close/>
                    <a:moveTo>
                      <a:pt x="35663" y="0"/>
                    </a:moveTo>
                    <a:cubicBezTo>
                      <a:pt x="35663" y="0"/>
                      <a:pt x="35663" y="0"/>
                      <a:pt x="302475" y="0"/>
                    </a:cubicBezTo>
                    <a:cubicBezTo>
                      <a:pt x="311721" y="0"/>
                      <a:pt x="318325" y="6567"/>
                      <a:pt x="318325" y="15761"/>
                    </a:cubicBezTo>
                    <a:cubicBezTo>
                      <a:pt x="318325" y="15761"/>
                      <a:pt x="318325" y="15761"/>
                      <a:pt x="318325" y="190453"/>
                    </a:cubicBezTo>
                    <a:cubicBezTo>
                      <a:pt x="318325" y="190453"/>
                      <a:pt x="318325" y="190453"/>
                      <a:pt x="335497" y="190453"/>
                    </a:cubicBezTo>
                    <a:cubicBezTo>
                      <a:pt x="336817" y="190453"/>
                      <a:pt x="338138" y="191766"/>
                      <a:pt x="338138" y="194393"/>
                    </a:cubicBezTo>
                    <a:cubicBezTo>
                      <a:pt x="338138" y="194393"/>
                      <a:pt x="338138" y="194393"/>
                      <a:pt x="338138" y="211469"/>
                    </a:cubicBezTo>
                    <a:cubicBezTo>
                      <a:pt x="338138" y="216723"/>
                      <a:pt x="334176" y="220663"/>
                      <a:pt x="328892" y="220663"/>
                    </a:cubicBezTo>
                    <a:cubicBezTo>
                      <a:pt x="328892" y="220663"/>
                      <a:pt x="328892" y="220663"/>
                      <a:pt x="9246" y="220663"/>
                    </a:cubicBezTo>
                    <a:cubicBezTo>
                      <a:pt x="3962" y="220663"/>
                      <a:pt x="0" y="216723"/>
                      <a:pt x="0" y="211469"/>
                    </a:cubicBezTo>
                    <a:cubicBezTo>
                      <a:pt x="0" y="211469"/>
                      <a:pt x="0" y="211469"/>
                      <a:pt x="0" y="194393"/>
                    </a:cubicBezTo>
                    <a:cubicBezTo>
                      <a:pt x="0" y="191766"/>
                      <a:pt x="1321" y="190453"/>
                      <a:pt x="2641" y="190453"/>
                    </a:cubicBezTo>
                    <a:cubicBezTo>
                      <a:pt x="2641" y="190453"/>
                      <a:pt x="2641" y="190453"/>
                      <a:pt x="19813" y="190453"/>
                    </a:cubicBezTo>
                    <a:cubicBezTo>
                      <a:pt x="19813" y="190453"/>
                      <a:pt x="19813" y="190453"/>
                      <a:pt x="19813" y="15761"/>
                    </a:cubicBezTo>
                    <a:cubicBezTo>
                      <a:pt x="19813" y="6567"/>
                      <a:pt x="26417" y="0"/>
                      <a:pt x="35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900"/>
              </a:p>
            </p:txBody>
          </p:sp>
        </p:grpSp>
        <p:grpSp>
          <p:nvGrpSpPr>
            <p:cNvPr id="9" name="iṧḻïdê">
              <a:extLst>
                <a:ext uri="{FF2B5EF4-FFF2-40B4-BE49-F238E27FC236}">
                  <a16:creationId xmlns="" xmlns:a16="http://schemas.microsoft.com/office/drawing/2014/main" id="{78F20C83-E4C3-4480-97F8-6897E16D926D}"/>
                </a:ext>
              </a:extLst>
            </p:cNvPr>
            <p:cNvGrpSpPr/>
            <p:nvPr/>
          </p:nvGrpSpPr>
          <p:grpSpPr>
            <a:xfrm>
              <a:off x="8081834" y="3743611"/>
              <a:ext cx="3437066" cy="1703549"/>
              <a:chOff x="8035797" y="3743611"/>
              <a:chExt cx="3437066" cy="1703549"/>
            </a:xfrm>
          </p:grpSpPr>
          <p:sp>
            <p:nvSpPr>
              <p:cNvPr id="21" name="îṣ1íḑé">
                <a:extLst>
                  <a:ext uri="{FF2B5EF4-FFF2-40B4-BE49-F238E27FC236}">
                    <a16:creationId xmlns="" xmlns:a16="http://schemas.microsoft.com/office/drawing/2014/main" id="{9BBF90CB-2CEB-4E35-B25E-EF71180612D7}"/>
                  </a:ext>
                </a:extLst>
              </p:cNvPr>
              <p:cNvSpPr/>
              <p:nvPr/>
            </p:nvSpPr>
            <p:spPr>
              <a:xfrm>
                <a:off x="8035797" y="3743611"/>
                <a:ext cx="3437066" cy="17035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 algn="ctr"/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2" name="îṧ1iḍe">
                <a:extLst>
                  <a:ext uri="{FF2B5EF4-FFF2-40B4-BE49-F238E27FC236}">
                    <a16:creationId xmlns="" xmlns:a16="http://schemas.microsoft.com/office/drawing/2014/main" id="{B446A102-2F21-48F6-8F8A-65C3B753C1E7}"/>
                  </a:ext>
                </a:extLst>
              </p:cNvPr>
              <p:cNvSpPr/>
              <p:nvPr/>
            </p:nvSpPr>
            <p:spPr>
              <a:xfrm>
                <a:off x="9394153" y="4091930"/>
                <a:ext cx="720355" cy="502116"/>
              </a:xfrm>
              <a:custGeom>
                <a:avLst/>
                <a:gdLst>
                  <a:gd name="connsiteX0" fmla="*/ 6350 w 338138"/>
                  <a:gd name="connsiteY0" fmla="*/ 196850 h 220663"/>
                  <a:gd name="connsiteX1" fmla="*/ 6350 w 338138"/>
                  <a:gd name="connsiteY1" fmla="*/ 203654 h 220663"/>
                  <a:gd name="connsiteX2" fmla="*/ 115798 w 338138"/>
                  <a:gd name="connsiteY2" fmla="*/ 203654 h 220663"/>
                  <a:gd name="connsiteX3" fmla="*/ 118435 w 338138"/>
                  <a:gd name="connsiteY3" fmla="*/ 206375 h 220663"/>
                  <a:gd name="connsiteX4" fmla="*/ 115798 w 338138"/>
                  <a:gd name="connsiteY4" fmla="*/ 209097 h 220663"/>
                  <a:gd name="connsiteX5" fmla="*/ 6350 w 338138"/>
                  <a:gd name="connsiteY5" fmla="*/ 209097 h 220663"/>
                  <a:gd name="connsiteX6" fmla="*/ 6350 w 338138"/>
                  <a:gd name="connsiteY6" fmla="*/ 211818 h 220663"/>
                  <a:gd name="connsiteX7" fmla="*/ 10306 w 338138"/>
                  <a:gd name="connsiteY7" fmla="*/ 215900 h 220663"/>
                  <a:gd name="connsiteX8" fmla="*/ 329419 w 338138"/>
                  <a:gd name="connsiteY8" fmla="*/ 215900 h 220663"/>
                  <a:gd name="connsiteX9" fmla="*/ 333375 w 338138"/>
                  <a:gd name="connsiteY9" fmla="*/ 211818 h 220663"/>
                  <a:gd name="connsiteX10" fmla="*/ 333375 w 338138"/>
                  <a:gd name="connsiteY10" fmla="*/ 196850 h 220663"/>
                  <a:gd name="connsiteX11" fmla="*/ 6350 w 338138"/>
                  <a:gd name="connsiteY11" fmla="*/ 196850 h 220663"/>
                  <a:gd name="connsiteX12" fmla="*/ 25400 w 338138"/>
                  <a:gd name="connsiteY12" fmla="*/ 176212 h 220663"/>
                  <a:gd name="connsiteX13" fmla="*/ 25400 w 338138"/>
                  <a:gd name="connsiteY13" fmla="*/ 190500 h 220663"/>
                  <a:gd name="connsiteX14" fmla="*/ 312738 w 338138"/>
                  <a:gd name="connsiteY14" fmla="*/ 190500 h 220663"/>
                  <a:gd name="connsiteX15" fmla="*/ 312738 w 338138"/>
                  <a:gd name="connsiteY15" fmla="*/ 176212 h 220663"/>
                  <a:gd name="connsiteX16" fmla="*/ 91503 w 338138"/>
                  <a:gd name="connsiteY16" fmla="*/ 28320 h 220663"/>
                  <a:gd name="connsiteX17" fmla="*/ 95504 w 338138"/>
                  <a:gd name="connsiteY17" fmla="*/ 28320 h 220663"/>
                  <a:gd name="connsiteX18" fmla="*/ 95504 w 338138"/>
                  <a:gd name="connsiteY18" fmla="*/ 32321 h 220663"/>
                  <a:gd name="connsiteX19" fmla="*/ 35496 w 338138"/>
                  <a:gd name="connsiteY19" fmla="*/ 92328 h 220663"/>
                  <a:gd name="connsiteX20" fmla="*/ 32829 w 338138"/>
                  <a:gd name="connsiteY20" fmla="*/ 93662 h 220663"/>
                  <a:gd name="connsiteX21" fmla="*/ 30162 w 338138"/>
                  <a:gd name="connsiteY21" fmla="*/ 92328 h 220663"/>
                  <a:gd name="connsiteX22" fmla="*/ 30162 w 338138"/>
                  <a:gd name="connsiteY22" fmla="*/ 88328 h 220663"/>
                  <a:gd name="connsiteX23" fmla="*/ 91503 w 338138"/>
                  <a:gd name="connsiteY23" fmla="*/ 28320 h 220663"/>
                  <a:gd name="connsiteX24" fmla="*/ 56621 w 338138"/>
                  <a:gd name="connsiteY24" fmla="*/ 28310 h 220663"/>
                  <a:gd name="connsiteX25" fmla="*/ 60589 w 338138"/>
                  <a:gd name="connsiteY25" fmla="*/ 28310 h 220663"/>
                  <a:gd name="connsiteX26" fmla="*/ 60589 w 338138"/>
                  <a:gd name="connsiteY26" fmla="*/ 32278 h 220663"/>
                  <a:gd name="connsiteX27" fmla="*/ 35454 w 338138"/>
                  <a:gd name="connsiteY27" fmla="*/ 57414 h 220663"/>
                  <a:gd name="connsiteX28" fmla="*/ 32808 w 338138"/>
                  <a:gd name="connsiteY28" fmla="*/ 58737 h 220663"/>
                  <a:gd name="connsiteX29" fmla="*/ 30162 w 338138"/>
                  <a:gd name="connsiteY29" fmla="*/ 57414 h 220663"/>
                  <a:gd name="connsiteX30" fmla="*/ 30162 w 338138"/>
                  <a:gd name="connsiteY30" fmla="*/ 53445 h 220663"/>
                  <a:gd name="connsiteX31" fmla="*/ 56621 w 338138"/>
                  <a:gd name="connsiteY31" fmla="*/ 28310 h 220663"/>
                  <a:gd name="connsiteX32" fmla="*/ 126415 w 338138"/>
                  <a:gd name="connsiteY32" fmla="*/ 28303 h 220663"/>
                  <a:gd name="connsiteX33" fmla="*/ 130425 w 338138"/>
                  <a:gd name="connsiteY33" fmla="*/ 28303 h 220663"/>
                  <a:gd name="connsiteX34" fmla="*/ 130425 w 338138"/>
                  <a:gd name="connsiteY34" fmla="*/ 32251 h 220663"/>
                  <a:gd name="connsiteX35" fmla="*/ 35510 w 338138"/>
                  <a:gd name="connsiteY35" fmla="*/ 125684 h 220663"/>
                  <a:gd name="connsiteX36" fmla="*/ 32836 w 338138"/>
                  <a:gd name="connsiteY36" fmla="*/ 127000 h 220663"/>
                  <a:gd name="connsiteX37" fmla="*/ 30162 w 338138"/>
                  <a:gd name="connsiteY37" fmla="*/ 125684 h 220663"/>
                  <a:gd name="connsiteX38" fmla="*/ 30162 w 338138"/>
                  <a:gd name="connsiteY38" fmla="*/ 121736 h 220663"/>
                  <a:gd name="connsiteX39" fmla="*/ 126415 w 338138"/>
                  <a:gd name="connsiteY39" fmla="*/ 28303 h 220663"/>
                  <a:gd name="connsiteX40" fmla="*/ 25400 w 338138"/>
                  <a:gd name="connsiteY40" fmla="*/ 19050 h 220663"/>
                  <a:gd name="connsiteX41" fmla="*/ 25400 w 338138"/>
                  <a:gd name="connsiteY41" fmla="*/ 169863 h 220663"/>
                  <a:gd name="connsiteX42" fmla="*/ 312738 w 338138"/>
                  <a:gd name="connsiteY42" fmla="*/ 169863 h 220663"/>
                  <a:gd name="connsiteX43" fmla="*/ 312738 w 338138"/>
                  <a:gd name="connsiteY43" fmla="*/ 160602 h 220663"/>
                  <a:gd name="connsiteX44" fmla="*/ 265288 w 338138"/>
                  <a:gd name="connsiteY44" fmla="*/ 160602 h 220663"/>
                  <a:gd name="connsiteX45" fmla="*/ 262652 w 338138"/>
                  <a:gd name="connsiteY45" fmla="*/ 157956 h 220663"/>
                  <a:gd name="connsiteX46" fmla="*/ 265288 w 338138"/>
                  <a:gd name="connsiteY46" fmla="*/ 153988 h 220663"/>
                  <a:gd name="connsiteX47" fmla="*/ 312738 w 338138"/>
                  <a:gd name="connsiteY47" fmla="*/ 153988 h 220663"/>
                  <a:gd name="connsiteX48" fmla="*/ 312738 w 338138"/>
                  <a:gd name="connsiteY48" fmla="*/ 146050 h 220663"/>
                  <a:gd name="connsiteX49" fmla="*/ 233654 w 338138"/>
                  <a:gd name="connsiteY49" fmla="*/ 146050 h 220663"/>
                  <a:gd name="connsiteX50" fmla="*/ 231018 w 338138"/>
                  <a:gd name="connsiteY50" fmla="*/ 143404 h 220663"/>
                  <a:gd name="connsiteX51" fmla="*/ 233654 w 338138"/>
                  <a:gd name="connsiteY51" fmla="*/ 139436 h 220663"/>
                  <a:gd name="connsiteX52" fmla="*/ 312738 w 338138"/>
                  <a:gd name="connsiteY52" fmla="*/ 139436 h 220663"/>
                  <a:gd name="connsiteX53" fmla="*/ 312738 w 338138"/>
                  <a:gd name="connsiteY53" fmla="*/ 19050 h 220663"/>
                  <a:gd name="connsiteX54" fmla="*/ 25400 w 338138"/>
                  <a:gd name="connsiteY54" fmla="*/ 19050 h 220663"/>
                  <a:gd name="connsiteX55" fmla="*/ 35945 w 338138"/>
                  <a:gd name="connsiteY55" fmla="*/ 4762 h 220663"/>
                  <a:gd name="connsiteX56" fmla="*/ 25400 w 338138"/>
                  <a:gd name="connsiteY56" fmla="*/ 14287 h 220663"/>
                  <a:gd name="connsiteX57" fmla="*/ 312738 w 338138"/>
                  <a:gd name="connsiteY57" fmla="*/ 14287 h 220663"/>
                  <a:gd name="connsiteX58" fmla="*/ 302194 w 338138"/>
                  <a:gd name="connsiteY58" fmla="*/ 4762 h 220663"/>
                  <a:gd name="connsiteX59" fmla="*/ 35945 w 338138"/>
                  <a:gd name="connsiteY59" fmla="*/ 4762 h 220663"/>
                  <a:gd name="connsiteX60" fmla="*/ 35663 w 338138"/>
                  <a:gd name="connsiteY60" fmla="*/ 0 h 220663"/>
                  <a:gd name="connsiteX61" fmla="*/ 302475 w 338138"/>
                  <a:gd name="connsiteY61" fmla="*/ 0 h 220663"/>
                  <a:gd name="connsiteX62" fmla="*/ 318325 w 338138"/>
                  <a:gd name="connsiteY62" fmla="*/ 15761 h 220663"/>
                  <a:gd name="connsiteX63" fmla="*/ 318325 w 338138"/>
                  <a:gd name="connsiteY63" fmla="*/ 190453 h 220663"/>
                  <a:gd name="connsiteX64" fmla="*/ 335497 w 338138"/>
                  <a:gd name="connsiteY64" fmla="*/ 190453 h 220663"/>
                  <a:gd name="connsiteX65" fmla="*/ 338138 w 338138"/>
                  <a:gd name="connsiteY65" fmla="*/ 194393 h 220663"/>
                  <a:gd name="connsiteX66" fmla="*/ 338138 w 338138"/>
                  <a:gd name="connsiteY66" fmla="*/ 211469 h 220663"/>
                  <a:gd name="connsiteX67" fmla="*/ 328892 w 338138"/>
                  <a:gd name="connsiteY67" fmla="*/ 220663 h 220663"/>
                  <a:gd name="connsiteX68" fmla="*/ 9246 w 338138"/>
                  <a:gd name="connsiteY68" fmla="*/ 220663 h 220663"/>
                  <a:gd name="connsiteX69" fmla="*/ 0 w 338138"/>
                  <a:gd name="connsiteY69" fmla="*/ 211469 h 220663"/>
                  <a:gd name="connsiteX70" fmla="*/ 0 w 338138"/>
                  <a:gd name="connsiteY70" fmla="*/ 194393 h 220663"/>
                  <a:gd name="connsiteX71" fmla="*/ 2641 w 338138"/>
                  <a:gd name="connsiteY71" fmla="*/ 190453 h 220663"/>
                  <a:gd name="connsiteX72" fmla="*/ 19813 w 338138"/>
                  <a:gd name="connsiteY72" fmla="*/ 190453 h 220663"/>
                  <a:gd name="connsiteX73" fmla="*/ 19813 w 338138"/>
                  <a:gd name="connsiteY73" fmla="*/ 15761 h 220663"/>
                  <a:gd name="connsiteX74" fmla="*/ 35663 w 338138"/>
                  <a:gd name="connsiteY74" fmla="*/ 0 h 2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38138" h="220663">
                    <a:moveTo>
                      <a:pt x="6350" y="196850"/>
                    </a:moveTo>
                    <a:cubicBezTo>
                      <a:pt x="6350" y="196850"/>
                      <a:pt x="6350" y="196850"/>
                      <a:pt x="6350" y="203654"/>
                    </a:cubicBezTo>
                    <a:cubicBezTo>
                      <a:pt x="6350" y="203654"/>
                      <a:pt x="6350" y="203654"/>
                      <a:pt x="115798" y="203654"/>
                    </a:cubicBezTo>
                    <a:cubicBezTo>
                      <a:pt x="117117" y="203654"/>
                      <a:pt x="118435" y="205015"/>
                      <a:pt x="118435" y="206375"/>
                    </a:cubicBezTo>
                    <a:cubicBezTo>
                      <a:pt x="118435" y="207736"/>
                      <a:pt x="117117" y="209097"/>
                      <a:pt x="115798" y="209097"/>
                    </a:cubicBezTo>
                    <a:cubicBezTo>
                      <a:pt x="115798" y="209097"/>
                      <a:pt x="115798" y="209097"/>
                      <a:pt x="6350" y="209097"/>
                    </a:cubicBezTo>
                    <a:cubicBezTo>
                      <a:pt x="6350" y="209097"/>
                      <a:pt x="6350" y="209097"/>
                      <a:pt x="6350" y="211818"/>
                    </a:cubicBezTo>
                    <a:cubicBezTo>
                      <a:pt x="6350" y="213179"/>
                      <a:pt x="8988" y="215900"/>
                      <a:pt x="10306" y="215900"/>
                    </a:cubicBezTo>
                    <a:cubicBezTo>
                      <a:pt x="10306" y="215900"/>
                      <a:pt x="10306" y="215900"/>
                      <a:pt x="329419" y="215900"/>
                    </a:cubicBezTo>
                    <a:cubicBezTo>
                      <a:pt x="330738" y="215900"/>
                      <a:pt x="333375" y="213179"/>
                      <a:pt x="333375" y="211818"/>
                    </a:cubicBezTo>
                    <a:lnTo>
                      <a:pt x="333375" y="196850"/>
                    </a:lnTo>
                    <a:cubicBezTo>
                      <a:pt x="333375" y="196850"/>
                      <a:pt x="333375" y="196850"/>
                      <a:pt x="6350" y="196850"/>
                    </a:cubicBezTo>
                    <a:close/>
                    <a:moveTo>
                      <a:pt x="25400" y="176212"/>
                    </a:moveTo>
                    <a:lnTo>
                      <a:pt x="25400" y="190500"/>
                    </a:lnTo>
                    <a:lnTo>
                      <a:pt x="312738" y="190500"/>
                    </a:lnTo>
                    <a:lnTo>
                      <a:pt x="312738" y="176212"/>
                    </a:lnTo>
                    <a:close/>
                    <a:moveTo>
                      <a:pt x="91503" y="28320"/>
                    </a:moveTo>
                    <a:cubicBezTo>
                      <a:pt x="92837" y="26987"/>
                      <a:pt x="94170" y="26987"/>
                      <a:pt x="95504" y="28320"/>
                    </a:cubicBezTo>
                    <a:cubicBezTo>
                      <a:pt x="96837" y="28320"/>
                      <a:pt x="96837" y="30987"/>
                      <a:pt x="95504" y="32321"/>
                    </a:cubicBezTo>
                    <a:cubicBezTo>
                      <a:pt x="95504" y="32321"/>
                      <a:pt x="95504" y="32321"/>
                      <a:pt x="35496" y="92328"/>
                    </a:cubicBezTo>
                    <a:cubicBezTo>
                      <a:pt x="34163" y="93662"/>
                      <a:pt x="34163" y="93662"/>
                      <a:pt x="32829" y="93662"/>
                    </a:cubicBezTo>
                    <a:cubicBezTo>
                      <a:pt x="31496" y="93662"/>
                      <a:pt x="31496" y="93662"/>
                      <a:pt x="30162" y="92328"/>
                    </a:cubicBezTo>
                    <a:cubicBezTo>
                      <a:pt x="30162" y="92328"/>
                      <a:pt x="30162" y="89661"/>
                      <a:pt x="30162" y="88328"/>
                    </a:cubicBezTo>
                    <a:cubicBezTo>
                      <a:pt x="30162" y="88328"/>
                      <a:pt x="30162" y="88328"/>
                      <a:pt x="91503" y="28320"/>
                    </a:cubicBezTo>
                    <a:close/>
                    <a:moveTo>
                      <a:pt x="56621" y="28310"/>
                    </a:moveTo>
                    <a:cubicBezTo>
                      <a:pt x="57943" y="26987"/>
                      <a:pt x="59266" y="26987"/>
                      <a:pt x="60589" y="28310"/>
                    </a:cubicBezTo>
                    <a:cubicBezTo>
                      <a:pt x="61912" y="28310"/>
                      <a:pt x="61912" y="30956"/>
                      <a:pt x="60589" y="32278"/>
                    </a:cubicBezTo>
                    <a:cubicBezTo>
                      <a:pt x="60589" y="32278"/>
                      <a:pt x="60589" y="32278"/>
                      <a:pt x="35454" y="57414"/>
                    </a:cubicBezTo>
                    <a:cubicBezTo>
                      <a:pt x="34131" y="58737"/>
                      <a:pt x="34131" y="58737"/>
                      <a:pt x="32808" y="58737"/>
                    </a:cubicBezTo>
                    <a:cubicBezTo>
                      <a:pt x="31485" y="58737"/>
                      <a:pt x="31485" y="58737"/>
                      <a:pt x="30162" y="57414"/>
                    </a:cubicBezTo>
                    <a:cubicBezTo>
                      <a:pt x="30162" y="56091"/>
                      <a:pt x="30162" y="54768"/>
                      <a:pt x="30162" y="53445"/>
                    </a:cubicBezTo>
                    <a:cubicBezTo>
                      <a:pt x="30162" y="53445"/>
                      <a:pt x="30162" y="53445"/>
                      <a:pt x="56621" y="28310"/>
                    </a:cubicBezTo>
                    <a:close/>
                    <a:moveTo>
                      <a:pt x="126415" y="28303"/>
                    </a:moveTo>
                    <a:cubicBezTo>
                      <a:pt x="127752" y="26987"/>
                      <a:pt x="129089" y="26987"/>
                      <a:pt x="130425" y="28303"/>
                    </a:cubicBezTo>
                    <a:cubicBezTo>
                      <a:pt x="131762" y="28303"/>
                      <a:pt x="131762" y="30935"/>
                      <a:pt x="130425" y="32251"/>
                    </a:cubicBezTo>
                    <a:cubicBezTo>
                      <a:pt x="130425" y="32251"/>
                      <a:pt x="130425" y="32251"/>
                      <a:pt x="35510" y="125684"/>
                    </a:cubicBezTo>
                    <a:cubicBezTo>
                      <a:pt x="34173" y="127000"/>
                      <a:pt x="34173" y="127000"/>
                      <a:pt x="32836" y="127000"/>
                    </a:cubicBezTo>
                    <a:cubicBezTo>
                      <a:pt x="31499" y="127000"/>
                      <a:pt x="31499" y="127000"/>
                      <a:pt x="30162" y="125684"/>
                    </a:cubicBezTo>
                    <a:cubicBezTo>
                      <a:pt x="30162" y="125684"/>
                      <a:pt x="30162" y="123052"/>
                      <a:pt x="30162" y="121736"/>
                    </a:cubicBezTo>
                    <a:cubicBezTo>
                      <a:pt x="30162" y="121736"/>
                      <a:pt x="30162" y="121736"/>
                      <a:pt x="126415" y="28303"/>
                    </a:cubicBezTo>
                    <a:close/>
                    <a:moveTo>
                      <a:pt x="25400" y="19050"/>
                    </a:moveTo>
                    <a:lnTo>
                      <a:pt x="25400" y="169863"/>
                    </a:lnTo>
                    <a:cubicBezTo>
                      <a:pt x="25400" y="169863"/>
                      <a:pt x="25400" y="169863"/>
                      <a:pt x="312738" y="169863"/>
                    </a:cubicBezTo>
                    <a:cubicBezTo>
                      <a:pt x="312738" y="169863"/>
                      <a:pt x="312738" y="169863"/>
                      <a:pt x="312738" y="160602"/>
                    </a:cubicBezTo>
                    <a:cubicBezTo>
                      <a:pt x="312738" y="160602"/>
                      <a:pt x="312738" y="160602"/>
                      <a:pt x="265288" y="160602"/>
                    </a:cubicBezTo>
                    <a:cubicBezTo>
                      <a:pt x="263970" y="160602"/>
                      <a:pt x="262652" y="159279"/>
                      <a:pt x="262652" y="157956"/>
                    </a:cubicBezTo>
                    <a:cubicBezTo>
                      <a:pt x="262652" y="155311"/>
                      <a:pt x="263970" y="153988"/>
                      <a:pt x="265288" y="153988"/>
                    </a:cubicBezTo>
                    <a:cubicBezTo>
                      <a:pt x="265288" y="153988"/>
                      <a:pt x="265288" y="153988"/>
                      <a:pt x="312738" y="153988"/>
                    </a:cubicBezTo>
                    <a:cubicBezTo>
                      <a:pt x="312738" y="153988"/>
                      <a:pt x="312738" y="153988"/>
                      <a:pt x="312738" y="146050"/>
                    </a:cubicBezTo>
                    <a:cubicBezTo>
                      <a:pt x="312738" y="146050"/>
                      <a:pt x="312738" y="146050"/>
                      <a:pt x="233654" y="146050"/>
                    </a:cubicBezTo>
                    <a:cubicBezTo>
                      <a:pt x="232336" y="146050"/>
                      <a:pt x="231018" y="144727"/>
                      <a:pt x="231018" y="143404"/>
                    </a:cubicBezTo>
                    <a:cubicBezTo>
                      <a:pt x="231018" y="140758"/>
                      <a:pt x="232336" y="139436"/>
                      <a:pt x="233654" y="139436"/>
                    </a:cubicBezTo>
                    <a:cubicBezTo>
                      <a:pt x="233654" y="139436"/>
                      <a:pt x="233654" y="139436"/>
                      <a:pt x="312738" y="139436"/>
                    </a:cubicBezTo>
                    <a:cubicBezTo>
                      <a:pt x="312738" y="139436"/>
                      <a:pt x="312738" y="139436"/>
                      <a:pt x="312738" y="19050"/>
                    </a:cubicBezTo>
                    <a:cubicBezTo>
                      <a:pt x="312738" y="19050"/>
                      <a:pt x="312738" y="19050"/>
                      <a:pt x="25400" y="19050"/>
                    </a:cubicBezTo>
                    <a:close/>
                    <a:moveTo>
                      <a:pt x="35945" y="4762"/>
                    </a:moveTo>
                    <a:cubicBezTo>
                      <a:pt x="30673" y="4762"/>
                      <a:pt x="26718" y="8844"/>
                      <a:pt x="25400" y="14287"/>
                    </a:cubicBezTo>
                    <a:cubicBezTo>
                      <a:pt x="25400" y="14287"/>
                      <a:pt x="25400" y="14287"/>
                      <a:pt x="312738" y="14287"/>
                    </a:cubicBezTo>
                    <a:cubicBezTo>
                      <a:pt x="311420" y="8844"/>
                      <a:pt x="307466" y="4762"/>
                      <a:pt x="302194" y="4762"/>
                    </a:cubicBezTo>
                    <a:cubicBezTo>
                      <a:pt x="302194" y="4762"/>
                      <a:pt x="302194" y="4762"/>
                      <a:pt x="35945" y="4762"/>
                    </a:cubicBezTo>
                    <a:close/>
                    <a:moveTo>
                      <a:pt x="35663" y="0"/>
                    </a:moveTo>
                    <a:cubicBezTo>
                      <a:pt x="35663" y="0"/>
                      <a:pt x="35663" y="0"/>
                      <a:pt x="302475" y="0"/>
                    </a:cubicBezTo>
                    <a:cubicBezTo>
                      <a:pt x="311721" y="0"/>
                      <a:pt x="318325" y="6567"/>
                      <a:pt x="318325" y="15761"/>
                    </a:cubicBezTo>
                    <a:cubicBezTo>
                      <a:pt x="318325" y="15761"/>
                      <a:pt x="318325" y="15761"/>
                      <a:pt x="318325" y="190453"/>
                    </a:cubicBezTo>
                    <a:cubicBezTo>
                      <a:pt x="318325" y="190453"/>
                      <a:pt x="318325" y="190453"/>
                      <a:pt x="335497" y="190453"/>
                    </a:cubicBezTo>
                    <a:cubicBezTo>
                      <a:pt x="336817" y="190453"/>
                      <a:pt x="338138" y="191766"/>
                      <a:pt x="338138" y="194393"/>
                    </a:cubicBezTo>
                    <a:cubicBezTo>
                      <a:pt x="338138" y="194393"/>
                      <a:pt x="338138" y="194393"/>
                      <a:pt x="338138" y="211469"/>
                    </a:cubicBezTo>
                    <a:cubicBezTo>
                      <a:pt x="338138" y="216723"/>
                      <a:pt x="334176" y="220663"/>
                      <a:pt x="328892" y="220663"/>
                    </a:cubicBezTo>
                    <a:cubicBezTo>
                      <a:pt x="328892" y="220663"/>
                      <a:pt x="328892" y="220663"/>
                      <a:pt x="9246" y="220663"/>
                    </a:cubicBezTo>
                    <a:cubicBezTo>
                      <a:pt x="3962" y="220663"/>
                      <a:pt x="0" y="216723"/>
                      <a:pt x="0" y="211469"/>
                    </a:cubicBezTo>
                    <a:cubicBezTo>
                      <a:pt x="0" y="211469"/>
                      <a:pt x="0" y="211469"/>
                      <a:pt x="0" y="194393"/>
                    </a:cubicBezTo>
                    <a:cubicBezTo>
                      <a:pt x="0" y="191766"/>
                      <a:pt x="1321" y="190453"/>
                      <a:pt x="2641" y="190453"/>
                    </a:cubicBezTo>
                    <a:cubicBezTo>
                      <a:pt x="2641" y="190453"/>
                      <a:pt x="2641" y="190453"/>
                      <a:pt x="19813" y="190453"/>
                    </a:cubicBezTo>
                    <a:cubicBezTo>
                      <a:pt x="19813" y="190453"/>
                      <a:pt x="19813" y="190453"/>
                      <a:pt x="19813" y="15761"/>
                    </a:cubicBezTo>
                    <a:cubicBezTo>
                      <a:pt x="19813" y="6567"/>
                      <a:pt x="26417" y="0"/>
                      <a:pt x="35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900"/>
              </a:p>
            </p:txBody>
          </p:sp>
        </p:grpSp>
        <p:grpSp>
          <p:nvGrpSpPr>
            <p:cNvPr id="10" name="íṧļïdê">
              <a:extLst>
                <a:ext uri="{FF2B5EF4-FFF2-40B4-BE49-F238E27FC236}">
                  <a16:creationId xmlns="" xmlns:a16="http://schemas.microsoft.com/office/drawing/2014/main" id="{F3CF4E0F-0E52-4A14-96CC-282E3F584616}"/>
                </a:ext>
              </a:extLst>
            </p:cNvPr>
            <p:cNvGrpSpPr/>
            <p:nvPr/>
          </p:nvGrpSpPr>
          <p:grpSpPr>
            <a:xfrm>
              <a:off x="937191" y="1719000"/>
              <a:ext cx="2908885" cy="1765494"/>
              <a:chOff x="937191" y="1854000"/>
              <a:chExt cx="2908885" cy="1765494"/>
            </a:xfrm>
          </p:grpSpPr>
          <p:sp>
            <p:nvSpPr>
              <p:cNvPr id="19" name="îšļïdê">
                <a:extLst>
                  <a:ext uri="{FF2B5EF4-FFF2-40B4-BE49-F238E27FC236}">
                    <a16:creationId xmlns="" xmlns:a16="http://schemas.microsoft.com/office/drawing/2014/main" id="{90BC512B-3CA7-404C-B309-7DB9286A408F}"/>
                  </a:ext>
                </a:extLst>
              </p:cNvPr>
              <p:cNvSpPr/>
              <p:nvPr/>
            </p:nvSpPr>
            <p:spPr bwMode="auto">
              <a:xfrm>
                <a:off x="937191" y="2323247"/>
                <a:ext cx="2908884" cy="129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……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" name="ïṡ1îḓe">
                <a:extLst>
                  <a:ext uri="{FF2B5EF4-FFF2-40B4-BE49-F238E27FC236}">
                    <a16:creationId xmlns="" xmlns:a16="http://schemas.microsoft.com/office/drawing/2014/main" id="{1B326525-4153-4831-BE0C-000D3BBFBDE9}"/>
                  </a:ext>
                </a:extLst>
              </p:cNvPr>
              <p:cNvSpPr txBox="1"/>
              <p:nvPr/>
            </p:nvSpPr>
            <p:spPr bwMode="auto">
              <a:xfrm>
                <a:off x="937191" y="1854000"/>
                <a:ext cx="2908885" cy="46924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 here</a:t>
                </a:r>
              </a:p>
            </p:txBody>
          </p:sp>
        </p:grpSp>
        <p:grpSp>
          <p:nvGrpSpPr>
            <p:cNvPr id="11" name="îṡļîdé">
              <a:extLst>
                <a:ext uri="{FF2B5EF4-FFF2-40B4-BE49-F238E27FC236}">
                  <a16:creationId xmlns="" xmlns:a16="http://schemas.microsoft.com/office/drawing/2014/main" id="{AD49544E-7CE4-4D0D-91E5-DA3A7E899B6E}"/>
                </a:ext>
              </a:extLst>
            </p:cNvPr>
            <p:cNvGrpSpPr/>
            <p:nvPr/>
          </p:nvGrpSpPr>
          <p:grpSpPr>
            <a:xfrm>
              <a:off x="4641558" y="1719000"/>
              <a:ext cx="2908885" cy="1765494"/>
              <a:chOff x="937191" y="1854000"/>
              <a:chExt cx="2908885" cy="1765494"/>
            </a:xfrm>
          </p:grpSpPr>
          <p:sp>
            <p:nvSpPr>
              <p:cNvPr id="17" name="îšľïďe">
                <a:extLst>
                  <a:ext uri="{FF2B5EF4-FFF2-40B4-BE49-F238E27FC236}">
                    <a16:creationId xmlns="" xmlns:a16="http://schemas.microsoft.com/office/drawing/2014/main" id="{90BC512B-3CA7-404C-B309-7DB9286A408F}"/>
                  </a:ext>
                </a:extLst>
              </p:cNvPr>
              <p:cNvSpPr/>
              <p:nvPr/>
            </p:nvSpPr>
            <p:spPr bwMode="auto">
              <a:xfrm>
                <a:off x="937191" y="2323247"/>
                <a:ext cx="2908884" cy="129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……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" name="ïŝḷîḋé">
                <a:extLst>
                  <a:ext uri="{FF2B5EF4-FFF2-40B4-BE49-F238E27FC236}">
                    <a16:creationId xmlns="" xmlns:a16="http://schemas.microsoft.com/office/drawing/2014/main" id="{1B326525-4153-4831-BE0C-000D3BBFBDE9}"/>
                  </a:ext>
                </a:extLst>
              </p:cNvPr>
              <p:cNvSpPr txBox="1"/>
              <p:nvPr/>
            </p:nvSpPr>
            <p:spPr bwMode="auto">
              <a:xfrm>
                <a:off x="937191" y="1854000"/>
                <a:ext cx="2908885" cy="46924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 here</a:t>
                </a:r>
              </a:p>
            </p:txBody>
          </p:sp>
        </p:grpSp>
        <p:grpSp>
          <p:nvGrpSpPr>
            <p:cNvPr id="12" name="îSľídé">
              <a:extLst>
                <a:ext uri="{FF2B5EF4-FFF2-40B4-BE49-F238E27FC236}">
                  <a16:creationId xmlns="" xmlns:a16="http://schemas.microsoft.com/office/drawing/2014/main" id="{F95207AD-6B08-43CA-A116-3B30DDB80003}"/>
                </a:ext>
              </a:extLst>
            </p:cNvPr>
            <p:cNvGrpSpPr/>
            <p:nvPr/>
          </p:nvGrpSpPr>
          <p:grpSpPr>
            <a:xfrm>
              <a:off x="8345925" y="1719000"/>
              <a:ext cx="2908885" cy="1765494"/>
              <a:chOff x="937191" y="1854000"/>
              <a:chExt cx="2908885" cy="1765494"/>
            </a:xfrm>
          </p:grpSpPr>
          <p:sp>
            <p:nvSpPr>
              <p:cNvPr id="15" name="î$1íḓè">
                <a:extLst>
                  <a:ext uri="{FF2B5EF4-FFF2-40B4-BE49-F238E27FC236}">
                    <a16:creationId xmlns="" xmlns:a16="http://schemas.microsoft.com/office/drawing/2014/main" id="{90BC512B-3CA7-404C-B309-7DB9286A408F}"/>
                  </a:ext>
                </a:extLst>
              </p:cNvPr>
              <p:cNvSpPr/>
              <p:nvPr/>
            </p:nvSpPr>
            <p:spPr bwMode="auto">
              <a:xfrm>
                <a:off x="937191" y="2323247"/>
                <a:ext cx="2908884" cy="129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……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" name="îSļîḍe">
                <a:extLst>
                  <a:ext uri="{FF2B5EF4-FFF2-40B4-BE49-F238E27FC236}">
                    <a16:creationId xmlns="" xmlns:a16="http://schemas.microsoft.com/office/drawing/2014/main" id="{1B326525-4153-4831-BE0C-000D3BBFBDE9}"/>
                  </a:ext>
                </a:extLst>
              </p:cNvPr>
              <p:cNvSpPr txBox="1"/>
              <p:nvPr/>
            </p:nvSpPr>
            <p:spPr bwMode="auto">
              <a:xfrm>
                <a:off x="937191" y="1854000"/>
                <a:ext cx="2908885" cy="46924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 here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7437C6E-6742-4CB0-8967-D2D55619045A}"/>
                </a:ext>
              </a:extLst>
            </p:cNvPr>
            <p:cNvCxnSpPr/>
            <p:nvPr/>
          </p:nvCxnSpPr>
          <p:spPr>
            <a:xfrm>
              <a:off x="4243817" y="11255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E1DC658-689D-448C-A763-B7B0A6D39242}"/>
                </a:ext>
              </a:extLst>
            </p:cNvPr>
            <p:cNvCxnSpPr/>
            <p:nvPr/>
          </p:nvCxnSpPr>
          <p:spPr>
            <a:xfrm>
              <a:off x="7948184" y="11255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6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69444" y="2191682"/>
            <a:ext cx="3932782" cy="1621509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Thanks.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b="0" dirty="0"/>
              <a:t>And Your Slogan Here.</a:t>
            </a:r>
            <a:endParaRPr lang="zh-CN" altLang="en-US" sz="36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169444" y="4439383"/>
            <a:ext cx="3780382" cy="310871"/>
          </a:xfrm>
        </p:spPr>
        <p:txBody>
          <a:bodyPr>
            <a:normAutofit lnSpcReduction="10000"/>
          </a:bodyPr>
          <a:lstStyle/>
          <a:p>
            <a:r>
              <a:rPr lang="en-US" altLang="en-US" sz="1600" dirty="0"/>
              <a:t>Designed by iSlide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169444" y="4143112"/>
            <a:ext cx="3780382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02C7BDCF-6A42-4EE9-912B-C8B925F44750}"/>
              </a:ext>
            </a:extLst>
          </p:cNvPr>
          <p:cNvGrpSpPr/>
          <p:nvPr/>
        </p:nvGrpSpPr>
        <p:grpSpPr>
          <a:xfrm>
            <a:off x="669925" y="2934841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189">
            <a:extLst>
              <a:ext uri="{FF2B5EF4-FFF2-40B4-BE49-F238E27FC236}">
                <a16:creationId xmlns:a16="http://schemas.microsoft.com/office/drawing/2014/main" xmlns="" id="{FEBC6BBC-BB54-4927-B452-5451B28DDDA5}"/>
              </a:ext>
            </a:extLst>
          </p:cNvPr>
          <p:cNvSpPr/>
          <p:nvPr/>
        </p:nvSpPr>
        <p:spPr>
          <a:xfrm>
            <a:off x="669925" y="5810935"/>
            <a:ext cx="3336479" cy="3231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defTabSz="914354">
              <a:lnSpc>
                <a:spcPct val="150000"/>
              </a:lnSpc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/>
              </a:rPr>
              <a:t>www.islide.cc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xmlns="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xmlns="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xmlns="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xmlns="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xmlns="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xmlns="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xmlns="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xmlns="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76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4360" y="2155971"/>
            <a:ext cx="522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Islide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23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5E6D45-5789-47B5-846F-C2B703F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563BAF6-4F6F-4DA6-B6E9-50B90BD7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A022EED-67F6-465C-A8D7-91A64414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c4c37f09-25de-4994-ad86-c152e5f0a8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F6AB1860-54AD-4DCC-9ACF-9806A653CF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30300"/>
            <a:ext cx="10850562" cy="5016500"/>
            <a:chOff x="669926" y="1130300"/>
            <a:chExt cx="10850562" cy="5016500"/>
          </a:xfrm>
        </p:grpSpPr>
        <p:grpSp>
          <p:nvGrpSpPr>
            <p:cNvPr id="6" name="íś1iďe">
              <a:extLst>
                <a:ext uri="{FF2B5EF4-FFF2-40B4-BE49-F238E27FC236}">
                  <a16:creationId xmlns="" xmlns:a16="http://schemas.microsoft.com/office/drawing/2014/main" id="{A9562653-4E6B-47AF-A546-7048E509C09A}"/>
                </a:ext>
              </a:extLst>
            </p:cNvPr>
            <p:cNvGrpSpPr/>
            <p:nvPr/>
          </p:nvGrpSpPr>
          <p:grpSpPr>
            <a:xfrm>
              <a:off x="669926" y="2181856"/>
              <a:ext cx="10850562" cy="1966555"/>
              <a:chOff x="669926" y="1726375"/>
              <a:chExt cx="10850562" cy="2363312"/>
            </a:xfrm>
          </p:grpSpPr>
          <p:sp>
            <p:nvSpPr>
              <p:cNvPr id="53" name="îṩļíde">
                <a:extLst>
                  <a:ext uri="{FF2B5EF4-FFF2-40B4-BE49-F238E27FC236}">
                    <a16:creationId xmlns="" xmlns:a16="http://schemas.microsoft.com/office/drawing/2014/main" id="{9FF7EBE0-139E-48FF-8FA7-120BE2303B1D}"/>
                  </a:ext>
                </a:extLst>
              </p:cNvPr>
              <p:cNvSpPr/>
              <p:nvPr/>
            </p:nvSpPr>
            <p:spPr bwMode="auto">
              <a:xfrm>
                <a:off x="669926" y="3378130"/>
                <a:ext cx="2660798" cy="711557"/>
              </a:xfrm>
              <a:custGeom>
                <a:avLst/>
                <a:gdLst>
                  <a:gd name="T0" fmla="*/ 1803400 w 21600"/>
                  <a:gd name="T1" fmla="*/ 973932 h 21600"/>
                  <a:gd name="T2" fmla="*/ 1803400 w 21600"/>
                  <a:gd name="T3" fmla="*/ 973932 h 21600"/>
                  <a:gd name="T4" fmla="*/ 1803400 w 21600"/>
                  <a:gd name="T5" fmla="*/ 973932 h 21600"/>
                  <a:gd name="T6" fmla="*/ 1803400 w 21600"/>
                  <a:gd name="T7" fmla="*/ 97393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dirty="0"/>
                  <a:t>Text</a:t>
                </a:r>
                <a:endParaRPr dirty="0"/>
              </a:p>
            </p:txBody>
          </p:sp>
          <p:sp>
            <p:nvSpPr>
              <p:cNvPr id="54" name="îsļídê">
                <a:extLst>
                  <a:ext uri="{FF2B5EF4-FFF2-40B4-BE49-F238E27FC236}">
                    <a16:creationId xmlns="" xmlns:a16="http://schemas.microsoft.com/office/drawing/2014/main" id="{57EB2590-9340-4DA0-8B65-F87B1D0CE818}"/>
                  </a:ext>
                </a:extLst>
              </p:cNvPr>
              <p:cNvSpPr/>
              <p:nvPr/>
            </p:nvSpPr>
            <p:spPr bwMode="auto">
              <a:xfrm>
                <a:off x="2825800" y="3050477"/>
                <a:ext cx="2023255" cy="711557"/>
              </a:xfrm>
              <a:custGeom>
                <a:avLst/>
                <a:gdLst>
                  <a:gd name="T0" fmla="*/ 1803400 w 21600"/>
                  <a:gd name="T1" fmla="*/ 973931 h 21600"/>
                  <a:gd name="T2" fmla="*/ 1803400 w 21600"/>
                  <a:gd name="T3" fmla="*/ 973931 h 21600"/>
                  <a:gd name="T4" fmla="*/ 1803400 w 21600"/>
                  <a:gd name="T5" fmla="*/ 973931 h 21600"/>
                  <a:gd name="T6" fmla="*/ 1803400 w 21600"/>
                  <a:gd name="T7" fmla="*/ 97393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zh-CN" dirty="0"/>
                  <a:t>Text</a:t>
                </a:r>
              </a:p>
            </p:txBody>
          </p:sp>
          <p:sp>
            <p:nvSpPr>
              <p:cNvPr id="55" name="i$ľïḍe">
                <a:extLst>
                  <a:ext uri="{FF2B5EF4-FFF2-40B4-BE49-F238E27FC236}">
                    <a16:creationId xmlns="" xmlns:a16="http://schemas.microsoft.com/office/drawing/2014/main" id="{6466ED33-5488-4417-904B-330F699009AE}"/>
                  </a:ext>
                </a:extLst>
              </p:cNvPr>
              <p:cNvSpPr/>
              <p:nvPr/>
            </p:nvSpPr>
            <p:spPr bwMode="auto">
              <a:xfrm>
                <a:off x="4366395" y="2723984"/>
                <a:ext cx="2023255" cy="711557"/>
              </a:xfrm>
              <a:custGeom>
                <a:avLst/>
                <a:gdLst>
                  <a:gd name="T0" fmla="*/ 1803400 w 21600"/>
                  <a:gd name="T1" fmla="*/ 973932 h 21600"/>
                  <a:gd name="T2" fmla="*/ 1803400 w 21600"/>
                  <a:gd name="T3" fmla="*/ 973932 h 21600"/>
                  <a:gd name="T4" fmla="*/ 1803400 w 21600"/>
                  <a:gd name="T5" fmla="*/ 973932 h 21600"/>
                  <a:gd name="T6" fmla="*/ 1803400 w 21600"/>
                  <a:gd name="T7" fmla="*/ 97393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zh-CN" dirty="0"/>
                  <a:t>Text</a:t>
                </a:r>
              </a:p>
            </p:txBody>
          </p:sp>
          <p:sp>
            <p:nvSpPr>
              <p:cNvPr id="56" name="iṡḻiḑê">
                <a:extLst>
                  <a:ext uri="{FF2B5EF4-FFF2-40B4-BE49-F238E27FC236}">
                    <a16:creationId xmlns="" xmlns:a16="http://schemas.microsoft.com/office/drawing/2014/main" id="{7CF4CED4-75A3-417E-87E8-8AC4B72155E2}"/>
                  </a:ext>
                </a:extLst>
              </p:cNvPr>
              <p:cNvSpPr/>
              <p:nvPr/>
            </p:nvSpPr>
            <p:spPr bwMode="auto">
              <a:xfrm rot="10800000">
                <a:off x="2832924" y="3755075"/>
                <a:ext cx="487113" cy="333452"/>
              </a:xfrm>
              <a:custGeom>
                <a:avLst/>
                <a:gdLst>
                  <a:gd name="T0" fmla="*/ 434181 w 21600"/>
                  <a:gd name="T1" fmla="*/ 456407 h 21600"/>
                  <a:gd name="T2" fmla="*/ 434181 w 21600"/>
                  <a:gd name="T3" fmla="*/ 456407 h 21600"/>
                  <a:gd name="T4" fmla="*/ 434181 w 21600"/>
                  <a:gd name="T5" fmla="*/ 456407 h 21600"/>
                  <a:gd name="T6" fmla="*/ 434181 w 21600"/>
                  <a:gd name="T7" fmla="*/ 45640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599"/>
                    </a:lnTo>
                    <a:lnTo>
                      <a:pt x="2160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ş1íḍé">
                <a:extLst>
                  <a:ext uri="{FF2B5EF4-FFF2-40B4-BE49-F238E27FC236}">
                    <a16:creationId xmlns="" xmlns:a16="http://schemas.microsoft.com/office/drawing/2014/main" id="{3426F723-4447-4208-A213-AA35799947A7}"/>
                  </a:ext>
                </a:extLst>
              </p:cNvPr>
              <p:cNvSpPr/>
              <p:nvPr/>
            </p:nvSpPr>
            <p:spPr bwMode="auto">
              <a:xfrm rot="10800000">
                <a:off x="5898084" y="3109048"/>
                <a:ext cx="487113" cy="333452"/>
              </a:xfrm>
              <a:custGeom>
                <a:avLst/>
                <a:gdLst>
                  <a:gd name="T0" fmla="*/ 434181 w 21600"/>
                  <a:gd name="T1" fmla="*/ 456407 h 21600"/>
                  <a:gd name="T2" fmla="*/ 434181 w 21600"/>
                  <a:gd name="T3" fmla="*/ 456407 h 21600"/>
                  <a:gd name="T4" fmla="*/ 434181 w 21600"/>
                  <a:gd name="T5" fmla="*/ 456407 h 21600"/>
                  <a:gd name="T6" fmla="*/ 434181 w 21600"/>
                  <a:gd name="T7" fmla="*/ 45640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599"/>
                    </a:lnTo>
                    <a:lnTo>
                      <a:pt x="2160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1îďe">
                <a:extLst>
                  <a:ext uri="{FF2B5EF4-FFF2-40B4-BE49-F238E27FC236}">
                    <a16:creationId xmlns="" xmlns:a16="http://schemas.microsoft.com/office/drawing/2014/main" id="{0D048A67-F58E-4F28-A2D0-2A7C5FA6A86A}"/>
                  </a:ext>
                </a:extLst>
              </p:cNvPr>
              <p:cNvSpPr/>
              <p:nvPr/>
            </p:nvSpPr>
            <p:spPr bwMode="auto">
              <a:xfrm>
                <a:off x="5884726" y="2397491"/>
                <a:ext cx="2023255" cy="711557"/>
              </a:xfrm>
              <a:custGeom>
                <a:avLst/>
                <a:gdLst>
                  <a:gd name="T0" fmla="*/ 1803400 w 21600"/>
                  <a:gd name="T1" fmla="*/ 973931 h 21600"/>
                  <a:gd name="T2" fmla="*/ 1803400 w 21600"/>
                  <a:gd name="T3" fmla="*/ 973931 h 21600"/>
                  <a:gd name="T4" fmla="*/ 1803400 w 21600"/>
                  <a:gd name="T5" fmla="*/ 973931 h 21600"/>
                  <a:gd name="T6" fmla="*/ 1803400 w 21600"/>
                  <a:gd name="T7" fmla="*/ 97393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zh-CN" dirty="0"/>
                  <a:t>Text</a:t>
                </a:r>
              </a:p>
            </p:txBody>
          </p:sp>
          <p:sp>
            <p:nvSpPr>
              <p:cNvPr id="59" name="í$1ïḋe">
                <a:extLst>
                  <a:ext uri="{FF2B5EF4-FFF2-40B4-BE49-F238E27FC236}">
                    <a16:creationId xmlns="" xmlns:a16="http://schemas.microsoft.com/office/drawing/2014/main" id="{8F31D863-1C3D-4F82-B06E-29D7074B9189}"/>
                  </a:ext>
                </a:extLst>
              </p:cNvPr>
              <p:cNvSpPr/>
              <p:nvPr/>
            </p:nvSpPr>
            <p:spPr bwMode="auto">
              <a:xfrm rot="10800000">
                <a:off x="7420869" y="2774437"/>
                <a:ext cx="487113" cy="333452"/>
              </a:xfrm>
              <a:custGeom>
                <a:avLst/>
                <a:gdLst>
                  <a:gd name="T0" fmla="*/ 434181 w 21600"/>
                  <a:gd name="T1" fmla="*/ 456406 h 21600"/>
                  <a:gd name="T2" fmla="*/ 434181 w 21600"/>
                  <a:gd name="T3" fmla="*/ 456406 h 21600"/>
                  <a:gd name="T4" fmla="*/ 434181 w 21600"/>
                  <a:gd name="T5" fmla="*/ 456406 h 21600"/>
                  <a:gd name="T6" fmla="*/ 434181 w 21600"/>
                  <a:gd name="T7" fmla="*/ 45640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599"/>
                    </a:lnTo>
                    <a:lnTo>
                      <a:pt x="2160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ṣļíḓe">
                <a:extLst>
                  <a:ext uri="{FF2B5EF4-FFF2-40B4-BE49-F238E27FC236}">
                    <a16:creationId xmlns="" xmlns:a16="http://schemas.microsoft.com/office/drawing/2014/main" id="{F14ED181-D80E-4CA4-ACCB-EA9F4DE5D9D7}"/>
                  </a:ext>
                </a:extLst>
              </p:cNvPr>
              <p:cNvSpPr/>
              <p:nvPr/>
            </p:nvSpPr>
            <p:spPr bwMode="auto">
              <a:xfrm>
                <a:off x="7403058" y="2062879"/>
                <a:ext cx="2023255" cy="711557"/>
              </a:xfrm>
              <a:custGeom>
                <a:avLst/>
                <a:gdLst>
                  <a:gd name="T0" fmla="*/ 1803400 w 21600"/>
                  <a:gd name="T1" fmla="*/ 973932 h 21600"/>
                  <a:gd name="T2" fmla="*/ 1803400 w 21600"/>
                  <a:gd name="T3" fmla="*/ 973932 h 21600"/>
                  <a:gd name="T4" fmla="*/ 1803400 w 21600"/>
                  <a:gd name="T5" fmla="*/ 973932 h 21600"/>
                  <a:gd name="T6" fmla="*/ 1803400 w 21600"/>
                  <a:gd name="T7" fmla="*/ 97393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zh-CN" dirty="0"/>
                  <a:t>Text</a:t>
                </a:r>
              </a:p>
            </p:txBody>
          </p:sp>
          <p:sp>
            <p:nvSpPr>
              <p:cNvPr id="61" name="îSļiḋê">
                <a:extLst>
                  <a:ext uri="{FF2B5EF4-FFF2-40B4-BE49-F238E27FC236}">
                    <a16:creationId xmlns="" xmlns:a16="http://schemas.microsoft.com/office/drawing/2014/main" id="{AEB695AE-F6F3-43AF-A016-B53E884B789E}"/>
                  </a:ext>
                </a:extLst>
              </p:cNvPr>
              <p:cNvSpPr/>
              <p:nvPr/>
            </p:nvSpPr>
            <p:spPr bwMode="auto">
              <a:xfrm rot="10800000">
                <a:off x="4361942" y="3446100"/>
                <a:ext cx="487113" cy="333452"/>
              </a:xfrm>
              <a:custGeom>
                <a:avLst/>
                <a:gdLst>
                  <a:gd name="T0" fmla="*/ 434181 w 21600"/>
                  <a:gd name="T1" fmla="*/ 456407 h 21600"/>
                  <a:gd name="T2" fmla="*/ 434181 w 21600"/>
                  <a:gd name="T3" fmla="*/ 456407 h 21600"/>
                  <a:gd name="T4" fmla="*/ 434181 w 21600"/>
                  <a:gd name="T5" fmla="*/ 456407 h 21600"/>
                  <a:gd name="T6" fmla="*/ 434181 w 21600"/>
                  <a:gd name="T7" fmla="*/ 45640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599"/>
                    </a:lnTo>
                    <a:lnTo>
                      <a:pt x="2160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ṡḷïďe">
                <a:extLst>
                  <a:ext uri="{FF2B5EF4-FFF2-40B4-BE49-F238E27FC236}">
                    <a16:creationId xmlns="" xmlns:a16="http://schemas.microsoft.com/office/drawing/2014/main" id="{EA071D77-6299-47E7-A1BC-5B51C76D2DD0}"/>
                  </a:ext>
                </a:extLst>
              </p:cNvPr>
              <p:cNvSpPr/>
              <p:nvPr/>
            </p:nvSpPr>
            <p:spPr bwMode="auto">
              <a:xfrm rot="10800000">
                <a:off x="8939200" y="2440984"/>
                <a:ext cx="487113" cy="333452"/>
              </a:xfrm>
              <a:custGeom>
                <a:avLst/>
                <a:gdLst>
                  <a:gd name="T0" fmla="*/ 434181 w 21600"/>
                  <a:gd name="T1" fmla="*/ 456406 h 21600"/>
                  <a:gd name="T2" fmla="*/ 434181 w 21600"/>
                  <a:gd name="T3" fmla="*/ 456406 h 21600"/>
                  <a:gd name="T4" fmla="*/ 434181 w 21600"/>
                  <a:gd name="T5" fmla="*/ 456406 h 21600"/>
                  <a:gd name="T6" fmla="*/ 434181 w 21600"/>
                  <a:gd name="T7" fmla="*/ 45640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599"/>
                    </a:lnTo>
                    <a:lnTo>
                      <a:pt x="21600" y="21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sļiḓé">
                <a:extLst>
                  <a:ext uri="{FF2B5EF4-FFF2-40B4-BE49-F238E27FC236}">
                    <a16:creationId xmlns="" xmlns:a16="http://schemas.microsoft.com/office/drawing/2014/main" id="{ED1793B2-3DBE-463C-AEEB-4A8539B53038}"/>
                  </a:ext>
                </a:extLst>
              </p:cNvPr>
              <p:cNvSpPr/>
              <p:nvPr/>
            </p:nvSpPr>
            <p:spPr bwMode="auto">
              <a:xfrm>
                <a:off x="8943653" y="1726375"/>
                <a:ext cx="2576835" cy="71155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7" name="îṡļiďé">
              <a:extLst>
                <a:ext uri="{FF2B5EF4-FFF2-40B4-BE49-F238E27FC236}">
                  <a16:creationId xmlns="" xmlns:a16="http://schemas.microsoft.com/office/drawing/2014/main" id="{181A75B3-785B-47EC-B75D-180B52106A0D}"/>
                </a:ext>
              </a:extLst>
            </p:cNvPr>
            <p:cNvGrpSpPr/>
            <p:nvPr/>
          </p:nvGrpSpPr>
          <p:grpSpPr>
            <a:xfrm>
              <a:off x="673100" y="1130300"/>
              <a:ext cx="3843592" cy="1757965"/>
              <a:chOff x="673101" y="2680785"/>
              <a:chExt cx="4072899" cy="1757965"/>
            </a:xfrm>
          </p:grpSpPr>
          <p:sp>
            <p:nvSpPr>
              <p:cNvPr id="51" name="ïṡľíḓe">
                <a:extLst>
                  <a:ext uri="{FF2B5EF4-FFF2-40B4-BE49-F238E27FC236}">
                    <a16:creationId xmlns="" xmlns:a16="http://schemas.microsoft.com/office/drawing/2014/main" id="{35D27BFD-9180-4C2A-B416-A151FA75B529}"/>
                  </a:ext>
                </a:extLst>
              </p:cNvPr>
              <p:cNvSpPr txBox="1"/>
              <p:nvPr/>
            </p:nvSpPr>
            <p:spPr>
              <a:xfrm>
                <a:off x="673103" y="2680785"/>
                <a:ext cx="4072897" cy="852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en-US" sz="20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sz="2000" b="1" dirty="0"/>
                  <a:t>reading more fluent.</a:t>
                </a:r>
              </a:p>
            </p:txBody>
          </p:sp>
          <p:sp>
            <p:nvSpPr>
              <p:cNvPr id="52" name="ïś1ïḋe">
                <a:extLst>
                  <a:ext uri="{FF2B5EF4-FFF2-40B4-BE49-F238E27FC236}">
                    <a16:creationId xmlns="" xmlns:a16="http://schemas.microsoft.com/office/drawing/2014/main" id="{09050BC7-9099-4E60-8BE4-E2EA00F5FAD5}"/>
                  </a:ext>
                </a:extLst>
              </p:cNvPr>
              <p:cNvSpPr txBox="1"/>
              <p:nvPr/>
            </p:nvSpPr>
            <p:spPr>
              <a:xfrm>
                <a:off x="673101" y="3532947"/>
                <a:ext cx="4072897" cy="9058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Adjust the spacing to adapt to Chinese typesetting, use the reference line in PPT.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4AA622A8-8183-4782-A4A5-6DF01B92BB53}"/>
                </a:ext>
              </a:extLst>
            </p:cNvPr>
            <p:cNvCxnSpPr/>
            <p:nvPr/>
          </p:nvCxnSpPr>
          <p:spPr>
            <a:xfrm>
              <a:off x="669926" y="4813500"/>
              <a:ext cx="1085056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šľïḑe">
              <a:extLst>
                <a:ext uri="{FF2B5EF4-FFF2-40B4-BE49-F238E27FC236}">
                  <a16:creationId xmlns="" xmlns:a16="http://schemas.microsoft.com/office/drawing/2014/main" id="{02966B0C-BB54-40F6-A1EA-F42471126436}"/>
                </a:ext>
              </a:extLst>
            </p:cNvPr>
            <p:cNvGrpSpPr/>
            <p:nvPr/>
          </p:nvGrpSpPr>
          <p:grpSpPr>
            <a:xfrm>
              <a:off x="673100" y="4533901"/>
              <a:ext cx="1580392" cy="1612899"/>
              <a:chOff x="673100" y="4533901"/>
              <a:chExt cx="1580392" cy="1612899"/>
            </a:xfrm>
          </p:grpSpPr>
          <p:grpSp>
            <p:nvGrpSpPr>
              <p:cNvPr id="45" name="iśľïḓê">
                <a:extLst>
                  <a:ext uri="{FF2B5EF4-FFF2-40B4-BE49-F238E27FC236}">
                    <a16:creationId xmlns="" xmlns:a16="http://schemas.microsoft.com/office/drawing/2014/main" id="{EEF90E27-7736-4217-B1E5-ADD588C9C5BC}"/>
                  </a:ext>
                </a:extLst>
              </p:cNvPr>
              <p:cNvGrpSpPr/>
              <p:nvPr/>
            </p:nvGrpSpPr>
            <p:grpSpPr>
              <a:xfrm>
                <a:off x="1197254" y="4533901"/>
                <a:ext cx="532084" cy="532082"/>
                <a:chOff x="1686000" y="4383463"/>
                <a:chExt cx="784597" cy="784597"/>
              </a:xfrm>
            </p:grpSpPr>
            <p:sp>
              <p:nvSpPr>
                <p:cNvPr id="49" name="iSlïḓè">
                  <a:extLst>
                    <a:ext uri="{FF2B5EF4-FFF2-40B4-BE49-F238E27FC236}">
                      <a16:creationId xmlns="" xmlns:a16="http://schemas.microsoft.com/office/drawing/2014/main" id="{FBC6DF09-FCD2-4E57-B557-9F103A335C85}"/>
                    </a:ext>
                  </a:extLst>
                </p:cNvPr>
                <p:cNvSpPr/>
                <p:nvPr/>
              </p:nvSpPr>
              <p:spPr>
                <a:xfrm rot="10800000" flipV="1">
                  <a:off x="1686000" y="4383463"/>
                  <a:ext cx="784597" cy="784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0" name="ïṩľidé">
                  <a:extLst>
                    <a:ext uri="{FF2B5EF4-FFF2-40B4-BE49-F238E27FC236}">
                      <a16:creationId xmlns="" xmlns:a16="http://schemas.microsoft.com/office/drawing/2014/main" id="{3F45D60B-A46F-4AB8-A530-AEB442A946B9}"/>
                    </a:ext>
                  </a:extLst>
                </p:cNvPr>
                <p:cNvSpPr/>
                <p:nvPr/>
              </p:nvSpPr>
              <p:spPr bwMode="auto">
                <a:xfrm>
                  <a:off x="1904496" y="4608382"/>
                  <a:ext cx="347606" cy="334757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46" name="îS1idé">
                <a:extLst>
                  <a:ext uri="{FF2B5EF4-FFF2-40B4-BE49-F238E27FC236}">
                    <a16:creationId xmlns="" xmlns:a16="http://schemas.microsoft.com/office/drawing/2014/main" id="{38A1F9DD-07F8-4B98-A0D0-8AAD5E4BAD54}"/>
                  </a:ext>
                </a:extLst>
              </p:cNvPr>
              <p:cNvGrpSpPr/>
              <p:nvPr/>
            </p:nvGrpSpPr>
            <p:grpSpPr>
              <a:xfrm>
                <a:off x="673100" y="5109110"/>
                <a:ext cx="1580392" cy="1037690"/>
                <a:chOff x="673100" y="5109110"/>
                <a:chExt cx="1580392" cy="1037690"/>
              </a:xfrm>
            </p:grpSpPr>
            <p:sp>
              <p:nvSpPr>
                <p:cNvPr id="47" name="íṥlïḓe">
                  <a:extLst>
                    <a:ext uri="{FF2B5EF4-FFF2-40B4-BE49-F238E27FC236}">
                      <a16:creationId xmlns="" xmlns:a16="http://schemas.microsoft.com/office/drawing/2014/main" id="{24CBC826-002E-4B71-8291-B729E4BED0E3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5109110"/>
                  <a:ext cx="158039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48" name="íšḷiḍè">
                  <a:extLst>
                    <a:ext uri="{FF2B5EF4-FFF2-40B4-BE49-F238E27FC236}">
                      <a16:creationId xmlns="" xmlns:a16="http://schemas.microsoft.com/office/drawing/2014/main" id="{A818DAC0-BFF6-48E7-BF43-D9CB294CE7DF}"/>
                    </a:ext>
                  </a:extLst>
                </p:cNvPr>
                <p:cNvSpPr txBox="1"/>
                <p:nvPr/>
              </p:nvSpPr>
              <p:spPr>
                <a:xfrm>
                  <a:off x="673100" y="5550915"/>
                  <a:ext cx="1580392" cy="595885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lvl1pPr marL="228568" indent="-228568" algn="l" defTabSz="914264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1pPr>
                  <a:lvl2pPr marL="68570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</a:defRPr>
                  </a:lvl2pPr>
                  <a:lvl3pPr marL="114283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</a:defRPr>
                  </a:lvl3pPr>
                  <a:lvl4pPr marL="159996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4pPr>
                  <a:lvl5pPr marL="2057091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5pPr>
                  <a:lvl6pPr marL="2514224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6pPr>
                  <a:lvl7pPr marL="2971356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7pPr>
                  <a:lvl8pPr marL="3428488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8pPr>
                  <a:lvl9pPr marL="388562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0" name="íšḷídê">
              <a:extLst>
                <a:ext uri="{FF2B5EF4-FFF2-40B4-BE49-F238E27FC236}">
                  <a16:creationId xmlns="" xmlns:a16="http://schemas.microsoft.com/office/drawing/2014/main" id="{3E22F184-5110-4AEF-91A7-7AECFADA0813}"/>
                </a:ext>
              </a:extLst>
            </p:cNvPr>
            <p:cNvGrpSpPr/>
            <p:nvPr/>
          </p:nvGrpSpPr>
          <p:grpSpPr>
            <a:xfrm>
              <a:off x="2526182" y="4533901"/>
              <a:ext cx="1580392" cy="1612899"/>
              <a:chOff x="673100" y="4533901"/>
              <a:chExt cx="1580392" cy="1612899"/>
            </a:xfrm>
          </p:grpSpPr>
          <p:grpSp>
            <p:nvGrpSpPr>
              <p:cNvPr id="39" name="ïṡḻïḓê">
                <a:extLst>
                  <a:ext uri="{FF2B5EF4-FFF2-40B4-BE49-F238E27FC236}">
                    <a16:creationId xmlns="" xmlns:a16="http://schemas.microsoft.com/office/drawing/2014/main" id="{C8C1B28D-8402-4B93-9449-6F97EFA49D78}"/>
                  </a:ext>
                </a:extLst>
              </p:cNvPr>
              <p:cNvGrpSpPr/>
              <p:nvPr/>
            </p:nvGrpSpPr>
            <p:grpSpPr>
              <a:xfrm>
                <a:off x="1197254" y="4533901"/>
                <a:ext cx="532084" cy="532082"/>
                <a:chOff x="1686000" y="4383463"/>
                <a:chExt cx="784597" cy="784597"/>
              </a:xfrm>
            </p:grpSpPr>
            <p:sp>
              <p:nvSpPr>
                <p:cNvPr id="43" name="ïṡľíḋê">
                  <a:extLst>
                    <a:ext uri="{FF2B5EF4-FFF2-40B4-BE49-F238E27FC236}">
                      <a16:creationId xmlns="" xmlns:a16="http://schemas.microsoft.com/office/drawing/2014/main" id="{3FC487D0-A815-4107-8A36-7C156E98B5FA}"/>
                    </a:ext>
                  </a:extLst>
                </p:cNvPr>
                <p:cNvSpPr/>
                <p:nvPr/>
              </p:nvSpPr>
              <p:spPr>
                <a:xfrm rot="10800000" flipV="1">
                  <a:off x="1686000" y="4383463"/>
                  <a:ext cx="784597" cy="784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ïŝ1îḑê">
                  <a:extLst>
                    <a:ext uri="{FF2B5EF4-FFF2-40B4-BE49-F238E27FC236}">
                      <a16:creationId xmlns="" xmlns:a16="http://schemas.microsoft.com/office/drawing/2014/main" id="{D7D8818F-F646-4A5A-ACCA-86AF29F4E2DB}"/>
                    </a:ext>
                  </a:extLst>
                </p:cNvPr>
                <p:cNvSpPr/>
                <p:nvPr/>
              </p:nvSpPr>
              <p:spPr bwMode="auto">
                <a:xfrm>
                  <a:off x="1904496" y="4603526"/>
                  <a:ext cx="347606" cy="344467"/>
                </a:xfrm>
                <a:custGeom>
                  <a:avLst/>
                  <a:gdLst>
                    <a:gd name="connsiteX0" fmla="*/ 509642 w 605882"/>
                    <a:gd name="connsiteY0" fmla="*/ 502443 h 600411"/>
                    <a:gd name="connsiteX1" fmla="*/ 515394 w 605882"/>
                    <a:gd name="connsiteY1" fmla="*/ 505314 h 600411"/>
                    <a:gd name="connsiteX2" fmla="*/ 515394 w 605882"/>
                    <a:gd name="connsiteY2" fmla="*/ 509621 h 600411"/>
                    <a:gd name="connsiteX3" fmla="*/ 525460 w 605882"/>
                    <a:gd name="connsiteY3" fmla="*/ 502443 h 600411"/>
                    <a:gd name="connsiteX4" fmla="*/ 531211 w 605882"/>
                    <a:gd name="connsiteY4" fmla="*/ 511056 h 600411"/>
                    <a:gd name="connsiteX5" fmla="*/ 542715 w 605882"/>
                    <a:gd name="connsiteY5" fmla="*/ 526846 h 600411"/>
                    <a:gd name="connsiteX6" fmla="*/ 544153 w 605882"/>
                    <a:gd name="connsiteY6" fmla="*/ 536894 h 600411"/>
                    <a:gd name="connsiteX7" fmla="*/ 539839 w 605882"/>
                    <a:gd name="connsiteY7" fmla="*/ 552684 h 600411"/>
                    <a:gd name="connsiteX8" fmla="*/ 531211 w 605882"/>
                    <a:gd name="connsiteY8" fmla="*/ 556990 h 600411"/>
                    <a:gd name="connsiteX9" fmla="*/ 522584 w 605882"/>
                    <a:gd name="connsiteY9" fmla="*/ 555555 h 600411"/>
                    <a:gd name="connsiteX10" fmla="*/ 515394 w 605882"/>
                    <a:gd name="connsiteY10" fmla="*/ 549813 h 600411"/>
                    <a:gd name="connsiteX11" fmla="*/ 508204 w 605882"/>
                    <a:gd name="connsiteY11" fmla="*/ 542636 h 600411"/>
                    <a:gd name="connsiteX12" fmla="*/ 488072 w 605882"/>
                    <a:gd name="connsiteY12" fmla="*/ 548377 h 600411"/>
                    <a:gd name="connsiteX13" fmla="*/ 479444 w 605882"/>
                    <a:gd name="connsiteY13" fmla="*/ 548377 h 600411"/>
                    <a:gd name="connsiteX14" fmla="*/ 478006 w 605882"/>
                    <a:gd name="connsiteY14" fmla="*/ 536894 h 600411"/>
                    <a:gd name="connsiteX15" fmla="*/ 476568 w 605882"/>
                    <a:gd name="connsiteY15" fmla="*/ 523975 h 600411"/>
                    <a:gd name="connsiteX16" fmla="*/ 488072 w 605882"/>
                    <a:gd name="connsiteY16" fmla="*/ 518233 h 600411"/>
                    <a:gd name="connsiteX17" fmla="*/ 493824 w 605882"/>
                    <a:gd name="connsiteY17" fmla="*/ 509621 h 600411"/>
                    <a:gd name="connsiteX18" fmla="*/ 501014 w 605882"/>
                    <a:gd name="connsiteY18" fmla="*/ 509621 h 600411"/>
                    <a:gd name="connsiteX19" fmla="*/ 509642 w 605882"/>
                    <a:gd name="connsiteY19" fmla="*/ 502443 h 600411"/>
                    <a:gd name="connsiteX20" fmla="*/ 510755 w 605882"/>
                    <a:gd name="connsiteY20" fmla="*/ 484065 h 600411"/>
                    <a:gd name="connsiteX21" fmla="*/ 515433 w 605882"/>
                    <a:gd name="connsiteY21" fmla="*/ 485139 h 600411"/>
                    <a:gd name="connsiteX22" fmla="*/ 525509 w 605882"/>
                    <a:gd name="connsiteY22" fmla="*/ 486572 h 600411"/>
                    <a:gd name="connsiteX23" fmla="*/ 534145 w 605882"/>
                    <a:gd name="connsiteY23" fmla="*/ 490869 h 600411"/>
                    <a:gd name="connsiteX24" fmla="*/ 537024 w 605882"/>
                    <a:gd name="connsiteY24" fmla="*/ 493734 h 600411"/>
                    <a:gd name="connsiteX25" fmla="*/ 539902 w 605882"/>
                    <a:gd name="connsiteY25" fmla="*/ 499464 h 600411"/>
                    <a:gd name="connsiteX26" fmla="*/ 534145 w 605882"/>
                    <a:gd name="connsiteY26" fmla="*/ 500896 h 600411"/>
                    <a:gd name="connsiteX27" fmla="*/ 525509 w 605882"/>
                    <a:gd name="connsiteY27" fmla="*/ 499464 h 600411"/>
                    <a:gd name="connsiteX28" fmla="*/ 516873 w 605882"/>
                    <a:gd name="connsiteY28" fmla="*/ 495166 h 600411"/>
                    <a:gd name="connsiteX29" fmla="*/ 516873 w 605882"/>
                    <a:gd name="connsiteY29" fmla="*/ 490869 h 600411"/>
                    <a:gd name="connsiteX30" fmla="*/ 508237 w 605882"/>
                    <a:gd name="connsiteY30" fmla="*/ 485139 h 600411"/>
                    <a:gd name="connsiteX31" fmla="*/ 510755 w 605882"/>
                    <a:gd name="connsiteY31" fmla="*/ 484065 h 600411"/>
                    <a:gd name="connsiteX32" fmla="*/ 447040 w 605882"/>
                    <a:gd name="connsiteY32" fmla="*/ 472502 h 600411"/>
                    <a:gd name="connsiteX33" fmla="*/ 452243 w 605882"/>
                    <a:gd name="connsiteY33" fmla="*/ 476625 h 600411"/>
                    <a:gd name="connsiteX34" fmla="*/ 462290 w 605882"/>
                    <a:gd name="connsiteY34" fmla="*/ 485229 h 600411"/>
                    <a:gd name="connsiteX35" fmla="*/ 468032 w 605882"/>
                    <a:gd name="connsiteY35" fmla="*/ 480927 h 600411"/>
                    <a:gd name="connsiteX36" fmla="*/ 476643 w 605882"/>
                    <a:gd name="connsiteY36" fmla="*/ 476625 h 600411"/>
                    <a:gd name="connsiteX37" fmla="*/ 480949 w 605882"/>
                    <a:gd name="connsiteY37" fmla="*/ 479493 h 600411"/>
                    <a:gd name="connsiteX38" fmla="*/ 479514 w 605882"/>
                    <a:gd name="connsiteY38" fmla="*/ 486663 h 600411"/>
                    <a:gd name="connsiteX39" fmla="*/ 486690 w 605882"/>
                    <a:gd name="connsiteY39" fmla="*/ 480927 h 600411"/>
                    <a:gd name="connsiteX40" fmla="*/ 493867 w 605882"/>
                    <a:gd name="connsiteY40" fmla="*/ 482361 h 600411"/>
                    <a:gd name="connsiteX41" fmla="*/ 495302 w 605882"/>
                    <a:gd name="connsiteY41" fmla="*/ 490966 h 600411"/>
                    <a:gd name="connsiteX42" fmla="*/ 489561 w 605882"/>
                    <a:gd name="connsiteY42" fmla="*/ 495268 h 600411"/>
                    <a:gd name="connsiteX43" fmla="*/ 482385 w 605882"/>
                    <a:gd name="connsiteY43" fmla="*/ 493834 h 600411"/>
                    <a:gd name="connsiteX44" fmla="*/ 479514 w 605882"/>
                    <a:gd name="connsiteY44" fmla="*/ 498136 h 600411"/>
                    <a:gd name="connsiteX45" fmla="*/ 469467 w 605882"/>
                    <a:gd name="connsiteY45" fmla="*/ 493834 h 600411"/>
                    <a:gd name="connsiteX46" fmla="*/ 462290 w 605882"/>
                    <a:gd name="connsiteY46" fmla="*/ 493834 h 600411"/>
                    <a:gd name="connsiteX47" fmla="*/ 455114 w 605882"/>
                    <a:gd name="connsiteY47" fmla="*/ 489532 h 600411"/>
                    <a:gd name="connsiteX48" fmla="*/ 445067 w 605882"/>
                    <a:gd name="connsiteY48" fmla="*/ 473757 h 600411"/>
                    <a:gd name="connsiteX49" fmla="*/ 447040 w 605882"/>
                    <a:gd name="connsiteY49" fmla="*/ 472502 h 600411"/>
                    <a:gd name="connsiteX50" fmla="*/ 526863 w 605882"/>
                    <a:gd name="connsiteY50" fmla="*/ 387676 h 600411"/>
                    <a:gd name="connsiteX51" fmla="*/ 528297 w 605882"/>
                    <a:gd name="connsiteY51" fmla="*/ 387676 h 600411"/>
                    <a:gd name="connsiteX52" fmla="*/ 529731 w 605882"/>
                    <a:gd name="connsiteY52" fmla="*/ 397747 h 600411"/>
                    <a:gd name="connsiteX53" fmla="*/ 525429 w 605882"/>
                    <a:gd name="connsiteY53" fmla="*/ 404940 h 600411"/>
                    <a:gd name="connsiteX54" fmla="*/ 521127 w 605882"/>
                    <a:gd name="connsiteY54" fmla="*/ 416450 h 600411"/>
                    <a:gd name="connsiteX55" fmla="*/ 503917 w 605882"/>
                    <a:gd name="connsiteY55" fmla="*/ 425082 h 600411"/>
                    <a:gd name="connsiteX56" fmla="*/ 508220 w 605882"/>
                    <a:gd name="connsiteY56" fmla="*/ 417888 h 600411"/>
                    <a:gd name="connsiteX57" fmla="*/ 516824 w 605882"/>
                    <a:gd name="connsiteY57" fmla="*/ 410695 h 600411"/>
                    <a:gd name="connsiteX58" fmla="*/ 521127 w 605882"/>
                    <a:gd name="connsiteY58" fmla="*/ 402063 h 600411"/>
                    <a:gd name="connsiteX59" fmla="*/ 525429 w 605882"/>
                    <a:gd name="connsiteY59" fmla="*/ 391992 h 600411"/>
                    <a:gd name="connsiteX60" fmla="*/ 526863 w 605882"/>
                    <a:gd name="connsiteY60" fmla="*/ 387676 h 600411"/>
                    <a:gd name="connsiteX61" fmla="*/ 15955 w 605882"/>
                    <a:gd name="connsiteY61" fmla="*/ 301859 h 600411"/>
                    <a:gd name="connsiteX62" fmla="*/ 26006 w 605882"/>
                    <a:gd name="connsiteY62" fmla="*/ 301859 h 600411"/>
                    <a:gd name="connsiteX63" fmla="*/ 34621 w 605882"/>
                    <a:gd name="connsiteY63" fmla="*/ 304725 h 600411"/>
                    <a:gd name="connsiteX64" fmla="*/ 51850 w 605882"/>
                    <a:gd name="connsiteY64" fmla="*/ 309024 h 600411"/>
                    <a:gd name="connsiteX65" fmla="*/ 60465 w 605882"/>
                    <a:gd name="connsiteY65" fmla="*/ 307591 h 600411"/>
                    <a:gd name="connsiteX66" fmla="*/ 73387 w 605882"/>
                    <a:gd name="connsiteY66" fmla="*/ 307591 h 600411"/>
                    <a:gd name="connsiteX67" fmla="*/ 80566 w 605882"/>
                    <a:gd name="connsiteY67" fmla="*/ 309024 h 600411"/>
                    <a:gd name="connsiteX68" fmla="*/ 113589 w 605882"/>
                    <a:gd name="connsiteY68" fmla="*/ 313323 h 600411"/>
                    <a:gd name="connsiteX69" fmla="*/ 123640 w 605882"/>
                    <a:gd name="connsiteY69" fmla="*/ 311890 h 600411"/>
                    <a:gd name="connsiteX70" fmla="*/ 137998 w 605882"/>
                    <a:gd name="connsiteY70" fmla="*/ 307591 h 600411"/>
                    <a:gd name="connsiteX71" fmla="*/ 146612 w 605882"/>
                    <a:gd name="connsiteY71" fmla="*/ 320488 h 600411"/>
                    <a:gd name="connsiteX72" fmla="*/ 143741 w 605882"/>
                    <a:gd name="connsiteY72" fmla="*/ 327653 h 600411"/>
                    <a:gd name="connsiteX73" fmla="*/ 146612 w 605882"/>
                    <a:gd name="connsiteY73" fmla="*/ 333386 h 600411"/>
                    <a:gd name="connsiteX74" fmla="*/ 142305 w 605882"/>
                    <a:gd name="connsiteY74" fmla="*/ 336252 h 600411"/>
                    <a:gd name="connsiteX75" fmla="*/ 135126 w 605882"/>
                    <a:gd name="connsiteY75" fmla="*/ 337685 h 600411"/>
                    <a:gd name="connsiteX76" fmla="*/ 127947 w 605882"/>
                    <a:gd name="connsiteY76" fmla="*/ 340551 h 600411"/>
                    <a:gd name="connsiteX77" fmla="*/ 123640 w 605882"/>
                    <a:gd name="connsiteY77" fmla="*/ 352015 h 600411"/>
                    <a:gd name="connsiteX78" fmla="*/ 129383 w 605882"/>
                    <a:gd name="connsiteY78" fmla="*/ 359180 h 600411"/>
                    <a:gd name="connsiteX79" fmla="*/ 140869 w 605882"/>
                    <a:gd name="connsiteY79" fmla="*/ 363479 h 600411"/>
                    <a:gd name="connsiteX80" fmla="*/ 143741 w 605882"/>
                    <a:gd name="connsiteY80" fmla="*/ 372077 h 600411"/>
                    <a:gd name="connsiteX81" fmla="*/ 148048 w 605882"/>
                    <a:gd name="connsiteY81" fmla="*/ 374943 h 600411"/>
                    <a:gd name="connsiteX82" fmla="*/ 150920 w 605882"/>
                    <a:gd name="connsiteY82" fmla="*/ 364912 h 600411"/>
                    <a:gd name="connsiteX83" fmla="*/ 149484 w 605882"/>
                    <a:gd name="connsiteY83" fmla="*/ 354881 h 600411"/>
                    <a:gd name="connsiteX84" fmla="*/ 150920 w 605882"/>
                    <a:gd name="connsiteY84" fmla="*/ 343417 h 600411"/>
                    <a:gd name="connsiteX85" fmla="*/ 156663 w 605882"/>
                    <a:gd name="connsiteY85" fmla="*/ 340551 h 600411"/>
                    <a:gd name="connsiteX86" fmla="*/ 163842 w 605882"/>
                    <a:gd name="connsiteY86" fmla="*/ 343417 h 600411"/>
                    <a:gd name="connsiteX87" fmla="*/ 168149 w 605882"/>
                    <a:gd name="connsiteY87" fmla="*/ 349149 h 600411"/>
                    <a:gd name="connsiteX88" fmla="*/ 173892 w 605882"/>
                    <a:gd name="connsiteY88" fmla="*/ 346283 h 600411"/>
                    <a:gd name="connsiteX89" fmla="*/ 179635 w 605882"/>
                    <a:gd name="connsiteY89" fmla="*/ 352015 h 600411"/>
                    <a:gd name="connsiteX90" fmla="*/ 186815 w 605882"/>
                    <a:gd name="connsiteY90" fmla="*/ 363479 h 600411"/>
                    <a:gd name="connsiteX91" fmla="*/ 195430 w 605882"/>
                    <a:gd name="connsiteY91" fmla="*/ 384974 h 600411"/>
                    <a:gd name="connsiteX92" fmla="*/ 193994 w 605882"/>
                    <a:gd name="connsiteY92" fmla="*/ 389273 h 600411"/>
                    <a:gd name="connsiteX93" fmla="*/ 181071 w 605882"/>
                    <a:gd name="connsiteY93" fmla="*/ 393572 h 600411"/>
                    <a:gd name="connsiteX94" fmla="*/ 171021 w 605882"/>
                    <a:gd name="connsiteY94" fmla="*/ 399304 h 600411"/>
                    <a:gd name="connsiteX95" fmla="*/ 163842 w 605882"/>
                    <a:gd name="connsiteY95" fmla="*/ 405037 h 600411"/>
                    <a:gd name="connsiteX96" fmla="*/ 156663 w 605882"/>
                    <a:gd name="connsiteY96" fmla="*/ 413635 h 600411"/>
                    <a:gd name="connsiteX97" fmla="*/ 148048 w 605882"/>
                    <a:gd name="connsiteY97" fmla="*/ 427965 h 600411"/>
                    <a:gd name="connsiteX98" fmla="*/ 145176 w 605882"/>
                    <a:gd name="connsiteY98" fmla="*/ 436563 h 600411"/>
                    <a:gd name="connsiteX99" fmla="*/ 139433 w 605882"/>
                    <a:gd name="connsiteY99" fmla="*/ 429398 h 600411"/>
                    <a:gd name="connsiteX100" fmla="*/ 123640 w 605882"/>
                    <a:gd name="connsiteY100" fmla="*/ 427965 h 600411"/>
                    <a:gd name="connsiteX101" fmla="*/ 122204 w 605882"/>
                    <a:gd name="connsiteY101" fmla="*/ 446594 h 600411"/>
                    <a:gd name="connsiteX102" fmla="*/ 132254 w 605882"/>
                    <a:gd name="connsiteY102" fmla="*/ 440862 h 600411"/>
                    <a:gd name="connsiteX103" fmla="*/ 136562 w 605882"/>
                    <a:gd name="connsiteY103" fmla="*/ 445161 h 600411"/>
                    <a:gd name="connsiteX104" fmla="*/ 137998 w 605882"/>
                    <a:gd name="connsiteY104" fmla="*/ 452326 h 600411"/>
                    <a:gd name="connsiteX105" fmla="*/ 145176 w 605882"/>
                    <a:gd name="connsiteY105" fmla="*/ 459491 h 600411"/>
                    <a:gd name="connsiteX106" fmla="*/ 156663 w 605882"/>
                    <a:gd name="connsiteY106" fmla="*/ 459491 h 600411"/>
                    <a:gd name="connsiteX107" fmla="*/ 181071 w 605882"/>
                    <a:gd name="connsiteY107" fmla="*/ 463790 h 600411"/>
                    <a:gd name="connsiteX108" fmla="*/ 192558 w 605882"/>
                    <a:gd name="connsiteY108" fmla="*/ 469522 h 600411"/>
                    <a:gd name="connsiteX109" fmla="*/ 206916 w 605882"/>
                    <a:gd name="connsiteY109" fmla="*/ 482420 h 600411"/>
                    <a:gd name="connsiteX110" fmla="*/ 228453 w 605882"/>
                    <a:gd name="connsiteY110" fmla="*/ 489585 h 600411"/>
                    <a:gd name="connsiteX111" fmla="*/ 224145 w 605882"/>
                    <a:gd name="connsiteY111" fmla="*/ 513946 h 600411"/>
                    <a:gd name="connsiteX112" fmla="*/ 214095 w 605882"/>
                    <a:gd name="connsiteY112" fmla="*/ 526843 h 600411"/>
                    <a:gd name="connsiteX113" fmla="*/ 191122 w 605882"/>
                    <a:gd name="connsiteY113" fmla="*/ 554071 h 600411"/>
                    <a:gd name="connsiteX114" fmla="*/ 176764 w 605882"/>
                    <a:gd name="connsiteY114" fmla="*/ 566968 h 600411"/>
                    <a:gd name="connsiteX115" fmla="*/ 173892 w 605882"/>
                    <a:gd name="connsiteY115" fmla="*/ 575566 h 600411"/>
                    <a:gd name="connsiteX116" fmla="*/ 173892 w 605882"/>
                    <a:gd name="connsiteY116" fmla="*/ 585597 h 600411"/>
                    <a:gd name="connsiteX117" fmla="*/ 173892 w 605882"/>
                    <a:gd name="connsiteY117" fmla="*/ 595628 h 600411"/>
                    <a:gd name="connsiteX118" fmla="*/ 173892 w 605882"/>
                    <a:gd name="connsiteY118" fmla="*/ 599927 h 600411"/>
                    <a:gd name="connsiteX119" fmla="*/ 159534 w 605882"/>
                    <a:gd name="connsiteY119" fmla="*/ 591329 h 600411"/>
                    <a:gd name="connsiteX120" fmla="*/ 159534 w 605882"/>
                    <a:gd name="connsiteY120" fmla="*/ 561236 h 600411"/>
                    <a:gd name="connsiteX121" fmla="*/ 163842 w 605882"/>
                    <a:gd name="connsiteY121" fmla="*/ 523977 h 600411"/>
                    <a:gd name="connsiteX122" fmla="*/ 158099 w 605882"/>
                    <a:gd name="connsiteY122" fmla="*/ 512513 h 600411"/>
                    <a:gd name="connsiteX123" fmla="*/ 146612 w 605882"/>
                    <a:gd name="connsiteY123" fmla="*/ 493884 h 600411"/>
                    <a:gd name="connsiteX124" fmla="*/ 148048 w 605882"/>
                    <a:gd name="connsiteY124" fmla="*/ 480987 h 600411"/>
                    <a:gd name="connsiteX125" fmla="*/ 148048 w 605882"/>
                    <a:gd name="connsiteY125" fmla="*/ 470955 h 600411"/>
                    <a:gd name="connsiteX126" fmla="*/ 136562 w 605882"/>
                    <a:gd name="connsiteY126" fmla="*/ 462357 h 600411"/>
                    <a:gd name="connsiteX127" fmla="*/ 127947 w 605882"/>
                    <a:gd name="connsiteY127" fmla="*/ 456625 h 600411"/>
                    <a:gd name="connsiteX128" fmla="*/ 113589 w 605882"/>
                    <a:gd name="connsiteY128" fmla="*/ 452326 h 600411"/>
                    <a:gd name="connsiteX129" fmla="*/ 99231 w 605882"/>
                    <a:gd name="connsiteY129" fmla="*/ 437996 h 600411"/>
                    <a:gd name="connsiteX130" fmla="*/ 97795 w 605882"/>
                    <a:gd name="connsiteY130" fmla="*/ 443728 h 600411"/>
                    <a:gd name="connsiteX131" fmla="*/ 80566 w 605882"/>
                    <a:gd name="connsiteY131" fmla="*/ 420800 h 600411"/>
                    <a:gd name="connsiteX132" fmla="*/ 71951 w 605882"/>
                    <a:gd name="connsiteY132" fmla="*/ 387840 h 600411"/>
                    <a:gd name="connsiteX133" fmla="*/ 57593 w 605882"/>
                    <a:gd name="connsiteY133" fmla="*/ 367778 h 600411"/>
                    <a:gd name="connsiteX134" fmla="*/ 46107 w 605882"/>
                    <a:gd name="connsiteY134" fmla="*/ 352015 h 600411"/>
                    <a:gd name="connsiteX135" fmla="*/ 30313 w 605882"/>
                    <a:gd name="connsiteY135" fmla="*/ 352015 h 600411"/>
                    <a:gd name="connsiteX136" fmla="*/ 8776 w 605882"/>
                    <a:gd name="connsiteY136" fmla="*/ 352015 h 600411"/>
                    <a:gd name="connsiteX137" fmla="*/ 162 w 605882"/>
                    <a:gd name="connsiteY137" fmla="*/ 329087 h 600411"/>
                    <a:gd name="connsiteX138" fmla="*/ 4469 w 605882"/>
                    <a:gd name="connsiteY138" fmla="*/ 316189 h 600411"/>
                    <a:gd name="connsiteX139" fmla="*/ 7340 w 605882"/>
                    <a:gd name="connsiteY139" fmla="*/ 309024 h 600411"/>
                    <a:gd name="connsiteX140" fmla="*/ 15955 w 605882"/>
                    <a:gd name="connsiteY140" fmla="*/ 301859 h 600411"/>
                    <a:gd name="connsiteX141" fmla="*/ 186781 w 605882"/>
                    <a:gd name="connsiteY141" fmla="*/ 274448 h 600411"/>
                    <a:gd name="connsiteX142" fmla="*/ 257129 w 605882"/>
                    <a:gd name="connsiteY142" fmla="*/ 274448 h 600411"/>
                    <a:gd name="connsiteX143" fmla="*/ 249951 w 605882"/>
                    <a:gd name="connsiteY143" fmla="*/ 287371 h 600411"/>
                    <a:gd name="connsiteX144" fmla="*/ 251387 w 605882"/>
                    <a:gd name="connsiteY144" fmla="*/ 301729 h 600411"/>
                    <a:gd name="connsiteX145" fmla="*/ 245644 w 605882"/>
                    <a:gd name="connsiteY145" fmla="*/ 311780 h 600411"/>
                    <a:gd name="connsiteX146" fmla="*/ 222673 w 605882"/>
                    <a:gd name="connsiteY146" fmla="*/ 329010 h 600411"/>
                    <a:gd name="connsiteX147" fmla="*/ 215495 w 605882"/>
                    <a:gd name="connsiteY147" fmla="*/ 341933 h 600411"/>
                    <a:gd name="connsiteX148" fmla="*/ 211188 w 605882"/>
                    <a:gd name="connsiteY148" fmla="*/ 353419 h 600411"/>
                    <a:gd name="connsiteX149" fmla="*/ 205445 w 605882"/>
                    <a:gd name="connsiteY149" fmla="*/ 350548 h 600411"/>
                    <a:gd name="connsiteX150" fmla="*/ 195395 w 605882"/>
                    <a:gd name="connsiteY150" fmla="*/ 331882 h 600411"/>
                    <a:gd name="connsiteX151" fmla="*/ 192524 w 605882"/>
                    <a:gd name="connsiteY151" fmla="*/ 314652 h 600411"/>
                    <a:gd name="connsiteX152" fmla="*/ 192524 w 605882"/>
                    <a:gd name="connsiteY152" fmla="*/ 304601 h 600411"/>
                    <a:gd name="connsiteX153" fmla="*/ 189653 w 605882"/>
                    <a:gd name="connsiteY153" fmla="*/ 297422 h 600411"/>
                    <a:gd name="connsiteX154" fmla="*/ 186781 w 605882"/>
                    <a:gd name="connsiteY154" fmla="*/ 274448 h 600411"/>
                    <a:gd name="connsiteX155" fmla="*/ 465186 w 605882"/>
                    <a:gd name="connsiteY155" fmla="*/ 265820 h 600411"/>
                    <a:gd name="connsiteX156" fmla="*/ 492464 w 605882"/>
                    <a:gd name="connsiteY156" fmla="*/ 283021 h 600411"/>
                    <a:gd name="connsiteX157" fmla="*/ 522613 w 605882"/>
                    <a:gd name="connsiteY157" fmla="*/ 290188 h 600411"/>
                    <a:gd name="connsiteX158" fmla="*/ 549891 w 605882"/>
                    <a:gd name="connsiteY158" fmla="*/ 295921 h 600411"/>
                    <a:gd name="connsiteX159" fmla="*/ 571426 w 605882"/>
                    <a:gd name="connsiteY159" fmla="*/ 301655 h 600411"/>
                    <a:gd name="connsiteX160" fmla="*/ 595832 w 605882"/>
                    <a:gd name="connsiteY160" fmla="*/ 314556 h 600411"/>
                    <a:gd name="connsiteX161" fmla="*/ 605882 w 605882"/>
                    <a:gd name="connsiteY161" fmla="*/ 323156 h 600411"/>
                    <a:gd name="connsiteX162" fmla="*/ 600140 w 605882"/>
                    <a:gd name="connsiteY162" fmla="*/ 333190 h 600411"/>
                    <a:gd name="connsiteX163" fmla="*/ 590090 w 605882"/>
                    <a:gd name="connsiteY163" fmla="*/ 330323 h 600411"/>
                    <a:gd name="connsiteX164" fmla="*/ 587218 w 605882"/>
                    <a:gd name="connsiteY164" fmla="*/ 338923 h 600411"/>
                    <a:gd name="connsiteX165" fmla="*/ 565683 w 605882"/>
                    <a:gd name="connsiteY165" fmla="*/ 351824 h 600411"/>
                    <a:gd name="connsiteX166" fmla="*/ 561376 w 605882"/>
                    <a:gd name="connsiteY166" fmla="*/ 357558 h 600411"/>
                    <a:gd name="connsiteX167" fmla="*/ 555634 w 605882"/>
                    <a:gd name="connsiteY167" fmla="*/ 367591 h 600411"/>
                    <a:gd name="connsiteX168" fmla="*/ 547019 w 605882"/>
                    <a:gd name="connsiteY168" fmla="*/ 381925 h 600411"/>
                    <a:gd name="connsiteX169" fmla="*/ 544148 w 605882"/>
                    <a:gd name="connsiteY169" fmla="*/ 373325 h 600411"/>
                    <a:gd name="connsiteX170" fmla="*/ 534098 w 605882"/>
                    <a:gd name="connsiteY170" fmla="*/ 354691 h 600411"/>
                    <a:gd name="connsiteX171" fmla="*/ 521177 w 605882"/>
                    <a:gd name="connsiteY171" fmla="*/ 363291 h 600411"/>
                    <a:gd name="connsiteX172" fmla="*/ 525484 w 605882"/>
                    <a:gd name="connsiteY172" fmla="*/ 370458 h 600411"/>
                    <a:gd name="connsiteX173" fmla="*/ 522613 w 605882"/>
                    <a:gd name="connsiteY173" fmla="*/ 383359 h 600411"/>
                    <a:gd name="connsiteX174" fmla="*/ 506820 w 605882"/>
                    <a:gd name="connsiteY174" fmla="*/ 401993 h 600411"/>
                    <a:gd name="connsiteX175" fmla="*/ 505385 w 605882"/>
                    <a:gd name="connsiteY175" fmla="*/ 414894 h 600411"/>
                    <a:gd name="connsiteX176" fmla="*/ 496771 w 605882"/>
                    <a:gd name="connsiteY176" fmla="*/ 417760 h 600411"/>
                    <a:gd name="connsiteX177" fmla="*/ 495335 w 605882"/>
                    <a:gd name="connsiteY177" fmla="*/ 407727 h 600411"/>
                    <a:gd name="connsiteX178" fmla="*/ 486721 w 605882"/>
                    <a:gd name="connsiteY178" fmla="*/ 413460 h 600411"/>
                    <a:gd name="connsiteX179" fmla="*/ 489592 w 605882"/>
                    <a:gd name="connsiteY179" fmla="*/ 432094 h 600411"/>
                    <a:gd name="connsiteX180" fmla="*/ 470929 w 605882"/>
                    <a:gd name="connsiteY180" fmla="*/ 444995 h 600411"/>
                    <a:gd name="connsiteX181" fmla="*/ 469493 w 605882"/>
                    <a:gd name="connsiteY181" fmla="*/ 455029 h 600411"/>
                    <a:gd name="connsiteX182" fmla="*/ 462314 w 605882"/>
                    <a:gd name="connsiteY182" fmla="*/ 466496 h 600411"/>
                    <a:gd name="connsiteX183" fmla="*/ 456572 w 605882"/>
                    <a:gd name="connsiteY183" fmla="*/ 462196 h 600411"/>
                    <a:gd name="connsiteX184" fmla="*/ 450829 w 605882"/>
                    <a:gd name="connsiteY184" fmla="*/ 469363 h 600411"/>
                    <a:gd name="connsiteX185" fmla="*/ 449393 w 605882"/>
                    <a:gd name="connsiteY185" fmla="*/ 457896 h 600411"/>
                    <a:gd name="connsiteX186" fmla="*/ 436472 w 605882"/>
                    <a:gd name="connsiteY186" fmla="*/ 444995 h 600411"/>
                    <a:gd name="connsiteX187" fmla="*/ 430730 w 605882"/>
                    <a:gd name="connsiteY187" fmla="*/ 449295 h 600411"/>
                    <a:gd name="connsiteX188" fmla="*/ 419244 w 605882"/>
                    <a:gd name="connsiteY188" fmla="*/ 467929 h 600411"/>
                    <a:gd name="connsiteX189" fmla="*/ 413501 w 605882"/>
                    <a:gd name="connsiteY189" fmla="*/ 469363 h 600411"/>
                    <a:gd name="connsiteX190" fmla="*/ 402016 w 605882"/>
                    <a:gd name="connsiteY190" fmla="*/ 446428 h 600411"/>
                    <a:gd name="connsiteX191" fmla="*/ 384788 w 605882"/>
                    <a:gd name="connsiteY191" fmla="*/ 436395 h 600411"/>
                    <a:gd name="connsiteX192" fmla="*/ 373302 w 605882"/>
                    <a:gd name="connsiteY192" fmla="*/ 432094 h 600411"/>
                    <a:gd name="connsiteX193" fmla="*/ 367560 w 605882"/>
                    <a:gd name="connsiteY193" fmla="*/ 432094 h 600411"/>
                    <a:gd name="connsiteX194" fmla="*/ 376174 w 605882"/>
                    <a:gd name="connsiteY194" fmla="*/ 436395 h 600411"/>
                    <a:gd name="connsiteX195" fmla="*/ 381917 w 605882"/>
                    <a:gd name="connsiteY195" fmla="*/ 446428 h 600411"/>
                    <a:gd name="connsiteX196" fmla="*/ 364688 w 605882"/>
                    <a:gd name="connsiteY196" fmla="*/ 456462 h 600411"/>
                    <a:gd name="connsiteX197" fmla="*/ 350332 w 605882"/>
                    <a:gd name="connsiteY197" fmla="*/ 442128 h 600411"/>
                    <a:gd name="connsiteX198" fmla="*/ 344589 w 605882"/>
                    <a:gd name="connsiteY198" fmla="*/ 439261 h 600411"/>
                    <a:gd name="connsiteX199" fmla="*/ 353203 w 605882"/>
                    <a:gd name="connsiteY199" fmla="*/ 455029 h 600411"/>
                    <a:gd name="connsiteX200" fmla="*/ 368995 w 605882"/>
                    <a:gd name="connsiteY200" fmla="*/ 459329 h 600411"/>
                    <a:gd name="connsiteX201" fmla="*/ 370431 w 605882"/>
                    <a:gd name="connsiteY201" fmla="*/ 466496 h 600411"/>
                    <a:gd name="connsiteX202" fmla="*/ 354639 w 605882"/>
                    <a:gd name="connsiteY202" fmla="*/ 489430 h 600411"/>
                    <a:gd name="connsiteX203" fmla="*/ 353203 w 605882"/>
                    <a:gd name="connsiteY203" fmla="*/ 510931 h 600411"/>
                    <a:gd name="connsiteX204" fmla="*/ 343153 w 605882"/>
                    <a:gd name="connsiteY204" fmla="*/ 520965 h 600411"/>
                    <a:gd name="connsiteX205" fmla="*/ 335975 w 605882"/>
                    <a:gd name="connsiteY205" fmla="*/ 539599 h 600411"/>
                    <a:gd name="connsiteX206" fmla="*/ 317311 w 605882"/>
                    <a:gd name="connsiteY206" fmla="*/ 548200 h 600411"/>
                    <a:gd name="connsiteX207" fmla="*/ 311568 w 605882"/>
                    <a:gd name="connsiteY207" fmla="*/ 536733 h 600411"/>
                    <a:gd name="connsiteX208" fmla="*/ 301519 w 605882"/>
                    <a:gd name="connsiteY208" fmla="*/ 489430 h 600411"/>
                    <a:gd name="connsiteX209" fmla="*/ 298647 w 605882"/>
                    <a:gd name="connsiteY209" fmla="*/ 479397 h 600411"/>
                    <a:gd name="connsiteX210" fmla="*/ 275676 w 605882"/>
                    <a:gd name="connsiteY210" fmla="*/ 475096 h 600411"/>
                    <a:gd name="connsiteX211" fmla="*/ 254141 w 605882"/>
                    <a:gd name="connsiteY211" fmla="*/ 446428 h 600411"/>
                    <a:gd name="connsiteX212" fmla="*/ 269934 w 605882"/>
                    <a:gd name="connsiteY212" fmla="*/ 419194 h 600411"/>
                    <a:gd name="connsiteX213" fmla="*/ 277112 w 605882"/>
                    <a:gd name="connsiteY213" fmla="*/ 416327 h 600411"/>
                    <a:gd name="connsiteX214" fmla="*/ 304390 w 605882"/>
                    <a:gd name="connsiteY214" fmla="*/ 413460 h 600411"/>
                    <a:gd name="connsiteX215" fmla="*/ 314440 w 605882"/>
                    <a:gd name="connsiteY215" fmla="*/ 423494 h 600411"/>
                    <a:gd name="connsiteX216" fmla="*/ 330232 w 605882"/>
                    <a:gd name="connsiteY216" fmla="*/ 423494 h 600411"/>
                    <a:gd name="connsiteX217" fmla="*/ 341718 w 605882"/>
                    <a:gd name="connsiteY217" fmla="*/ 420627 h 600411"/>
                    <a:gd name="connsiteX218" fmla="*/ 341718 w 605882"/>
                    <a:gd name="connsiteY218" fmla="*/ 413460 h 600411"/>
                    <a:gd name="connsiteX219" fmla="*/ 330232 w 605882"/>
                    <a:gd name="connsiteY219" fmla="*/ 410593 h 600411"/>
                    <a:gd name="connsiteX220" fmla="*/ 325925 w 605882"/>
                    <a:gd name="connsiteY220" fmla="*/ 410593 h 600411"/>
                    <a:gd name="connsiteX221" fmla="*/ 320182 w 605882"/>
                    <a:gd name="connsiteY221" fmla="*/ 410593 h 600411"/>
                    <a:gd name="connsiteX222" fmla="*/ 315875 w 605882"/>
                    <a:gd name="connsiteY222" fmla="*/ 407727 h 600411"/>
                    <a:gd name="connsiteX223" fmla="*/ 308697 w 605882"/>
                    <a:gd name="connsiteY223" fmla="*/ 412027 h 600411"/>
                    <a:gd name="connsiteX224" fmla="*/ 308697 w 605882"/>
                    <a:gd name="connsiteY224" fmla="*/ 406293 h 600411"/>
                    <a:gd name="connsiteX225" fmla="*/ 294340 w 605882"/>
                    <a:gd name="connsiteY225" fmla="*/ 397693 h 600411"/>
                    <a:gd name="connsiteX226" fmla="*/ 287162 w 605882"/>
                    <a:gd name="connsiteY226" fmla="*/ 406293 h 600411"/>
                    <a:gd name="connsiteX227" fmla="*/ 274241 w 605882"/>
                    <a:gd name="connsiteY227" fmla="*/ 414894 h 600411"/>
                    <a:gd name="connsiteX228" fmla="*/ 267062 w 605882"/>
                    <a:gd name="connsiteY228" fmla="*/ 407727 h 600411"/>
                    <a:gd name="connsiteX229" fmla="*/ 268498 w 605882"/>
                    <a:gd name="connsiteY229" fmla="*/ 399126 h 600411"/>
                    <a:gd name="connsiteX230" fmla="*/ 279983 w 605882"/>
                    <a:gd name="connsiteY230" fmla="*/ 396259 h 600411"/>
                    <a:gd name="connsiteX231" fmla="*/ 277112 w 605882"/>
                    <a:gd name="connsiteY231" fmla="*/ 384792 h 600411"/>
                    <a:gd name="connsiteX232" fmla="*/ 282855 w 605882"/>
                    <a:gd name="connsiteY232" fmla="*/ 381925 h 600411"/>
                    <a:gd name="connsiteX233" fmla="*/ 295776 w 605882"/>
                    <a:gd name="connsiteY233" fmla="*/ 370458 h 600411"/>
                    <a:gd name="connsiteX234" fmla="*/ 300083 w 605882"/>
                    <a:gd name="connsiteY234" fmla="*/ 367591 h 600411"/>
                    <a:gd name="connsiteX235" fmla="*/ 313004 w 605882"/>
                    <a:gd name="connsiteY235" fmla="*/ 370458 h 600411"/>
                    <a:gd name="connsiteX236" fmla="*/ 321618 w 605882"/>
                    <a:gd name="connsiteY236" fmla="*/ 358991 h 600411"/>
                    <a:gd name="connsiteX237" fmla="*/ 318747 w 605882"/>
                    <a:gd name="connsiteY237" fmla="*/ 351824 h 600411"/>
                    <a:gd name="connsiteX238" fmla="*/ 313004 w 605882"/>
                    <a:gd name="connsiteY238" fmla="*/ 360424 h 600411"/>
                    <a:gd name="connsiteX239" fmla="*/ 304390 w 605882"/>
                    <a:gd name="connsiteY239" fmla="*/ 360424 h 600411"/>
                    <a:gd name="connsiteX240" fmla="*/ 301519 w 605882"/>
                    <a:gd name="connsiteY240" fmla="*/ 353257 h 600411"/>
                    <a:gd name="connsiteX241" fmla="*/ 292905 w 605882"/>
                    <a:gd name="connsiteY241" fmla="*/ 346090 h 600411"/>
                    <a:gd name="connsiteX242" fmla="*/ 304390 w 605882"/>
                    <a:gd name="connsiteY242" fmla="*/ 326023 h 600411"/>
                    <a:gd name="connsiteX243" fmla="*/ 330232 w 605882"/>
                    <a:gd name="connsiteY243" fmla="*/ 300222 h 600411"/>
                    <a:gd name="connsiteX244" fmla="*/ 338846 w 605882"/>
                    <a:gd name="connsiteY244" fmla="*/ 305955 h 600411"/>
                    <a:gd name="connsiteX245" fmla="*/ 346025 w 605882"/>
                    <a:gd name="connsiteY245" fmla="*/ 313122 h 600411"/>
                    <a:gd name="connsiteX246" fmla="*/ 354639 w 605882"/>
                    <a:gd name="connsiteY246" fmla="*/ 318856 h 600411"/>
                    <a:gd name="connsiteX247" fmla="*/ 360381 w 605882"/>
                    <a:gd name="connsiteY247" fmla="*/ 318856 h 600411"/>
                    <a:gd name="connsiteX248" fmla="*/ 380481 w 605882"/>
                    <a:gd name="connsiteY248" fmla="*/ 313122 h 600411"/>
                    <a:gd name="connsiteX249" fmla="*/ 387659 w 605882"/>
                    <a:gd name="connsiteY249" fmla="*/ 310255 h 600411"/>
                    <a:gd name="connsiteX250" fmla="*/ 400580 w 605882"/>
                    <a:gd name="connsiteY250" fmla="*/ 301655 h 600411"/>
                    <a:gd name="connsiteX251" fmla="*/ 410630 w 605882"/>
                    <a:gd name="connsiteY251" fmla="*/ 298788 h 600411"/>
                    <a:gd name="connsiteX252" fmla="*/ 414937 w 605882"/>
                    <a:gd name="connsiteY252" fmla="*/ 294488 h 600411"/>
                    <a:gd name="connsiteX253" fmla="*/ 422116 w 605882"/>
                    <a:gd name="connsiteY253" fmla="*/ 297355 h 600411"/>
                    <a:gd name="connsiteX254" fmla="*/ 422116 w 605882"/>
                    <a:gd name="connsiteY254" fmla="*/ 285888 h 600411"/>
                    <a:gd name="connsiteX255" fmla="*/ 432165 w 605882"/>
                    <a:gd name="connsiteY255" fmla="*/ 281587 h 600411"/>
                    <a:gd name="connsiteX256" fmla="*/ 440779 w 605882"/>
                    <a:gd name="connsiteY256" fmla="*/ 272987 h 600411"/>
                    <a:gd name="connsiteX257" fmla="*/ 465186 w 605882"/>
                    <a:gd name="connsiteY257" fmla="*/ 265820 h 600411"/>
                    <a:gd name="connsiteX258" fmla="*/ 303047 w 605882"/>
                    <a:gd name="connsiteY258" fmla="*/ 50867 h 600411"/>
                    <a:gd name="connsiteX259" fmla="*/ 245632 w 605882"/>
                    <a:gd name="connsiteY259" fmla="*/ 106785 h 600411"/>
                    <a:gd name="connsiteX260" fmla="*/ 303047 w 605882"/>
                    <a:gd name="connsiteY260" fmla="*/ 164137 h 600411"/>
                    <a:gd name="connsiteX261" fmla="*/ 359027 w 605882"/>
                    <a:gd name="connsiteY261" fmla="*/ 106785 h 600411"/>
                    <a:gd name="connsiteX262" fmla="*/ 303047 w 605882"/>
                    <a:gd name="connsiteY262" fmla="*/ 50867 h 600411"/>
                    <a:gd name="connsiteX263" fmla="*/ 292999 w 605882"/>
                    <a:gd name="connsiteY263" fmla="*/ 684 h 600411"/>
                    <a:gd name="connsiteX264" fmla="*/ 410700 w 605882"/>
                    <a:gd name="connsiteY264" fmla="*/ 106785 h 600411"/>
                    <a:gd name="connsiteX265" fmla="*/ 310224 w 605882"/>
                    <a:gd name="connsiteY265" fmla="*/ 283142 h 600411"/>
                    <a:gd name="connsiteX266" fmla="*/ 295870 w 605882"/>
                    <a:gd name="connsiteY266" fmla="*/ 283142 h 600411"/>
                    <a:gd name="connsiteX267" fmla="*/ 196829 w 605882"/>
                    <a:gd name="connsiteY267" fmla="*/ 129726 h 600411"/>
                    <a:gd name="connsiteX268" fmla="*/ 292999 w 605882"/>
                    <a:gd name="connsiteY268" fmla="*/ 684 h 600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605882" h="600411">
                      <a:moveTo>
                        <a:pt x="509642" y="502443"/>
                      </a:moveTo>
                      <a:cubicBezTo>
                        <a:pt x="513956" y="502443"/>
                        <a:pt x="515394" y="503879"/>
                        <a:pt x="515394" y="505314"/>
                      </a:cubicBezTo>
                      <a:cubicBezTo>
                        <a:pt x="515394" y="506750"/>
                        <a:pt x="513956" y="509621"/>
                        <a:pt x="515394" y="509621"/>
                      </a:cubicBezTo>
                      <a:cubicBezTo>
                        <a:pt x="518270" y="509621"/>
                        <a:pt x="524022" y="506750"/>
                        <a:pt x="525460" y="502443"/>
                      </a:cubicBezTo>
                      <a:cubicBezTo>
                        <a:pt x="525460" y="498137"/>
                        <a:pt x="529773" y="506750"/>
                        <a:pt x="531211" y="511056"/>
                      </a:cubicBezTo>
                      <a:cubicBezTo>
                        <a:pt x="532649" y="516798"/>
                        <a:pt x="539839" y="522540"/>
                        <a:pt x="542715" y="526846"/>
                      </a:cubicBezTo>
                      <a:cubicBezTo>
                        <a:pt x="547029" y="529717"/>
                        <a:pt x="545591" y="534023"/>
                        <a:pt x="544153" y="536894"/>
                      </a:cubicBezTo>
                      <a:cubicBezTo>
                        <a:pt x="542715" y="541200"/>
                        <a:pt x="541277" y="548377"/>
                        <a:pt x="539839" y="552684"/>
                      </a:cubicBezTo>
                      <a:cubicBezTo>
                        <a:pt x="538401" y="555555"/>
                        <a:pt x="532649" y="556990"/>
                        <a:pt x="531211" y="556990"/>
                      </a:cubicBezTo>
                      <a:cubicBezTo>
                        <a:pt x="529773" y="556990"/>
                        <a:pt x="526898" y="556990"/>
                        <a:pt x="522584" y="555555"/>
                      </a:cubicBezTo>
                      <a:cubicBezTo>
                        <a:pt x="519708" y="555555"/>
                        <a:pt x="518270" y="551248"/>
                        <a:pt x="515394" y="549813"/>
                      </a:cubicBezTo>
                      <a:cubicBezTo>
                        <a:pt x="513956" y="548377"/>
                        <a:pt x="511080" y="544071"/>
                        <a:pt x="508204" y="542636"/>
                      </a:cubicBezTo>
                      <a:cubicBezTo>
                        <a:pt x="506766" y="541200"/>
                        <a:pt x="490948" y="546942"/>
                        <a:pt x="488072" y="548377"/>
                      </a:cubicBezTo>
                      <a:cubicBezTo>
                        <a:pt x="483758" y="549813"/>
                        <a:pt x="482320" y="549813"/>
                        <a:pt x="479444" y="548377"/>
                      </a:cubicBezTo>
                      <a:cubicBezTo>
                        <a:pt x="473692" y="546942"/>
                        <a:pt x="478006" y="539765"/>
                        <a:pt x="478006" y="536894"/>
                      </a:cubicBezTo>
                      <a:cubicBezTo>
                        <a:pt x="478006" y="534023"/>
                        <a:pt x="476568" y="528281"/>
                        <a:pt x="476568" y="523975"/>
                      </a:cubicBezTo>
                      <a:cubicBezTo>
                        <a:pt x="476568" y="521104"/>
                        <a:pt x="485196" y="519669"/>
                        <a:pt x="488072" y="518233"/>
                      </a:cubicBezTo>
                      <a:cubicBezTo>
                        <a:pt x="489510" y="518233"/>
                        <a:pt x="492386" y="512492"/>
                        <a:pt x="493824" y="509621"/>
                      </a:cubicBezTo>
                      <a:cubicBezTo>
                        <a:pt x="496700" y="508185"/>
                        <a:pt x="499576" y="508185"/>
                        <a:pt x="501014" y="509621"/>
                      </a:cubicBezTo>
                      <a:cubicBezTo>
                        <a:pt x="502452" y="509621"/>
                        <a:pt x="503890" y="503879"/>
                        <a:pt x="509642" y="502443"/>
                      </a:cubicBezTo>
                      <a:close/>
                      <a:moveTo>
                        <a:pt x="510755" y="484065"/>
                      </a:moveTo>
                      <a:cubicBezTo>
                        <a:pt x="512555" y="484423"/>
                        <a:pt x="514714" y="485139"/>
                        <a:pt x="515433" y="485139"/>
                      </a:cubicBezTo>
                      <a:cubicBezTo>
                        <a:pt x="516873" y="486572"/>
                        <a:pt x="521191" y="485139"/>
                        <a:pt x="525509" y="486572"/>
                      </a:cubicBezTo>
                      <a:cubicBezTo>
                        <a:pt x="531266" y="488004"/>
                        <a:pt x="529827" y="489436"/>
                        <a:pt x="534145" y="490869"/>
                      </a:cubicBezTo>
                      <a:cubicBezTo>
                        <a:pt x="538463" y="492301"/>
                        <a:pt x="537024" y="492301"/>
                        <a:pt x="537024" y="493734"/>
                      </a:cubicBezTo>
                      <a:cubicBezTo>
                        <a:pt x="537024" y="495166"/>
                        <a:pt x="538463" y="498031"/>
                        <a:pt x="539902" y="499464"/>
                      </a:cubicBezTo>
                      <a:cubicBezTo>
                        <a:pt x="539902" y="500896"/>
                        <a:pt x="537024" y="500896"/>
                        <a:pt x="534145" y="500896"/>
                      </a:cubicBezTo>
                      <a:cubicBezTo>
                        <a:pt x="531266" y="500896"/>
                        <a:pt x="529827" y="498031"/>
                        <a:pt x="525509" y="499464"/>
                      </a:cubicBezTo>
                      <a:cubicBezTo>
                        <a:pt x="522630" y="499464"/>
                        <a:pt x="519751" y="496599"/>
                        <a:pt x="516873" y="495166"/>
                      </a:cubicBezTo>
                      <a:cubicBezTo>
                        <a:pt x="513994" y="493734"/>
                        <a:pt x="518312" y="492301"/>
                        <a:pt x="516873" y="490869"/>
                      </a:cubicBezTo>
                      <a:cubicBezTo>
                        <a:pt x="515433" y="489436"/>
                        <a:pt x="509676" y="489436"/>
                        <a:pt x="508237" y="485139"/>
                      </a:cubicBezTo>
                      <a:cubicBezTo>
                        <a:pt x="507517" y="483707"/>
                        <a:pt x="508956" y="483707"/>
                        <a:pt x="510755" y="484065"/>
                      </a:cubicBezTo>
                      <a:close/>
                      <a:moveTo>
                        <a:pt x="447040" y="472502"/>
                      </a:moveTo>
                      <a:cubicBezTo>
                        <a:pt x="449014" y="473756"/>
                        <a:pt x="451526" y="475908"/>
                        <a:pt x="452243" y="476625"/>
                      </a:cubicBezTo>
                      <a:cubicBezTo>
                        <a:pt x="452243" y="476625"/>
                        <a:pt x="459420" y="482361"/>
                        <a:pt x="462290" y="485229"/>
                      </a:cubicBezTo>
                      <a:cubicBezTo>
                        <a:pt x="465161" y="488097"/>
                        <a:pt x="466596" y="483795"/>
                        <a:pt x="468032" y="480927"/>
                      </a:cubicBezTo>
                      <a:cubicBezTo>
                        <a:pt x="469467" y="478059"/>
                        <a:pt x="472337" y="478059"/>
                        <a:pt x="476643" y="476625"/>
                      </a:cubicBezTo>
                      <a:cubicBezTo>
                        <a:pt x="480949" y="475191"/>
                        <a:pt x="479514" y="476625"/>
                        <a:pt x="480949" y="479493"/>
                      </a:cubicBezTo>
                      <a:cubicBezTo>
                        <a:pt x="480949" y="480927"/>
                        <a:pt x="479514" y="485229"/>
                        <a:pt x="479514" y="486663"/>
                      </a:cubicBezTo>
                      <a:cubicBezTo>
                        <a:pt x="479514" y="488097"/>
                        <a:pt x="483820" y="483795"/>
                        <a:pt x="486690" y="480927"/>
                      </a:cubicBezTo>
                      <a:cubicBezTo>
                        <a:pt x="489561" y="479493"/>
                        <a:pt x="493867" y="479493"/>
                        <a:pt x="493867" y="482361"/>
                      </a:cubicBezTo>
                      <a:cubicBezTo>
                        <a:pt x="495302" y="483795"/>
                        <a:pt x="493867" y="488097"/>
                        <a:pt x="495302" y="490966"/>
                      </a:cubicBezTo>
                      <a:cubicBezTo>
                        <a:pt x="495302" y="493834"/>
                        <a:pt x="492432" y="492400"/>
                        <a:pt x="489561" y="495268"/>
                      </a:cubicBezTo>
                      <a:cubicBezTo>
                        <a:pt x="486690" y="496702"/>
                        <a:pt x="485255" y="495268"/>
                        <a:pt x="482385" y="493834"/>
                      </a:cubicBezTo>
                      <a:cubicBezTo>
                        <a:pt x="479514" y="493834"/>
                        <a:pt x="480949" y="496702"/>
                        <a:pt x="479514" y="498136"/>
                      </a:cubicBezTo>
                      <a:cubicBezTo>
                        <a:pt x="478079" y="498136"/>
                        <a:pt x="472337" y="496702"/>
                        <a:pt x="469467" y="493834"/>
                      </a:cubicBezTo>
                      <a:cubicBezTo>
                        <a:pt x="465161" y="492400"/>
                        <a:pt x="465161" y="492400"/>
                        <a:pt x="462290" y="493834"/>
                      </a:cubicBezTo>
                      <a:cubicBezTo>
                        <a:pt x="459420" y="496702"/>
                        <a:pt x="457985" y="492400"/>
                        <a:pt x="455114" y="489532"/>
                      </a:cubicBezTo>
                      <a:cubicBezTo>
                        <a:pt x="452243" y="486663"/>
                        <a:pt x="447937" y="478059"/>
                        <a:pt x="445067" y="473757"/>
                      </a:cubicBezTo>
                      <a:cubicBezTo>
                        <a:pt x="443631" y="470888"/>
                        <a:pt x="445067" y="471247"/>
                        <a:pt x="447040" y="472502"/>
                      </a:cubicBezTo>
                      <a:close/>
                      <a:moveTo>
                        <a:pt x="526863" y="387676"/>
                      </a:moveTo>
                      <a:cubicBezTo>
                        <a:pt x="527580" y="386597"/>
                        <a:pt x="528297" y="386237"/>
                        <a:pt x="528297" y="387676"/>
                      </a:cubicBezTo>
                      <a:cubicBezTo>
                        <a:pt x="529731" y="390553"/>
                        <a:pt x="531165" y="394869"/>
                        <a:pt x="529731" y="397747"/>
                      </a:cubicBezTo>
                      <a:cubicBezTo>
                        <a:pt x="526863" y="399185"/>
                        <a:pt x="525429" y="400624"/>
                        <a:pt x="525429" y="404940"/>
                      </a:cubicBezTo>
                      <a:cubicBezTo>
                        <a:pt x="525429" y="410695"/>
                        <a:pt x="526863" y="413572"/>
                        <a:pt x="521127" y="416450"/>
                      </a:cubicBezTo>
                      <a:cubicBezTo>
                        <a:pt x="516824" y="419327"/>
                        <a:pt x="501049" y="429398"/>
                        <a:pt x="503917" y="425082"/>
                      </a:cubicBezTo>
                      <a:cubicBezTo>
                        <a:pt x="503917" y="425082"/>
                        <a:pt x="505352" y="420766"/>
                        <a:pt x="508220" y="417888"/>
                      </a:cubicBezTo>
                      <a:cubicBezTo>
                        <a:pt x="512522" y="415011"/>
                        <a:pt x="515390" y="415011"/>
                        <a:pt x="516824" y="410695"/>
                      </a:cubicBezTo>
                      <a:cubicBezTo>
                        <a:pt x="519692" y="406379"/>
                        <a:pt x="518258" y="407817"/>
                        <a:pt x="521127" y="402063"/>
                      </a:cubicBezTo>
                      <a:cubicBezTo>
                        <a:pt x="522561" y="396308"/>
                        <a:pt x="523995" y="394869"/>
                        <a:pt x="525429" y="391992"/>
                      </a:cubicBezTo>
                      <a:cubicBezTo>
                        <a:pt x="525429" y="390553"/>
                        <a:pt x="526146" y="388755"/>
                        <a:pt x="526863" y="387676"/>
                      </a:cubicBezTo>
                      <a:close/>
                      <a:moveTo>
                        <a:pt x="15955" y="301859"/>
                      </a:moveTo>
                      <a:cubicBezTo>
                        <a:pt x="17391" y="300426"/>
                        <a:pt x="23134" y="300426"/>
                        <a:pt x="26006" y="301859"/>
                      </a:cubicBezTo>
                      <a:cubicBezTo>
                        <a:pt x="27442" y="301859"/>
                        <a:pt x="31749" y="301859"/>
                        <a:pt x="34621" y="304725"/>
                      </a:cubicBezTo>
                      <a:cubicBezTo>
                        <a:pt x="36056" y="306158"/>
                        <a:pt x="48978" y="309024"/>
                        <a:pt x="51850" y="309024"/>
                      </a:cubicBezTo>
                      <a:cubicBezTo>
                        <a:pt x="54722" y="310457"/>
                        <a:pt x="57593" y="307591"/>
                        <a:pt x="60465" y="307591"/>
                      </a:cubicBezTo>
                      <a:cubicBezTo>
                        <a:pt x="63336" y="307591"/>
                        <a:pt x="71951" y="309024"/>
                        <a:pt x="73387" y="307591"/>
                      </a:cubicBezTo>
                      <a:cubicBezTo>
                        <a:pt x="76258" y="306158"/>
                        <a:pt x="80566" y="309024"/>
                        <a:pt x="80566" y="309024"/>
                      </a:cubicBezTo>
                      <a:cubicBezTo>
                        <a:pt x="82002" y="310457"/>
                        <a:pt x="106410" y="314756"/>
                        <a:pt x="113589" y="313323"/>
                      </a:cubicBezTo>
                      <a:cubicBezTo>
                        <a:pt x="119332" y="310457"/>
                        <a:pt x="122204" y="309024"/>
                        <a:pt x="123640" y="311890"/>
                      </a:cubicBezTo>
                      <a:cubicBezTo>
                        <a:pt x="125075" y="314756"/>
                        <a:pt x="132254" y="309024"/>
                        <a:pt x="137998" y="307591"/>
                      </a:cubicBezTo>
                      <a:cubicBezTo>
                        <a:pt x="142305" y="306158"/>
                        <a:pt x="146612" y="314756"/>
                        <a:pt x="146612" y="320488"/>
                      </a:cubicBezTo>
                      <a:cubicBezTo>
                        <a:pt x="146612" y="326220"/>
                        <a:pt x="143741" y="324787"/>
                        <a:pt x="143741" y="327653"/>
                      </a:cubicBezTo>
                      <a:cubicBezTo>
                        <a:pt x="143741" y="331953"/>
                        <a:pt x="146612" y="331953"/>
                        <a:pt x="146612" y="333386"/>
                      </a:cubicBezTo>
                      <a:cubicBezTo>
                        <a:pt x="146612" y="336252"/>
                        <a:pt x="143741" y="334819"/>
                        <a:pt x="142305" y="336252"/>
                      </a:cubicBezTo>
                      <a:cubicBezTo>
                        <a:pt x="140869" y="339118"/>
                        <a:pt x="137998" y="339118"/>
                        <a:pt x="135126" y="337685"/>
                      </a:cubicBezTo>
                      <a:cubicBezTo>
                        <a:pt x="132254" y="336252"/>
                        <a:pt x="132254" y="337685"/>
                        <a:pt x="127947" y="340551"/>
                      </a:cubicBezTo>
                      <a:cubicBezTo>
                        <a:pt x="123640" y="343417"/>
                        <a:pt x="125075" y="346283"/>
                        <a:pt x="123640" y="352015"/>
                      </a:cubicBezTo>
                      <a:cubicBezTo>
                        <a:pt x="123640" y="357747"/>
                        <a:pt x="126511" y="356314"/>
                        <a:pt x="129383" y="359180"/>
                      </a:cubicBezTo>
                      <a:cubicBezTo>
                        <a:pt x="133690" y="362046"/>
                        <a:pt x="136562" y="363479"/>
                        <a:pt x="140869" y="363479"/>
                      </a:cubicBezTo>
                      <a:cubicBezTo>
                        <a:pt x="145176" y="363479"/>
                        <a:pt x="143741" y="369211"/>
                        <a:pt x="143741" y="372077"/>
                      </a:cubicBezTo>
                      <a:cubicBezTo>
                        <a:pt x="143741" y="374943"/>
                        <a:pt x="145176" y="374943"/>
                        <a:pt x="148048" y="374943"/>
                      </a:cubicBezTo>
                      <a:cubicBezTo>
                        <a:pt x="150920" y="374943"/>
                        <a:pt x="148048" y="366345"/>
                        <a:pt x="150920" y="364912"/>
                      </a:cubicBezTo>
                      <a:cubicBezTo>
                        <a:pt x="153791" y="363479"/>
                        <a:pt x="152355" y="359180"/>
                        <a:pt x="149484" y="354881"/>
                      </a:cubicBezTo>
                      <a:cubicBezTo>
                        <a:pt x="148048" y="352015"/>
                        <a:pt x="150920" y="346283"/>
                        <a:pt x="150920" y="343417"/>
                      </a:cubicBezTo>
                      <a:cubicBezTo>
                        <a:pt x="150920" y="340551"/>
                        <a:pt x="153791" y="339118"/>
                        <a:pt x="156663" y="340551"/>
                      </a:cubicBezTo>
                      <a:cubicBezTo>
                        <a:pt x="159534" y="340551"/>
                        <a:pt x="162406" y="341984"/>
                        <a:pt x="163842" y="343417"/>
                      </a:cubicBezTo>
                      <a:cubicBezTo>
                        <a:pt x="166713" y="344850"/>
                        <a:pt x="165278" y="344850"/>
                        <a:pt x="168149" y="349149"/>
                      </a:cubicBezTo>
                      <a:cubicBezTo>
                        <a:pt x="169585" y="353448"/>
                        <a:pt x="172457" y="349149"/>
                        <a:pt x="173892" y="346283"/>
                      </a:cubicBezTo>
                      <a:cubicBezTo>
                        <a:pt x="175328" y="341984"/>
                        <a:pt x="178200" y="346283"/>
                        <a:pt x="179635" y="352015"/>
                      </a:cubicBezTo>
                      <a:cubicBezTo>
                        <a:pt x="182507" y="357747"/>
                        <a:pt x="182507" y="359180"/>
                        <a:pt x="186815" y="363479"/>
                      </a:cubicBezTo>
                      <a:cubicBezTo>
                        <a:pt x="191122" y="369211"/>
                        <a:pt x="193994" y="380675"/>
                        <a:pt x="195430" y="384974"/>
                      </a:cubicBezTo>
                      <a:cubicBezTo>
                        <a:pt x="198301" y="389273"/>
                        <a:pt x="196865" y="389273"/>
                        <a:pt x="193994" y="389273"/>
                      </a:cubicBezTo>
                      <a:cubicBezTo>
                        <a:pt x="191122" y="387840"/>
                        <a:pt x="183943" y="392139"/>
                        <a:pt x="181071" y="393572"/>
                      </a:cubicBezTo>
                      <a:cubicBezTo>
                        <a:pt x="179635" y="395005"/>
                        <a:pt x="175328" y="396438"/>
                        <a:pt x="171021" y="399304"/>
                      </a:cubicBezTo>
                      <a:cubicBezTo>
                        <a:pt x="168149" y="400737"/>
                        <a:pt x="166713" y="403604"/>
                        <a:pt x="163842" y="405037"/>
                      </a:cubicBezTo>
                      <a:cubicBezTo>
                        <a:pt x="159534" y="406470"/>
                        <a:pt x="159534" y="409336"/>
                        <a:pt x="156663" y="413635"/>
                      </a:cubicBezTo>
                      <a:cubicBezTo>
                        <a:pt x="153791" y="419367"/>
                        <a:pt x="148048" y="423666"/>
                        <a:pt x="148048" y="427965"/>
                      </a:cubicBezTo>
                      <a:cubicBezTo>
                        <a:pt x="146612" y="430831"/>
                        <a:pt x="148048" y="436563"/>
                        <a:pt x="145176" y="436563"/>
                      </a:cubicBezTo>
                      <a:cubicBezTo>
                        <a:pt x="143741" y="437996"/>
                        <a:pt x="142305" y="430831"/>
                        <a:pt x="139433" y="429398"/>
                      </a:cubicBezTo>
                      <a:cubicBezTo>
                        <a:pt x="137998" y="427965"/>
                        <a:pt x="130819" y="426532"/>
                        <a:pt x="123640" y="427965"/>
                      </a:cubicBezTo>
                      <a:cubicBezTo>
                        <a:pt x="115025" y="430831"/>
                        <a:pt x="120768" y="443728"/>
                        <a:pt x="122204" y="446594"/>
                      </a:cubicBezTo>
                      <a:cubicBezTo>
                        <a:pt x="122204" y="449460"/>
                        <a:pt x="130819" y="443728"/>
                        <a:pt x="132254" y="440862"/>
                      </a:cubicBezTo>
                      <a:cubicBezTo>
                        <a:pt x="135126" y="437996"/>
                        <a:pt x="136562" y="442295"/>
                        <a:pt x="136562" y="445161"/>
                      </a:cubicBezTo>
                      <a:cubicBezTo>
                        <a:pt x="136562" y="448027"/>
                        <a:pt x="135126" y="452326"/>
                        <a:pt x="137998" y="452326"/>
                      </a:cubicBezTo>
                      <a:cubicBezTo>
                        <a:pt x="140869" y="453759"/>
                        <a:pt x="142305" y="453759"/>
                        <a:pt x="145176" y="459491"/>
                      </a:cubicBezTo>
                      <a:cubicBezTo>
                        <a:pt x="146612" y="463790"/>
                        <a:pt x="152355" y="462357"/>
                        <a:pt x="156663" y="459491"/>
                      </a:cubicBezTo>
                      <a:cubicBezTo>
                        <a:pt x="160970" y="456625"/>
                        <a:pt x="179635" y="462357"/>
                        <a:pt x="181071" y="463790"/>
                      </a:cubicBezTo>
                      <a:cubicBezTo>
                        <a:pt x="183943" y="465223"/>
                        <a:pt x="189686" y="465223"/>
                        <a:pt x="192558" y="469522"/>
                      </a:cubicBezTo>
                      <a:cubicBezTo>
                        <a:pt x="195430" y="472388"/>
                        <a:pt x="205480" y="482420"/>
                        <a:pt x="206916" y="482420"/>
                      </a:cubicBezTo>
                      <a:cubicBezTo>
                        <a:pt x="206916" y="483853"/>
                        <a:pt x="222710" y="485286"/>
                        <a:pt x="228453" y="489585"/>
                      </a:cubicBezTo>
                      <a:cubicBezTo>
                        <a:pt x="232760" y="492451"/>
                        <a:pt x="225581" y="506781"/>
                        <a:pt x="224145" y="513946"/>
                      </a:cubicBezTo>
                      <a:cubicBezTo>
                        <a:pt x="222710" y="521111"/>
                        <a:pt x="216967" y="525410"/>
                        <a:pt x="214095" y="526843"/>
                      </a:cubicBezTo>
                      <a:cubicBezTo>
                        <a:pt x="211223" y="528276"/>
                        <a:pt x="193994" y="551204"/>
                        <a:pt x="191122" y="554071"/>
                      </a:cubicBezTo>
                      <a:cubicBezTo>
                        <a:pt x="188251" y="556937"/>
                        <a:pt x="178200" y="564102"/>
                        <a:pt x="176764" y="566968"/>
                      </a:cubicBezTo>
                      <a:cubicBezTo>
                        <a:pt x="173892" y="569834"/>
                        <a:pt x="173892" y="572700"/>
                        <a:pt x="173892" y="575566"/>
                      </a:cubicBezTo>
                      <a:cubicBezTo>
                        <a:pt x="175328" y="579865"/>
                        <a:pt x="175328" y="581298"/>
                        <a:pt x="173892" y="585597"/>
                      </a:cubicBezTo>
                      <a:cubicBezTo>
                        <a:pt x="172457" y="588463"/>
                        <a:pt x="171021" y="592762"/>
                        <a:pt x="173892" y="595628"/>
                      </a:cubicBezTo>
                      <a:cubicBezTo>
                        <a:pt x="175328" y="599927"/>
                        <a:pt x="176764" y="599927"/>
                        <a:pt x="173892" y="599927"/>
                      </a:cubicBezTo>
                      <a:cubicBezTo>
                        <a:pt x="171021" y="601360"/>
                        <a:pt x="163842" y="599927"/>
                        <a:pt x="159534" y="591329"/>
                      </a:cubicBezTo>
                      <a:cubicBezTo>
                        <a:pt x="153791" y="584164"/>
                        <a:pt x="159534" y="565535"/>
                        <a:pt x="159534" y="561236"/>
                      </a:cubicBezTo>
                      <a:cubicBezTo>
                        <a:pt x="159534" y="555504"/>
                        <a:pt x="163842" y="529709"/>
                        <a:pt x="163842" y="523977"/>
                      </a:cubicBezTo>
                      <a:cubicBezTo>
                        <a:pt x="165278" y="518245"/>
                        <a:pt x="160970" y="513946"/>
                        <a:pt x="158099" y="512513"/>
                      </a:cubicBezTo>
                      <a:cubicBezTo>
                        <a:pt x="153791" y="509647"/>
                        <a:pt x="149484" y="498183"/>
                        <a:pt x="146612" y="493884"/>
                      </a:cubicBezTo>
                      <a:cubicBezTo>
                        <a:pt x="145176" y="489585"/>
                        <a:pt x="146612" y="485286"/>
                        <a:pt x="148048" y="480987"/>
                      </a:cubicBezTo>
                      <a:cubicBezTo>
                        <a:pt x="149484" y="478120"/>
                        <a:pt x="149484" y="473821"/>
                        <a:pt x="148048" y="470955"/>
                      </a:cubicBezTo>
                      <a:cubicBezTo>
                        <a:pt x="146612" y="468089"/>
                        <a:pt x="139433" y="463790"/>
                        <a:pt x="136562" y="462357"/>
                      </a:cubicBezTo>
                      <a:cubicBezTo>
                        <a:pt x="133690" y="460924"/>
                        <a:pt x="130819" y="459491"/>
                        <a:pt x="127947" y="456625"/>
                      </a:cubicBezTo>
                      <a:cubicBezTo>
                        <a:pt x="125075" y="453759"/>
                        <a:pt x="120768" y="453759"/>
                        <a:pt x="113589" y="452326"/>
                      </a:cubicBezTo>
                      <a:cubicBezTo>
                        <a:pt x="106410" y="450893"/>
                        <a:pt x="102103" y="440862"/>
                        <a:pt x="99231" y="437996"/>
                      </a:cubicBezTo>
                      <a:cubicBezTo>
                        <a:pt x="97795" y="435130"/>
                        <a:pt x="97795" y="439429"/>
                        <a:pt x="97795" y="443728"/>
                      </a:cubicBezTo>
                      <a:cubicBezTo>
                        <a:pt x="96360" y="448027"/>
                        <a:pt x="87745" y="429398"/>
                        <a:pt x="80566" y="420800"/>
                      </a:cubicBezTo>
                      <a:cubicBezTo>
                        <a:pt x="71951" y="410769"/>
                        <a:pt x="71951" y="393572"/>
                        <a:pt x="71951" y="387840"/>
                      </a:cubicBezTo>
                      <a:cubicBezTo>
                        <a:pt x="71951" y="383541"/>
                        <a:pt x="64772" y="372077"/>
                        <a:pt x="57593" y="367778"/>
                      </a:cubicBezTo>
                      <a:cubicBezTo>
                        <a:pt x="48978" y="363479"/>
                        <a:pt x="47543" y="357747"/>
                        <a:pt x="46107" y="352015"/>
                      </a:cubicBezTo>
                      <a:cubicBezTo>
                        <a:pt x="43235" y="347716"/>
                        <a:pt x="36056" y="347716"/>
                        <a:pt x="30313" y="352015"/>
                      </a:cubicBezTo>
                      <a:cubicBezTo>
                        <a:pt x="24570" y="356314"/>
                        <a:pt x="17391" y="354881"/>
                        <a:pt x="8776" y="352015"/>
                      </a:cubicBezTo>
                      <a:cubicBezTo>
                        <a:pt x="162" y="349149"/>
                        <a:pt x="3033" y="334819"/>
                        <a:pt x="162" y="329087"/>
                      </a:cubicBezTo>
                      <a:cubicBezTo>
                        <a:pt x="-1274" y="323354"/>
                        <a:pt x="7340" y="320488"/>
                        <a:pt x="4469" y="316189"/>
                      </a:cubicBezTo>
                      <a:cubicBezTo>
                        <a:pt x="1597" y="311890"/>
                        <a:pt x="4469" y="311890"/>
                        <a:pt x="7340" y="309024"/>
                      </a:cubicBezTo>
                      <a:cubicBezTo>
                        <a:pt x="10212" y="307591"/>
                        <a:pt x="14519" y="303292"/>
                        <a:pt x="15955" y="301859"/>
                      </a:cubicBezTo>
                      <a:close/>
                      <a:moveTo>
                        <a:pt x="186781" y="274448"/>
                      </a:moveTo>
                      <a:lnTo>
                        <a:pt x="257129" y="274448"/>
                      </a:lnTo>
                      <a:cubicBezTo>
                        <a:pt x="254258" y="278756"/>
                        <a:pt x="251387" y="284499"/>
                        <a:pt x="249951" y="287371"/>
                      </a:cubicBezTo>
                      <a:cubicBezTo>
                        <a:pt x="248515" y="290242"/>
                        <a:pt x="249951" y="295986"/>
                        <a:pt x="251387" y="301729"/>
                      </a:cubicBezTo>
                      <a:cubicBezTo>
                        <a:pt x="252822" y="307472"/>
                        <a:pt x="248515" y="308908"/>
                        <a:pt x="245644" y="311780"/>
                      </a:cubicBezTo>
                      <a:cubicBezTo>
                        <a:pt x="242773" y="316088"/>
                        <a:pt x="228416" y="326138"/>
                        <a:pt x="222673" y="329010"/>
                      </a:cubicBezTo>
                      <a:cubicBezTo>
                        <a:pt x="218366" y="331882"/>
                        <a:pt x="218366" y="336189"/>
                        <a:pt x="215495" y="341933"/>
                      </a:cubicBezTo>
                      <a:cubicBezTo>
                        <a:pt x="214059" y="347676"/>
                        <a:pt x="214059" y="351984"/>
                        <a:pt x="211188" y="353419"/>
                      </a:cubicBezTo>
                      <a:cubicBezTo>
                        <a:pt x="208316" y="356291"/>
                        <a:pt x="209752" y="350548"/>
                        <a:pt x="205445" y="350548"/>
                      </a:cubicBezTo>
                      <a:cubicBezTo>
                        <a:pt x="202574" y="350548"/>
                        <a:pt x="198267" y="340497"/>
                        <a:pt x="195395" y="331882"/>
                      </a:cubicBezTo>
                      <a:cubicBezTo>
                        <a:pt x="191088" y="324703"/>
                        <a:pt x="192524" y="317523"/>
                        <a:pt x="192524" y="314652"/>
                      </a:cubicBezTo>
                      <a:cubicBezTo>
                        <a:pt x="193960" y="311780"/>
                        <a:pt x="193960" y="307472"/>
                        <a:pt x="192524" y="304601"/>
                      </a:cubicBezTo>
                      <a:cubicBezTo>
                        <a:pt x="191088" y="301729"/>
                        <a:pt x="189653" y="304601"/>
                        <a:pt x="189653" y="297422"/>
                      </a:cubicBezTo>
                      <a:cubicBezTo>
                        <a:pt x="189653" y="293114"/>
                        <a:pt x="186781" y="278756"/>
                        <a:pt x="186781" y="274448"/>
                      </a:cubicBezTo>
                      <a:close/>
                      <a:moveTo>
                        <a:pt x="465186" y="265820"/>
                      </a:moveTo>
                      <a:cubicBezTo>
                        <a:pt x="479543" y="262953"/>
                        <a:pt x="485285" y="278721"/>
                        <a:pt x="492464" y="283021"/>
                      </a:cubicBezTo>
                      <a:cubicBezTo>
                        <a:pt x="501078" y="285888"/>
                        <a:pt x="518306" y="290188"/>
                        <a:pt x="522613" y="290188"/>
                      </a:cubicBezTo>
                      <a:cubicBezTo>
                        <a:pt x="531227" y="290188"/>
                        <a:pt x="548455" y="294488"/>
                        <a:pt x="549891" y="295921"/>
                      </a:cubicBezTo>
                      <a:cubicBezTo>
                        <a:pt x="551326" y="297355"/>
                        <a:pt x="564248" y="303088"/>
                        <a:pt x="571426" y="301655"/>
                      </a:cubicBezTo>
                      <a:cubicBezTo>
                        <a:pt x="577169" y="300222"/>
                        <a:pt x="594397" y="311689"/>
                        <a:pt x="595832" y="314556"/>
                      </a:cubicBezTo>
                      <a:cubicBezTo>
                        <a:pt x="598704" y="315989"/>
                        <a:pt x="605882" y="321723"/>
                        <a:pt x="605882" y="323156"/>
                      </a:cubicBezTo>
                      <a:cubicBezTo>
                        <a:pt x="605882" y="326023"/>
                        <a:pt x="601575" y="330323"/>
                        <a:pt x="600140" y="333190"/>
                      </a:cubicBezTo>
                      <a:cubicBezTo>
                        <a:pt x="597268" y="334623"/>
                        <a:pt x="594397" y="330323"/>
                        <a:pt x="590090" y="330323"/>
                      </a:cubicBezTo>
                      <a:cubicBezTo>
                        <a:pt x="585783" y="330323"/>
                        <a:pt x="588654" y="334623"/>
                        <a:pt x="587218" y="338923"/>
                      </a:cubicBezTo>
                      <a:cubicBezTo>
                        <a:pt x="585783" y="343224"/>
                        <a:pt x="569990" y="348957"/>
                        <a:pt x="565683" y="351824"/>
                      </a:cubicBezTo>
                      <a:cubicBezTo>
                        <a:pt x="561376" y="353257"/>
                        <a:pt x="561376" y="354691"/>
                        <a:pt x="561376" y="357558"/>
                      </a:cubicBezTo>
                      <a:cubicBezTo>
                        <a:pt x="561376" y="360424"/>
                        <a:pt x="559941" y="363291"/>
                        <a:pt x="555634" y="367591"/>
                      </a:cubicBezTo>
                      <a:cubicBezTo>
                        <a:pt x="551326" y="371892"/>
                        <a:pt x="548455" y="377625"/>
                        <a:pt x="547019" y="381925"/>
                      </a:cubicBezTo>
                      <a:cubicBezTo>
                        <a:pt x="545584" y="386226"/>
                        <a:pt x="545584" y="377625"/>
                        <a:pt x="544148" y="373325"/>
                      </a:cubicBezTo>
                      <a:cubicBezTo>
                        <a:pt x="544148" y="370458"/>
                        <a:pt x="548455" y="353257"/>
                        <a:pt x="534098" y="354691"/>
                      </a:cubicBezTo>
                      <a:cubicBezTo>
                        <a:pt x="531227" y="354691"/>
                        <a:pt x="525484" y="358991"/>
                        <a:pt x="521177" y="363291"/>
                      </a:cubicBezTo>
                      <a:cubicBezTo>
                        <a:pt x="518306" y="367591"/>
                        <a:pt x="522613" y="367591"/>
                        <a:pt x="525484" y="370458"/>
                      </a:cubicBezTo>
                      <a:cubicBezTo>
                        <a:pt x="526920" y="374758"/>
                        <a:pt x="524049" y="379059"/>
                        <a:pt x="522613" y="383359"/>
                      </a:cubicBezTo>
                      <a:cubicBezTo>
                        <a:pt x="521177" y="389092"/>
                        <a:pt x="508256" y="400560"/>
                        <a:pt x="506820" y="401993"/>
                      </a:cubicBezTo>
                      <a:cubicBezTo>
                        <a:pt x="505385" y="404860"/>
                        <a:pt x="505385" y="412027"/>
                        <a:pt x="505385" y="414894"/>
                      </a:cubicBezTo>
                      <a:cubicBezTo>
                        <a:pt x="505385" y="416327"/>
                        <a:pt x="501078" y="416327"/>
                        <a:pt x="496771" y="417760"/>
                      </a:cubicBezTo>
                      <a:cubicBezTo>
                        <a:pt x="492464" y="419194"/>
                        <a:pt x="496771" y="410593"/>
                        <a:pt x="495335" y="407727"/>
                      </a:cubicBezTo>
                      <a:cubicBezTo>
                        <a:pt x="493899" y="404860"/>
                        <a:pt x="489592" y="409160"/>
                        <a:pt x="486721" y="413460"/>
                      </a:cubicBezTo>
                      <a:cubicBezTo>
                        <a:pt x="483850" y="419194"/>
                        <a:pt x="491028" y="423494"/>
                        <a:pt x="489592" y="432094"/>
                      </a:cubicBezTo>
                      <a:cubicBezTo>
                        <a:pt x="489592" y="442128"/>
                        <a:pt x="473800" y="444995"/>
                        <a:pt x="470929" y="444995"/>
                      </a:cubicBezTo>
                      <a:cubicBezTo>
                        <a:pt x="468057" y="444995"/>
                        <a:pt x="465186" y="449295"/>
                        <a:pt x="469493" y="455029"/>
                      </a:cubicBezTo>
                      <a:cubicBezTo>
                        <a:pt x="473800" y="462196"/>
                        <a:pt x="466622" y="463629"/>
                        <a:pt x="462314" y="466496"/>
                      </a:cubicBezTo>
                      <a:cubicBezTo>
                        <a:pt x="458007" y="469363"/>
                        <a:pt x="458007" y="465063"/>
                        <a:pt x="456572" y="462196"/>
                      </a:cubicBezTo>
                      <a:cubicBezTo>
                        <a:pt x="453700" y="460762"/>
                        <a:pt x="452265" y="466496"/>
                        <a:pt x="450829" y="469363"/>
                      </a:cubicBezTo>
                      <a:cubicBezTo>
                        <a:pt x="449393" y="470796"/>
                        <a:pt x="449393" y="462196"/>
                        <a:pt x="449393" y="457896"/>
                      </a:cubicBezTo>
                      <a:cubicBezTo>
                        <a:pt x="447958" y="453595"/>
                        <a:pt x="439344" y="447862"/>
                        <a:pt x="436472" y="444995"/>
                      </a:cubicBezTo>
                      <a:cubicBezTo>
                        <a:pt x="435037" y="442128"/>
                        <a:pt x="435037" y="446428"/>
                        <a:pt x="430730" y="449295"/>
                      </a:cubicBezTo>
                      <a:cubicBezTo>
                        <a:pt x="426423" y="452162"/>
                        <a:pt x="420680" y="463629"/>
                        <a:pt x="419244" y="467929"/>
                      </a:cubicBezTo>
                      <a:cubicBezTo>
                        <a:pt x="416373" y="472230"/>
                        <a:pt x="414937" y="472230"/>
                        <a:pt x="413501" y="469363"/>
                      </a:cubicBezTo>
                      <a:cubicBezTo>
                        <a:pt x="412066" y="467929"/>
                        <a:pt x="406323" y="449295"/>
                        <a:pt x="402016" y="446428"/>
                      </a:cubicBezTo>
                      <a:cubicBezTo>
                        <a:pt x="399145" y="443562"/>
                        <a:pt x="391966" y="437828"/>
                        <a:pt x="384788" y="436395"/>
                      </a:cubicBezTo>
                      <a:cubicBezTo>
                        <a:pt x="379045" y="436395"/>
                        <a:pt x="377610" y="433528"/>
                        <a:pt x="373302" y="432094"/>
                      </a:cubicBezTo>
                      <a:cubicBezTo>
                        <a:pt x="368995" y="430661"/>
                        <a:pt x="367560" y="429228"/>
                        <a:pt x="367560" y="432094"/>
                      </a:cubicBezTo>
                      <a:cubicBezTo>
                        <a:pt x="367560" y="434961"/>
                        <a:pt x="371867" y="436395"/>
                        <a:pt x="376174" y="436395"/>
                      </a:cubicBezTo>
                      <a:cubicBezTo>
                        <a:pt x="379045" y="436395"/>
                        <a:pt x="381917" y="442128"/>
                        <a:pt x="381917" y="446428"/>
                      </a:cubicBezTo>
                      <a:cubicBezTo>
                        <a:pt x="381917" y="450729"/>
                        <a:pt x="371867" y="453595"/>
                        <a:pt x="364688" y="456462"/>
                      </a:cubicBezTo>
                      <a:cubicBezTo>
                        <a:pt x="357510" y="459329"/>
                        <a:pt x="351767" y="446428"/>
                        <a:pt x="350332" y="442128"/>
                      </a:cubicBezTo>
                      <a:cubicBezTo>
                        <a:pt x="347460" y="437828"/>
                        <a:pt x="344589" y="436395"/>
                        <a:pt x="344589" y="439261"/>
                      </a:cubicBezTo>
                      <a:cubicBezTo>
                        <a:pt x="344589" y="440695"/>
                        <a:pt x="350332" y="449295"/>
                        <a:pt x="353203" y="455029"/>
                      </a:cubicBezTo>
                      <a:cubicBezTo>
                        <a:pt x="354639" y="459329"/>
                        <a:pt x="363253" y="459329"/>
                        <a:pt x="368995" y="459329"/>
                      </a:cubicBezTo>
                      <a:cubicBezTo>
                        <a:pt x="374738" y="459329"/>
                        <a:pt x="371867" y="460762"/>
                        <a:pt x="370431" y="466496"/>
                      </a:cubicBezTo>
                      <a:cubicBezTo>
                        <a:pt x="368995" y="472230"/>
                        <a:pt x="357510" y="486564"/>
                        <a:pt x="354639" y="489430"/>
                      </a:cubicBezTo>
                      <a:cubicBezTo>
                        <a:pt x="351767" y="492297"/>
                        <a:pt x="353203" y="505198"/>
                        <a:pt x="353203" y="510931"/>
                      </a:cubicBezTo>
                      <a:cubicBezTo>
                        <a:pt x="353203" y="516665"/>
                        <a:pt x="347460" y="516665"/>
                        <a:pt x="343153" y="520965"/>
                      </a:cubicBezTo>
                      <a:cubicBezTo>
                        <a:pt x="340282" y="525265"/>
                        <a:pt x="338846" y="532432"/>
                        <a:pt x="335975" y="539599"/>
                      </a:cubicBezTo>
                      <a:cubicBezTo>
                        <a:pt x="333104" y="545333"/>
                        <a:pt x="325925" y="548200"/>
                        <a:pt x="317311" y="548200"/>
                      </a:cubicBezTo>
                      <a:cubicBezTo>
                        <a:pt x="310133" y="549633"/>
                        <a:pt x="313004" y="542466"/>
                        <a:pt x="311568" y="536733"/>
                      </a:cubicBezTo>
                      <a:cubicBezTo>
                        <a:pt x="310133" y="530999"/>
                        <a:pt x="304390" y="495164"/>
                        <a:pt x="301519" y="489430"/>
                      </a:cubicBezTo>
                      <a:cubicBezTo>
                        <a:pt x="298647" y="485130"/>
                        <a:pt x="297212" y="483697"/>
                        <a:pt x="298647" y="479397"/>
                      </a:cubicBezTo>
                      <a:cubicBezTo>
                        <a:pt x="300083" y="473663"/>
                        <a:pt x="291469" y="472230"/>
                        <a:pt x="275676" y="475096"/>
                      </a:cubicBezTo>
                      <a:cubicBezTo>
                        <a:pt x="259884" y="477963"/>
                        <a:pt x="254141" y="455029"/>
                        <a:pt x="254141" y="446428"/>
                      </a:cubicBezTo>
                      <a:cubicBezTo>
                        <a:pt x="254141" y="437828"/>
                        <a:pt x="268498" y="422061"/>
                        <a:pt x="269934" y="419194"/>
                      </a:cubicBezTo>
                      <a:cubicBezTo>
                        <a:pt x="271369" y="417760"/>
                        <a:pt x="271369" y="416327"/>
                        <a:pt x="277112" y="416327"/>
                      </a:cubicBezTo>
                      <a:cubicBezTo>
                        <a:pt x="281419" y="414894"/>
                        <a:pt x="297212" y="410593"/>
                        <a:pt x="304390" y="413460"/>
                      </a:cubicBezTo>
                      <a:cubicBezTo>
                        <a:pt x="311568" y="416327"/>
                        <a:pt x="308697" y="420627"/>
                        <a:pt x="314440" y="423494"/>
                      </a:cubicBezTo>
                      <a:cubicBezTo>
                        <a:pt x="320182" y="426361"/>
                        <a:pt x="325925" y="420627"/>
                        <a:pt x="330232" y="423494"/>
                      </a:cubicBezTo>
                      <a:cubicBezTo>
                        <a:pt x="335975" y="426361"/>
                        <a:pt x="338846" y="424927"/>
                        <a:pt x="341718" y="420627"/>
                      </a:cubicBezTo>
                      <a:cubicBezTo>
                        <a:pt x="346025" y="417760"/>
                        <a:pt x="343153" y="414894"/>
                        <a:pt x="341718" y="413460"/>
                      </a:cubicBezTo>
                      <a:cubicBezTo>
                        <a:pt x="340282" y="413460"/>
                        <a:pt x="333104" y="412027"/>
                        <a:pt x="330232" y="410593"/>
                      </a:cubicBezTo>
                      <a:cubicBezTo>
                        <a:pt x="327361" y="409160"/>
                        <a:pt x="327361" y="406293"/>
                        <a:pt x="325925" y="410593"/>
                      </a:cubicBezTo>
                      <a:cubicBezTo>
                        <a:pt x="324489" y="414894"/>
                        <a:pt x="320182" y="412027"/>
                        <a:pt x="320182" y="410593"/>
                      </a:cubicBezTo>
                      <a:cubicBezTo>
                        <a:pt x="318747" y="409160"/>
                        <a:pt x="317311" y="406293"/>
                        <a:pt x="315875" y="407727"/>
                      </a:cubicBezTo>
                      <a:cubicBezTo>
                        <a:pt x="314440" y="407727"/>
                        <a:pt x="311568" y="409160"/>
                        <a:pt x="308697" y="412027"/>
                      </a:cubicBezTo>
                      <a:cubicBezTo>
                        <a:pt x="305826" y="413460"/>
                        <a:pt x="308697" y="407727"/>
                        <a:pt x="308697" y="406293"/>
                      </a:cubicBezTo>
                      <a:cubicBezTo>
                        <a:pt x="310133" y="403426"/>
                        <a:pt x="300083" y="397693"/>
                        <a:pt x="294340" y="397693"/>
                      </a:cubicBezTo>
                      <a:cubicBezTo>
                        <a:pt x="290033" y="397693"/>
                        <a:pt x="288598" y="401993"/>
                        <a:pt x="287162" y="406293"/>
                      </a:cubicBezTo>
                      <a:cubicBezTo>
                        <a:pt x="284290" y="410593"/>
                        <a:pt x="278548" y="412027"/>
                        <a:pt x="274241" y="414894"/>
                      </a:cubicBezTo>
                      <a:cubicBezTo>
                        <a:pt x="271369" y="416327"/>
                        <a:pt x="268498" y="410593"/>
                        <a:pt x="267062" y="407727"/>
                      </a:cubicBezTo>
                      <a:cubicBezTo>
                        <a:pt x="267062" y="404860"/>
                        <a:pt x="268498" y="403426"/>
                        <a:pt x="268498" y="399126"/>
                      </a:cubicBezTo>
                      <a:cubicBezTo>
                        <a:pt x="268498" y="394826"/>
                        <a:pt x="275676" y="396259"/>
                        <a:pt x="279983" y="396259"/>
                      </a:cubicBezTo>
                      <a:cubicBezTo>
                        <a:pt x="284290" y="396259"/>
                        <a:pt x="279983" y="389092"/>
                        <a:pt x="277112" y="384792"/>
                      </a:cubicBezTo>
                      <a:cubicBezTo>
                        <a:pt x="274241" y="381925"/>
                        <a:pt x="278548" y="383359"/>
                        <a:pt x="282855" y="381925"/>
                      </a:cubicBezTo>
                      <a:cubicBezTo>
                        <a:pt x="287162" y="380492"/>
                        <a:pt x="292905" y="373325"/>
                        <a:pt x="295776" y="370458"/>
                      </a:cubicBezTo>
                      <a:cubicBezTo>
                        <a:pt x="297212" y="369025"/>
                        <a:pt x="298647" y="367591"/>
                        <a:pt x="300083" y="367591"/>
                      </a:cubicBezTo>
                      <a:cubicBezTo>
                        <a:pt x="301519" y="366158"/>
                        <a:pt x="307261" y="369025"/>
                        <a:pt x="313004" y="370458"/>
                      </a:cubicBezTo>
                      <a:cubicBezTo>
                        <a:pt x="318747" y="370458"/>
                        <a:pt x="320182" y="363291"/>
                        <a:pt x="321618" y="358991"/>
                      </a:cubicBezTo>
                      <a:cubicBezTo>
                        <a:pt x="323054" y="354691"/>
                        <a:pt x="321618" y="353257"/>
                        <a:pt x="318747" y="351824"/>
                      </a:cubicBezTo>
                      <a:cubicBezTo>
                        <a:pt x="315875" y="351824"/>
                        <a:pt x="315875" y="354691"/>
                        <a:pt x="313004" y="360424"/>
                      </a:cubicBezTo>
                      <a:cubicBezTo>
                        <a:pt x="310133" y="366158"/>
                        <a:pt x="304390" y="361858"/>
                        <a:pt x="304390" y="360424"/>
                      </a:cubicBezTo>
                      <a:cubicBezTo>
                        <a:pt x="302954" y="360424"/>
                        <a:pt x="302954" y="356124"/>
                        <a:pt x="301519" y="353257"/>
                      </a:cubicBezTo>
                      <a:cubicBezTo>
                        <a:pt x="301519" y="350391"/>
                        <a:pt x="298647" y="351824"/>
                        <a:pt x="292905" y="346090"/>
                      </a:cubicBezTo>
                      <a:cubicBezTo>
                        <a:pt x="287162" y="340357"/>
                        <a:pt x="298647" y="333190"/>
                        <a:pt x="304390" y="326023"/>
                      </a:cubicBezTo>
                      <a:cubicBezTo>
                        <a:pt x="310133" y="318856"/>
                        <a:pt x="325925" y="301655"/>
                        <a:pt x="330232" y="300222"/>
                      </a:cubicBezTo>
                      <a:cubicBezTo>
                        <a:pt x="334539" y="298788"/>
                        <a:pt x="334539" y="303088"/>
                        <a:pt x="338846" y="305955"/>
                      </a:cubicBezTo>
                      <a:cubicBezTo>
                        <a:pt x="341718" y="310255"/>
                        <a:pt x="343153" y="308822"/>
                        <a:pt x="346025" y="313122"/>
                      </a:cubicBezTo>
                      <a:cubicBezTo>
                        <a:pt x="350332" y="317422"/>
                        <a:pt x="354639" y="318856"/>
                        <a:pt x="354639" y="318856"/>
                      </a:cubicBezTo>
                      <a:cubicBezTo>
                        <a:pt x="356074" y="317422"/>
                        <a:pt x="357510" y="315989"/>
                        <a:pt x="360381" y="318856"/>
                      </a:cubicBezTo>
                      <a:cubicBezTo>
                        <a:pt x="363253" y="321723"/>
                        <a:pt x="379045" y="314556"/>
                        <a:pt x="380481" y="313122"/>
                      </a:cubicBezTo>
                      <a:cubicBezTo>
                        <a:pt x="381917" y="313122"/>
                        <a:pt x="383352" y="310255"/>
                        <a:pt x="387659" y="310255"/>
                      </a:cubicBezTo>
                      <a:cubicBezTo>
                        <a:pt x="391966" y="308822"/>
                        <a:pt x="400580" y="304522"/>
                        <a:pt x="400580" y="301655"/>
                      </a:cubicBezTo>
                      <a:cubicBezTo>
                        <a:pt x="402016" y="298788"/>
                        <a:pt x="409194" y="297355"/>
                        <a:pt x="410630" y="298788"/>
                      </a:cubicBezTo>
                      <a:cubicBezTo>
                        <a:pt x="410630" y="300222"/>
                        <a:pt x="413501" y="298788"/>
                        <a:pt x="414937" y="294488"/>
                      </a:cubicBezTo>
                      <a:cubicBezTo>
                        <a:pt x="416373" y="291621"/>
                        <a:pt x="419244" y="295921"/>
                        <a:pt x="422116" y="297355"/>
                      </a:cubicBezTo>
                      <a:cubicBezTo>
                        <a:pt x="424987" y="300222"/>
                        <a:pt x="422116" y="288754"/>
                        <a:pt x="422116" y="285888"/>
                      </a:cubicBezTo>
                      <a:cubicBezTo>
                        <a:pt x="422116" y="283021"/>
                        <a:pt x="429294" y="283021"/>
                        <a:pt x="432165" y="281587"/>
                      </a:cubicBezTo>
                      <a:cubicBezTo>
                        <a:pt x="435037" y="281587"/>
                        <a:pt x="436472" y="275854"/>
                        <a:pt x="440779" y="272987"/>
                      </a:cubicBezTo>
                      <a:cubicBezTo>
                        <a:pt x="445086" y="268687"/>
                        <a:pt x="462314" y="265820"/>
                        <a:pt x="465186" y="265820"/>
                      </a:cubicBezTo>
                      <a:close/>
                      <a:moveTo>
                        <a:pt x="303047" y="50867"/>
                      </a:moveTo>
                      <a:cubicBezTo>
                        <a:pt x="271469" y="50867"/>
                        <a:pt x="245632" y="75242"/>
                        <a:pt x="245632" y="106785"/>
                      </a:cubicBezTo>
                      <a:cubicBezTo>
                        <a:pt x="245632" y="138329"/>
                        <a:pt x="271469" y="164137"/>
                        <a:pt x="303047" y="164137"/>
                      </a:cubicBezTo>
                      <a:cubicBezTo>
                        <a:pt x="334625" y="164137"/>
                        <a:pt x="359027" y="138329"/>
                        <a:pt x="359027" y="106785"/>
                      </a:cubicBezTo>
                      <a:cubicBezTo>
                        <a:pt x="359027" y="75242"/>
                        <a:pt x="334625" y="50867"/>
                        <a:pt x="303047" y="50867"/>
                      </a:cubicBezTo>
                      <a:close/>
                      <a:moveTo>
                        <a:pt x="292999" y="684"/>
                      </a:moveTo>
                      <a:cubicBezTo>
                        <a:pt x="356156" y="-6485"/>
                        <a:pt x="410700" y="43698"/>
                        <a:pt x="410700" y="106785"/>
                      </a:cubicBezTo>
                      <a:cubicBezTo>
                        <a:pt x="410700" y="189945"/>
                        <a:pt x="341802" y="204283"/>
                        <a:pt x="310224" y="283142"/>
                      </a:cubicBezTo>
                      <a:cubicBezTo>
                        <a:pt x="307353" y="290311"/>
                        <a:pt x="298741" y="290311"/>
                        <a:pt x="295870" y="283142"/>
                      </a:cubicBezTo>
                      <a:cubicBezTo>
                        <a:pt x="267162" y="212886"/>
                        <a:pt x="208312" y="192813"/>
                        <a:pt x="196829" y="129726"/>
                      </a:cubicBezTo>
                      <a:cubicBezTo>
                        <a:pt x="186781" y="66639"/>
                        <a:pt x="229843" y="6419"/>
                        <a:pt x="292999" y="6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40" name="îs1ïḑê">
                <a:extLst>
                  <a:ext uri="{FF2B5EF4-FFF2-40B4-BE49-F238E27FC236}">
                    <a16:creationId xmlns="" xmlns:a16="http://schemas.microsoft.com/office/drawing/2014/main" id="{51CD94C0-5824-4A78-B986-80BD78F04E8A}"/>
                  </a:ext>
                </a:extLst>
              </p:cNvPr>
              <p:cNvGrpSpPr/>
              <p:nvPr/>
            </p:nvGrpSpPr>
            <p:grpSpPr>
              <a:xfrm>
                <a:off x="673100" y="5109110"/>
                <a:ext cx="1580392" cy="1037690"/>
                <a:chOff x="673100" y="5109110"/>
                <a:chExt cx="1580392" cy="1037690"/>
              </a:xfrm>
            </p:grpSpPr>
            <p:sp>
              <p:nvSpPr>
                <p:cNvPr id="41" name="ï$ľidè">
                  <a:extLst>
                    <a:ext uri="{FF2B5EF4-FFF2-40B4-BE49-F238E27FC236}">
                      <a16:creationId xmlns="" xmlns:a16="http://schemas.microsoft.com/office/drawing/2014/main" id="{FB41FAD4-0BA5-4580-B72E-A6BFF22F8784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5109110"/>
                  <a:ext cx="158039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42" name="iṧľïde">
                  <a:extLst>
                    <a:ext uri="{FF2B5EF4-FFF2-40B4-BE49-F238E27FC236}">
                      <a16:creationId xmlns="" xmlns:a16="http://schemas.microsoft.com/office/drawing/2014/main" id="{C5B8318B-9E67-462F-BDC1-6CF3EEBD2DDB}"/>
                    </a:ext>
                  </a:extLst>
                </p:cNvPr>
                <p:cNvSpPr txBox="1"/>
                <p:nvPr/>
              </p:nvSpPr>
              <p:spPr>
                <a:xfrm>
                  <a:off x="673100" y="5550915"/>
                  <a:ext cx="1580392" cy="595885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1" name="îšḷïdê">
              <a:extLst>
                <a:ext uri="{FF2B5EF4-FFF2-40B4-BE49-F238E27FC236}">
                  <a16:creationId xmlns="" xmlns:a16="http://schemas.microsoft.com/office/drawing/2014/main" id="{76BC33FC-EECE-487B-9C82-11CD4D7E2A69}"/>
                </a:ext>
              </a:extLst>
            </p:cNvPr>
            <p:cNvGrpSpPr/>
            <p:nvPr/>
          </p:nvGrpSpPr>
          <p:grpSpPr>
            <a:xfrm>
              <a:off x="4379264" y="4533901"/>
              <a:ext cx="1580392" cy="1612899"/>
              <a:chOff x="673100" y="4533901"/>
              <a:chExt cx="1580392" cy="1612899"/>
            </a:xfrm>
          </p:grpSpPr>
          <p:grpSp>
            <p:nvGrpSpPr>
              <p:cNvPr id="33" name="íśļiḑê">
                <a:extLst>
                  <a:ext uri="{FF2B5EF4-FFF2-40B4-BE49-F238E27FC236}">
                    <a16:creationId xmlns="" xmlns:a16="http://schemas.microsoft.com/office/drawing/2014/main" id="{CE319E40-F41A-4F0A-AACB-1E1090B7A70A}"/>
                  </a:ext>
                </a:extLst>
              </p:cNvPr>
              <p:cNvGrpSpPr/>
              <p:nvPr/>
            </p:nvGrpSpPr>
            <p:grpSpPr>
              <a:xfrm>
                <a:off x="1197254" y="4533901"/>
                <a:ext cx="532084" cy="532082"/>
                <a:chOff x="1686000" y="4383463"/>
                <a:chExt cx="784597" cy="784597"/>
              </a:xfrm>
            </p:grpSpPr>
            <p:sp>
              <p:nvSpPr>
                <p:cNvPr id="37" name="ïšļïḍè">
                  <a:extLst>
                    <a:ext uri="{FF2B5EF4-FFF2-40B4-BE49-F238E27FC236}">
                      <a16:creationId xmlns="" xmlns:a16="http://schemas.microsoft.com/office/drawing/2014/main" id="{7F2033B8-3D85-4EBC-B06A-35DC8DC5989D}"/>
                    </a:ext>
                  </a:extLst>
                </p:cNvPr>
                <p:cNvSpPr/>
                <p:nvPr/>
              </p:nvSpPr>
              <p:spPr>
                <a:xfrm rot="10800000" flipV="1">
                  <a:off x="1686000" y="4383463"/>
                  <a:ext cx="784597" cy="784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isļïdè">
                  <a:extLst>
                    <a:ext uri="{FF2B5EF4-FFF2-40B4-BE49-F238E27FC236}">
                      <a16:creationId xmlns="" xmlns:a16="http://schemas.microsoft.com/office/drawing/2014/main" id="{67C630C0-B65A-4B15-BF86-DFDDDEBC1DAB}"/>
                    </a:ext>
                  </a:extLst>
                </p:cNvPr>
                <p:cNvSpPr/>
                <p:nvPr/>
              </p:nvSpPr>
              <p:spPr bwMode="auto">
                <a:xfrm>
                  <a:off x="1904496" y="4602209"/>
                  <a:ext cx="347606" cy="347101"/>
                </a:xfrm>
                <a:custGeom>
                  <a:avLst/>
                  <a:gdLst>
                    <a:gd name="T0" fmla="*/ 6270 w 7104"/>
                    <a:gd name="T1" fmla="*/ 835 h 7104"/>
                    <a:gd name="T2" fmla="*/ 3243 w 7104"/>
                    <a:gd name="T3" fmla="*/ 835 h 7104"/>
                    <a:gd name="T4" fmla="*/ 3076 w 7104"/>
                    <a:gd name="T5" fmla="*/ 3675 h 7104"/>
                    <a:gd name="T6" fmla="*/ 2661 w 7104"/>
                    <a:gd name="T7" fmla="*/ 4091 h 7104"/>
                    <a:gd name="T8" fmla="*/ 2516 w 7104"/>
                    <a:gd name="T9" fmla="*/ 3946 h 7104"/>
                    <a:gd name="T10" fmla="*/ 2163 w 7104"/>
                    <a:gd name="T11" fmla="*/ 3946 h 7104"/>
                    <a:gd name="T12" fmla="*/ 275 w 7104"/>
                    <a:gd name="T13" fmla="*/ 5834 h 7104"/>
                    <a:gd name="T14" fmla="*/ 275 w 7104"/>
                    <a:gd name="T15" fmla="*/ 6829 h 7104"/>
                    <a:gd name="T16" fmla="*/ 1271 w 7104"/>
                    <a:gd name="T17" fmla="*/ 6829 h 7104"/>
                    <a:gd name="T18" fmla="*/ 3158 w 7104"/>
                    <a:gd name="T19" fmla="*/ 4942 h 7104"/>
                    <a:gd name="T20" fmla="*/ 3158 w 7104"/>
                    <a:gd name="T21" fmla="*/ 4588 h 7104"/>
                    <a:gd name="T22" fmla="*/ 3014 w 7104"/>
                    <a:gd name="T23" fmla="*/ 4444 h 7104"/>
                    <a:gd name="T24" fmla="*/ 3430 w 7104"/>
                    <a:gd name="T25" fmla="*/ 4028 h 7104"/>
                    <a:gd name="T26" fmla="*/ 6270 w 7104"/>
                    <a:gd name="T27" fmla="*/ 3862 h 7104"/>
                    <a:gd name="T28" fmla="*/ 6270 w 7104"/>
                    <a:gd name="T29" fmla="*/ 835 h 7104"/>
                    <a:gd name="T30" fmla="*/ 5497 w 7104"/>
                    <a:gd name="T31" fmla="*/ 2856 h 7104"/>
                    <a:gd name="T32" fmla="*/ 5497 w 7104"/>
                    <a:gd name="T33" fmla="*/ 3356 h 7104"/>
                    <a:gd name="T34" fmla="*/ 5247 w 7104"/>
                    <a:gd name="T35" fmla="*/ 3606 h 7104"/>
                    <a:gd name="T36" fmla="*/ 4248 w 7104"/>
                    <a:gd name="T37" fmla="*/ 3606 h 7104"/>
                    <a:gd name="T38" fmla="*/ 3999 w 7104"/>
                    <a:gd name="T39" fmla="*/ 3356 h 7104"/>
                    <a:gd name="T40" fmla="*/ 3999 w 7104"/>
                    <a:gd name="T41" fmla="*/ 2856 h 7104"/>
                    <a:gd name="T42" fmla="*/ 4198 w 7104"/>
                    <a:gd name="T43" fmla="*/ 2348 h 7104"/>
                    <a:gd name="T44" fmla="*/ 4748 w 7104"/>
                    <a:gd name="T45" fmla="*/ 1091 h 7104"/>
                    <a:gd name="T46" fmla="*/ 5298 w 7104"/>
                    <a:gd name="T47" fmla="*/ 2348 h 7104"/>
                    <a:gd name="T48" fmla="*/ 5497 w 7104"/>
                    <a:gd name="T49" fmla="*/ 2856 h 7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104" h="7104">
                      <a:moveTo>
                        <a:pt x="6270" y="835"/>
                      </a:moveTo>
                      <a:cubicBezTo>
                        <a:pt x="5435" y="0"/>
                        <a:pt x="4077" y="0"/>
                        <a:pt x="3243" y="835"/>
                      </a:cubicBezTo>
                      <a:cubicBezTo>
                        <a:pt x="2468" y="1610"/>
                        <a:pt x="2412" y="2836"/>
                        <a:pt x="3076" y="3675"/>
                      </a:cubicBezTo>
                      <a:lnTo>
                        <a:pt x="2661" y="4091"/>
                      </a:lnTo>
                      <a:lnTo>
                        <a:pt x="2516" y="3946"/>
                      </a:lnTo>
                      <a:cubicBezTo>
                        <a:pt x="2419" y="3849"/>
                        <a:pt x="2261" y="3849"/>
                        <a:pt x="2163" y="3946"/>
                      </a:cubicBezTo>
                      <a:lnTo>
                        <a:pt x="275" y="5834"/>
                      </a:lnTo>
                      <a:cubicBezTo>
                        <a:pt x="0" y="6109"/>
                        <a:pt x="0" y="6554"/>
                        <a:pt x="275" y="6829"/>
                      </a:cubicBezTo>
                      <a:cubicBezTo>
                        <a:pt x="550" y="7104"/>
                        <a:pt x="996" y="7104"/>
                        <a:pt x="1271" y="6829"/>
                      </a:cubicBezTo>
                      <a:lnTo>
                        <a:pt x="3158" y="4942"/>
                      </a:lnTo>
                      <a:cubicBezTo>
                        <a:pt x="3256" y="4844"/>
                        <a:pt x="3256" y="4686"/>
                        <a:pt x="3158" y="4588"/>
                      </a:cubicBezTo>
                      <a:lnTo>
                        <a:pt x="3014" y="4444"/>
                      </a:lnTo>
                      <a:lnTo>
                        <a:pt x="3430" y="4028"/>
                      </a:lnTo>
                      <a:cubicBezTo>
                        <a:pt x="4269" y="4692"/>
                        <a:pt x="5495" y="4637"/>
                        <a:pt x="6270" y="3862"/>
                      </a:cubicBezTo>
                      <a:cubicBezTo>
                        <a:pt x="7104" y="3027"/>
                        <a:pt x="7104" y="1670"/>
                        <a:pt x="6270" y="835"/>
                      </a:cubicBezTo>
                      <a:close/>
                      <a:moveTo>
                        <a:pt x="5497" y="2856"/>
                      </a:moveTo>
                      <a:lnTo>
                        <a:pt x="5497" y="3356"/>
                      </a:lnTo>
                      <a:cubicBezTo>
                        <a:pt x="5497" y="3494"/>
                        <a:pt x="5385" y="3606"/>
                        <a:pt x="5247" y="3606"/>
                      </a:cubicBezTo>
                      <a:lnTo>
                        <a:pt x="4248" y="3606"/>
                      </a:lnTo>
                      <a:cubicBezTo>
                        <a:pt x="4110" y="3606"/>
                        <a:pt x="3999" y="3494"/>
                        <a:pt x="3999" y="3356"/>
                      </a:cubicBezTo>
                      <a:lnTo>
                        <a:pt x="3999" y="2856"/>
                      </a:lnTo>
                      <a:cubicBezTo>
                        <a:pt x="3999" y="2660"/>
                        <a:pt x="4074" y="2482"/>
                        <a:pt x="4198" y="2348"/>
                      </a:cubicBezTo>
                      <a:cubicBezTo>
                        <a:pt x="3757" y="1871"/>
                        <a:pt x="4095" y="1091"/>
                        <a:pt x="4748" y="1091"/>
                      </a:cubicBezTo>
                      <a:cubicBezTo>
                        <a:pt x="5400" y="1091"/>
                        <a:pt x="5739" y="1871"/>
                        <a:pt x="5298" y="2348"/>
                      </a:cubicBezTo>
                      <a:cubicBezTo>
                        <a:pt x="5422" y="2482"/>
                        <a:pt x="5497" y="2660"/>
                        <a:pt x="5497" y="28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34" name="iṥlïḓe">
                <a:extLst>
                  <a:ext uri="{FF2B5EF4-FFF2-40B4-BE49-F238E27FC236}">
                    <a16:creationId xmlns="" xmlns:a16="http://schemas.microsoft.com/office/drawing/2014/main" id="{8E0E53E6-D0DA-4B25-A67A-376D24E6C294}"/>
                  </a:ext>
                </a:extLst>
              </p:cNvPr>
              <p:cNvGrpSpPr/>
              <p:nvPr/>
            </p:nvGrpSpPr>
            <p:grpSpPr>
              <a:xfrm>
                <a:off x="673100" y="5109110"/>
                <a:ext cx="1580392" cy="1037690"/>
                <a:chOff x="673100" y="5109110"/>
                <a:chExt cx="1580392" cy="1037690"/>
              </a:xfrm>
            </p:grpSpPr>
            <p:sp>
              <p:nvSpPr>
                <p:cNvPr id="35" name="iṥlíḋè">
                  <a:extLst>
                    <a:ext uri="{FF2B5EF4-FFF2-40B4-BE49-F238E27FC236}">
                      <a16:creationId xmlns="" xmlns:a16="http://schemas.microsoft.com/office/drawing/2014/main" id="{D1BCCD92-D45A-41F7-960F-30FC35568CBF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5109110"/>
                  <a:ext cx="158039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36" name="íṥḻídé">
                  <a:extLst>
                    <a:ext uri="{FF2B5EF4-FFF2-40B4-BE49-F238E27FC236}">
                      <a16:creationId xmlns="" xmlns:a16="http://schemas.microsoft.com/office/drawing/2014/main" id="{CF426A5C-05F0-48F7-868A-3828B43C58D6}"/>
                    </a:ext>
                  </a:extLst>
                </p:cNvPr>
                <p:cNvSpPr txBox="1"/>
                <p:nvPr/>
              </p:nvSpPr>
              <p:spPr>
                <a:xfrm>
                  <a:off x="673100" y="5550915"/>
                  <a:ext cx="1580392" cy="595885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2" name="ïSḷîḓe">
              <a:extLst>
                <a:ext uri="{FF2B5EF4-FFF2-40B4-BE49-F238E27FC236}">
                  <a16:creationId xmlns="" xmlns:a16="http://schemas.microsoft.com/office/drawing/2014/main" id="{843200A5-CADC-42AF-A4F7-5A88ECE88AFC}"/>
                </a:ext>
              </a:extLst>
            </p:cNvPr>
            <p:cNvGrpSpPr/>
            <p:nvPr/>
          </p:nvGrpSpPr>
          <p:grpSpPr>
            <a:xfrm>
              <a:off x="6232346" y="4533901"/>
              <a:ext cx="1580392" cy="1612899"/>
              <a:chOff x="673100" y="4533901"/>
              <a:chExt cx="1580392" cy="1612899"/>
            </a:xfrm>
          </p:grpSpPr>
          <p:grpSp>
            <p:nvGrpSpPr>
              <p:cNvPr id="27" name="íśľíḋé">
                <a:extLst>
                  <a:ext uri="{FF2B5EF4-FFF2-40B4-BE49-F238E27FC236}">
                    <a16:creationId xmlns="" xmlns:a16="http://schemas.microsoft.com/office/drawing/2014/main" id="{18DF2B85-2ABB-415A-A36C-7F982A85A5FE}"/>
                  </a:ext>
                </a:extLst>
              </p:cNvPr>
              <p:cNvGrpSpPr/>
              <p:nvPr/>
            </p:nvGrpSpPr>
            <p:grpSpPr>
              <a:xfrm>
                <a:off x="1197254" y="4533901"/>
                <a:ext cx="532084" cy="532082"/>
                <a:chOff x="1686000" y="4383463"/>
                <a:chExt cx="784597" cy="784597"/>
              </a:xfrm>
            </p:grpSpPr>
            <p:sp>
              <p:nvSpPr>
                <p:cNvPr id="31" name="ï$ḻíďé">
                  <a:extLst>
                    <a:ext uri="{FF2B5EF4-FFF2-40B4-BE49-F238E27FC236}">
                      <a16:creationId xmlns="" xmlns:a16="http://schemas.microsoft.com/office/drawing/2014/main" id="{E7C05249-EC6B-4A31-B592-1B7DA1FC1C4D}"/>
                    </a:ext>
                  </a:extLst>
                </p:cNvPr>
                <p:cNvSpPr/>
                <p:nvPr/>
              </p:nvSpPr>
              <p:spPr>
                <a:xfrm rot="10800000" flipV="1">
                  <a:off x="1686000" y="4383463"/>
                  <a:ext cx="784597" cy="784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2" name="ïşľiḑè">
                  <a:extLst>
                    <a:ext uri="{FF2B5EF4-FFF2-40B4-BE49-F238E27FC236}">
                      <a16:creationId xmlns="" xmlns:a16="http://schemas.microsoft.com/office/drawing/2014/main" id="{BE7CCCC9-8065-4F6A-AAE6-681F89B69718}"/>
                    </a:ext>
                  </a:extLst>
                </p:cNvPr>
                <p:cNvSpPr/>
                <p:nvPr/>
              </p:nvSpPr>
              <p:spPr bwMode="auto">
                <a:xfrm>
                  <a:off x="1904939" y="4601957"/>
                  <a:ext cx="346718" cy="347606"/>
                </a:xfrm>
                <a:custGeom>
                  <a:avLst/>
                  <a:gdLst>
                    <a:gd name="connsiteX0" fmla="*/ 283655 w 606580"/>
                    <a:gd name="connsiteY0" fmla="*/ 180789 h 608133"/>
                    <a:gd name="connsiteX1" fmla="*/ 463969 w 606580"/>
                    <a:gd name="connsiteY1" fmla="*/ 329895 h 608133"/>
                    <a:gd name="connsiteX2" fmla="*/ 467288 w 606580"/>
                    <a:gd name="connsiteY2" fmla="*/ 329803 h 608133"/>
                    <a:gd name="connsiteX3" fmla="*/ 606580 w 606580"/>
                    <a:gd name="connsiteY3" fmla="*/ 468968 h 608133"/>
                    <a:gd name="connsiteX4" fmla="*/ 467288 w 606580"/>
                    <a:gd name="connsiteY4" fmla="*/ 608133 h 608133"/>
                    <a:gd name="connsiteX5" fmla="*/ 92278 w 606580"/>
                    <a:gd name="connsiteY5" fmla="*/ 608133 h 608133"/>
                    <a:gd name="connsiteX6" fmla="*/ 0 w 606580"/>
                    <a:gd name="connsiteY6" fmla="*/ 508177 h 608133"/>
                    <a:gd name="connsiteX7" fmla="*/ 100113 w 606580"/>
                    <a:gd name="connsiteY7" fmla="*/ 408221 h 608133"/>
                    <a:gd name="connsiteX8" fmla="*/ 105829 w 606580"/>
                    <a:gd name="connsiteY8" fmla="*/ 408774 h 608133"/>
                    <a:gd name="connsiteX9" fmla="*/ 100113 w 606580"/>
                    <a:gd name="connsiteY9" fmla="*/ 364042 h 608133"/>
                    <a:gd name="connsiteX10" fmla="*/ 283655 w 606580"/>
                    <a:gd name="connsiteY10" fmla="*/ 180789 h 608133"/>
                    <a:gd name="connsiteX11" fmla="*/ 399230 w 606580"/>
                    <a:gd name="connsiteY11" fmla="*/ 97945 h 608133"/>
                    <a:gd name="connsiteX12" fmla="*/ 506377 w 606580"/>
                    <a:gd name="connsiteY12" fmla="*/ 204910 h 608133"/>
                    <a:gd name="connsiteX13" fmla="*/ 476133 w 606580"/>
                    <a:gd name="connsiteY13" fmla="*/ 235195 h 608133"/>
                    <a:gd name="connsiteX14" fmla="*/ 445888 w 606580"/>
                    <a:gd name="connsiteY14" fmla="*/ 204910 h 608133"/>
                    <a:gd name="connsiteX15" fmla="*/ 399230 w 606580"/>
                    <a:gd name="connsiteY15" fmla="*/ 158424 h 608133"/>
                    <a:gd name="connsiteX16" fmla="*/ 368986 w 606580"/>
                    <a:gd name="connsiteY16" fmla="*/ 128230 h 608133"/>
                    <a:gd name="connsiteX17" fmla="*/ 399230 w 606580"/>
                    <a:gd name="connsiteY17" fmla="*/ 97945 h 608133"/>
                    <a:gd name="connsiteX18" fmla="*/ 403459 w 606580"/>
                    <a:gd name="connsiteY18" fmla="*/ 0 h 608133"/>
                    <a:gd name="connsiteX19" fmla="*/ 403552 w 606580"/>
                    <a:gd name="connsiteY19" fmla="*/ 0 h 608133"/>
                    <a:gd name="connsiteX20" fmla="*/ 604533 w 606580"/>
                    <a:gd name="connsiteY20" fmla="*/ 200633 h 608133"/>
                    <a:gd name="connsiteX21" fmla="*/ 574294 w 606580"/>
                    <a:gd name="connsiteY21" fmla="*/ 230820 h 608133"/>
                    <a:gd name="connsiteX22" fmla="*/ 574201 w 606580"/>
                    <a:gd name="connsiteY22" fmla="*/ 230820 h 608133"/>
                    <a:gd name="connsiteX23" fmla="*/ 543962 w 606580"/>
                    <a:gd name="connsiteY23" fmla="*/ 200633 h 608133"/>
                    <a:gd name="connsiteX24" fmla="*/ 403552 w 606580"/>
                    <a:gd name="connsiteY24" fmla="*/ 60466 h 608133"/>
                    <a:gd name="connsiteX25" fmla="*/ 403459 w 606580"/>
                    <a:gd name="connsiteY25" fmla="*/ 60466 h 608133"/>
                    <a:gd name="connsiteX26" fmla="*/ 373220 w 606580"/>
                    <a:gd name="connsiteY26" fmla="*/ 30187 h 608133"/>
                    <a:gd name="connsiteX27" fmla="*/ 403459 w 606580"/>
                    <a:gd name="connsiteY27" fmla="*/ 0 h 60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6580" h="608133">
                      <a:moveTo>
                        <a:pt x="283655" y="180789"/>
                      </a:moveTo>
                      <a:cubicBezTo>
                        <a:pt x="373351" y="180789"/>
                        <a:pt x="447929" y="245034"/>
                        <a:pt x="463969" y="329895"/>
                      </a:cubicBezTo>
                      <a:cubicBezTo>
                        <a:pt x="465075" y="329895"/>
                        <a:pt x="466089" y="329803"/>
                        <a:pt x="467288" y="329803"/>
                      </a:cubicBezTo>
                      <a:cubicBezTo>
                        <a:pt x="544263" y="329803"/>
                        <a:pt x="606580" y="392022"/>
                        <a:pt x="606580" y="468968"/>
                      </a:cubicBezTo>
                      <a:cubicBezTo>
                        <a:pt x="606580" y="545730"/>
                        <a:pt x="544263" y="608133"/>
                        <a:pt x="467288" y="608133"/>
                      </a:cubicBezTo>
                      <a:lnTo>
                        <a:pt x="92278" y="608133"/>
                      </a:lnTo>
                      <a:cubicBezTo>
                        <a:pt x="40101" y="604636"/>
                        <a:pt x="0" y="561101"/>
                        <a:pt x="0" y="508177"/>
                      </a:cubicBezTo>
                      <a:cubicBezTo>
                        <a:pt x="0" y="452953"/>
                        <a:pt x="44802" y="408221"/>
                        <a:pt x="100113" y="408221"/>
                      </a:cubicBezTo>
                      <a:cubicBezTo>
                        <a:pt x="102049" y="408221"/>
                        <a:pt x="103893" y="408589"/>
                        <a:pt x="105829" y="408774"/>
                      </a:cubicBezTo>
                      <a:cubicBezTo>
                        <a:pt x="102234" y="394415"/>
                        <a:pt x="100113" y="379505"/>
                        <a:pt x="100113" y="364042"/>
                      </a:cubicBezTo>
                      <a:cubicBezTo>
                        <a:pt x="100113" y="262797"/>
                        <a:pt x="182251" y="180789"/>
                        <a:pt x="283655" y="180789"/>
                      </a:cubicBezTo>
                      <a:close/>
                      <a:moveTo>
                        <a:pt x="399230" y="97945"/>
                      </a:moveTo>
                      <a:cubicBezTo>
                        <a:pt x="458336" y="97945"/>
                        <a:pt x="506377" y="145997"/>
                        <a:pt x="506377" y="204910"/>
                      </a:cubicBezTo>
                      <a:cubicBezTo>
                        <a:pt x="506377" y="221664"/>
                        <a:pt x="492822" y="235195"/>
                        <a:pt x="476133" y="235195"/>
                      </a:cubicBezTo>
                      <a:cubicBezTo>
                        <a:pt x="459443" y="235195"/>
                        <a:pt x="445888" y="221664"/>
                        <a:pt x="445888" y="204910"/>
                      </a:cubicBezTo>
                      <a:cubicBezTo>
                        <a:pt x="445888" y="179227"/>
                        <a:pt x="424957" y="158424"/>
                        <a:pt x="399230" y="158424"/>
                      </a:cubicBezTo>
                      <a:cubicBezTo>
                        <a:pt x="382541" y="158424"/>
                        <a:pt x="368986" y="144892"/>
                        <a:pt x="368986" y="128230"/>
                      </a:cubicBezTo>
                      <a:cubicBezTo>
                        <a:pt x="368986" y="111477"/>
                        <a:pt x="382541" y="97945"/>
                        <a:pt x="399230" y="97945"/>
                      </a:cubicBezTo>
                      <a:close/>
                      <a:moveTo>
                        <a:pt x="403459" y="0"/>
                      </a:moveTo>
                      <a:lnTo>
                        <a:pt x="403552" y="0"/>
                      </a:lnTo>
                      <a:cubicBezTo>
                        <a:pt x="514276" y="0"/>
                        <a:pt x="604441" y="90009"/>
                        <a:pt x="604533" y="200633"/>
                      </a:cubicBezTo>
                      <a:cubicBezTo>
                        <a:pt x="604533" y="217291"/>
                        <a:pt x="590981" y="230820"/>
                        <a:pt x="574294" y="230820"/>
                      </a:cubicBezTo>
                      <a:lnTo>
                        <a:pt x="574201" y="230820"/>
                      </a:lnTo>
                      <a:cubicBezTo>
                        <a:pt x="557514" y="230820"/>
                        <a:pt x="543962" y="217291"/>
                        <a:pt x="543962" y="200633"/>
                      </a:cubicBezTo>
                      <a:cubicBezTo>
                        <a:pt x="543962" y="123325"/>
                        <a:pt x="480902" y="60466"/>
                        <a:pt x="403552" y="60466"/>
                      </a:cubicBezTo>
                      <a:lnTo>
                        <a:pt x="403459" y="60466"/>
                      </a:lnTo>
                      <a:cubicBezTo>
                        <a:pt x="386772" y="60466"/>
                        <a:pt x="373220" y="46937"/>
                        <a:pt x="373220" y="30187"/>
                      </a:cubicBezTo>
                      <a:cubicBezTo>
                        <a:pt x="373220" y="13529"/>
                        <a:pt x="386772" y="0"/>
                        <a:pt x="4034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8" name="ïṥļiḍè">
                <a:extLst>
                  <a:ext uri="{FF2B5EF4-FFF2-40B4-BE49-F238E27FC236}">
                    <a16:creationId xmlns="" xmlns:a16="http://schemas.microsoft.com/office/drawing/2014/main" id="{4736F933-34D1-4394-9F5C-D47B0669251D}"/>
                  </a:ext>
                </a:extLst>
              </p:cNvPr>
              <p:cNvGrpSpPr/>
              <p:nvPr/>
            </p:nvGrpSpPr>
            <p:grpSpPr>
              <a:xfrm>
                <a:off x="673100" y="5109110"/>
                <a:ext cx="1580392" cy="1037690"/>
                <a:chOff x="673100" y="5109110"/>
                <a:chExt cx="1580392" cy="1037690"/>
              </a:xfrm>
            </p:grpSpPr>
            <p:sp>
              <p:nvSpPr>
                <p:cNvPr id="29" name="íşlîḑè">
                  <a:extLst>
                    <a:ext uri="{FF2B5EF4-FFF2-40B4-BE49-F238E27FC236}">
                      <a16:creationId xmlns="" xmlns:a16="http://schemas.microsoft.com/office/drawing/2014/main" id="{F0B068A5-560A-4DB9-9ABC-E179FB4B53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5109110"/>
                  <a:ext cx="158039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30" name="íS1ïḋé">
                  <a:extLst>
                    <a:ext uri="{FF2B5EF4-FFF2-40B4-BE49-F238E27FC236}">
                      <a16:creationId xmlns="" xmlns:a16="http://schemas.microsoft.com/office/drawing/2014/main" id="{2316C433-96B0-4CE7-92E5-5699C3D714E2}"/>
                    </a:ext>
                  </a:extLst>
                </p:cNvPr>
                <p:cNvSpPr txBox="1"/>
                <p:nvPr/>
              </p:nvSpPr>
              <p:spPr>
                <a:xfrm>
                  <a:off x="673100" y="5550915"/>
                  <a:ext cx="1580392" cy="595885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3" name="ïṥḷïďê">
              <a:extLst>
                <a:ext uri="{FF2B5EF4-FFF2-40B4-BE49-F238E27FC236}">
                  <a16:creationId xmlns="" xmlns:a16="http://schemas.microsoft.com/office/drawing/2014/main" id="{C237CF8A-BF21-4639-A057-50828E78276F}"/>
                </a:ext>
              </a:extLst>
            </p:cNvPr>
            <p:cNvGrpSpPr/>
            <p:nvPr/>
          </p:nvGrpSpPr>
          <p:grpSpPr>
            <a:xfrm>
              <a:off x="8085428" y="4533901"/>
              <a:ext cx="1580392" cy="1612899"/>
              <a:chOff x="673100" y="4533901"/>
              <a:chExt cx="1580392" cy="1612899"/>
            </a:xfrm>
          </p:grpSpPr>
          <p:grpSp>
            <p:nvGrpSpPr>
              <p:cNvPr id="21" name="íšḻïḓè">
                <a:extLst>
                  <a:ext uri="{FF2B5EF4-FFF2-40B4-BE49-F238E27FC236}">
                    <a16:creationId xmlns="" xmlns:a16="http://schemas.microsoft.com/office/drawing/2014/main" id="{F0AB96CD-DA8A-4C3A-8A0F-DDA4822D56CE}"/>
                  </a:ext>
                </a:extLst>
              </p:cNvPr>
              <p:cNvGrpSpPr/>
              <p:nvPr/>
            </p:nvGrpSpPr>
            <p:grpSpPr>
              <a:xfrm>
                <a:off x="1197254" y="4533901"/>
                <a:ext cx="532084" cy="532082"/>
                <a:chOff x="1686000" y="4383463"/>
                <a:chExt cx="784597" cy="784597"/>
              </a:xfrm>
            </p:grpSpPr>
            <p:sp>
              <p:nvSpPr>
                <p:cNvPr id="25" name="iŝľïḍè">
                  <a:extLst>
                    <a:ext uri="{FF2B5EF4-FFF2-40B4-BE49-F238E27FC236}">
                      <a16:creationId xmlns="" xmlns:a16="http://schemas.microsoft.com/office/drawing/2014/main" id="{87A1502E-FF5A-402F-AE9A-604F51135206}"/>
                    </a:ext>
                  </a:extLst>
                </p:cNvPr>
                <p:cNvSpPr/>
                <p:nvPr/>
              </p:nvSpPr>
              <p:spPr>
                <a:xfrm rot="10800000" flipV="1">
                  <a:off x="1686000" y="4383463"/>
                  <a:ext cx="784597" cy="784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" name="íṥḷïde">
                  <a:extLst>
                    <a:ext uri="{FF2B5EF4-FFF2-40B4-BE49-F238E27FC236}">
                      <a16:creationId xmlns="" xmlns:a16="http://schemas.microsoft.com/office/drawing/2014/main" id="{7B6601F5-26A9-49D0-98F2-2421A216E921}"/>
                    </a:ext>
                  </a:extLst>
                </p:cNvPr>
                <p:cNvSpPr/>
                <p:nvPr/>
              </p:nvSpPr>
              <p:spPr bwMode="auto">
                <a:xfrm>
                  <a:off x="1904496" y="4605628"/>
                  <a:ext cx="347606" cy="340264"/>
                </a:xfrm>
                <a:custGeom>
                  <a:avLst/>
                  <a:gdLst>
                    <a:gd name="connsiteX0" fmla="*/ 503434 w 607215"/>
                    <a:gd name="connsiteY0" fmla="*/ 494203 h 594390"/>
                    <a:gd name="connsiteX1" fmla="*/ 501253 w 607215"/>
                    <a:gd name="connsiteY1" fmla="*/ 494385 h 594390"/>
                    <a:gd name="connsiteX2" fmla="*/ 485713 w 607215"/>
                    <a:gd name="connsiteY2" fmla="*/ 509086 h 594390"/>
                    <a:gd name="connsiteX3" fmla="*/ 491802 w 607215"/>
                    <a:gd name="connsiteY3" fmla="*/ 525603 h 594390"/>
                    <a:gd name="connsiteX4" fmla="*/ 487167 w 607215"/>
                    <a:gd name="connsiteY4" fmla="*/ 548199 h 594390"/>
                    <a:gd name="connsiteX5" fmla="*/ 491166 w 607215"/>
                    <a:gd name="connsiteY5" fmla="*/ 553009 h 594390"/>
                    <a:gd name="connsiteX6" fmla="*/ 503161 w 607215"/>
                    <a:gd name="connsiteY6" fmla="*/ 553009 h 594390"/>
                    <a:gd name="connsiteX7" fmla="*/ 515157 w 607215"/>
                    <a:gd name="connsiteY7" fmla="*/ 553009 h 594390"/>
                    <a:gd name="connsiteX8" fmla="*/ 519156 w 607215"/>
                    <a:gd name="connsiteY8" fmla="*/ 548199 h 594390"/>
                    <a:gd name="connsiteX9" fmla="*/ 514703 w 607215"/>
                    <a:gd name="connsiteY9" fmla="*/ 525784 h 594390"/>
                    <a:gd name="connsiteX10" fmla="*/ 521246 w 607215"/>
                    <a:gd name="connsiteY10" fmla="*/ 511990 h 594390"/>
                    <a:gd name="connsiteX11" fmla="*/ 503434 w 607215"/>
                    <a:gd name="connsiteY11" fmla="*/ 494203 h 594390"/>
                    <a:gd name="connsiteX12" fmla="*/ 503979 w 607215"/>
                    <a:gd name="connsiteY12" fmla="*/ 378590 h 594390"/>
                    <a:gd name="connsiteX13" fmla="*/ 499617 w 607215"/>
                    <a:gd name="connsiteY13" fmla="*/ 378771 h 594390"/>
                    <a:gd name="connsiteX14" fmla="*/ 458359 w 607215"/>
                    <a:gd name="connsiteY14" fmla="*/ 425507 h 594390"/>
                    <a:gd name="connsiteX15" fmla="*/ 458359 w 607215"/>
                    <a:gd name="connsiteY15" fmla="*/ 452368 h 594390"/>
                    <a:gd name="connsiteX16" fmla="*/ 549690 w 607215"/>
                    <a:gd name="connsiteY16" fmla="*/ 452368 h 594390"/>
                    <a:gd name="connsiteX17" fmla="*/ 549690 w 607215"/>
                    <a:gd name="connsiteY17" fmla="*/ 424146 h 594390"/>
                    <a:gd name="connsiteX18" fmla="*/ 503979 w 607215"/>
                    <a:gd name="connsiteY18" fmla="*/ 378590 h 594390"/>
                    <a:gd name="connsiteX19" fmla="*/ 503979 w 607215"/>
                    <a:gd name="connsiteY19" fmla="*/ 343107 h 594390"/>
                    <a:gd name="connsiteX20" fmla="*/ 585223 w 607215"/>
                    <a:gd name="connsiteY20" fmla="*/ 424146 h 594390"/>
                    <a:gd name="connsiteX21" fmla="*/ 585223 w 607215"/>
                    <a:gd name="connsiteY21" fmla="*/ 452368 h 594390"/>
                    <a:gd name="connsiteX22" fmla="*/ 585768 w 607215"/>
                    <a:gd name="connsiteY22" fmla="*/ 452368 h 594390"/>
                    <a:gd name="connsiteX23" fmla="*/ 607215 w 607215"/>
                    <a:gd name="connsiteY23" fmla="*/ 473876 h 594390"/>
                    <a:gd name="connsiteX24" fmla="*/ 607215 w 607215"/>
                    <a:gd name="connsiteY24" fmla="*/ 572973 h 594390"/>
                    <a:gd name="connsiteX25" fmla="*/ 585768 w 607215"/>
                    <a:gd name="connsiteY25" fmla="*/ 594390 h 594390"/>
                    <a:gd name="connsiteX26" fmla="*/ 420918 w 607215"/>
                    <a:gd name="connsiteY26" fmla="*/ 594390 h 594390"/>
                    <a:gd name="connsiteX27" fmla="*/ 399471 w 607215"/>
                    <a:gd name="connsiteY27" fmla="*/ 572973 h 594390"/>
                    <a:gd name="connsiteX28" fmla="*/ 399471 w 607215"/>
                    <a:gd name="connsiteY28" fmla="*/ 473876 h 594390"/>
                    <a:gd name="connsiteX29" fmla="*/ 420918 w 607215"/>
                    <a:gd name="connsiteY29" fmla="*/ 452459 h 594390"/>
                    <a:gd name="connsiteX30" fmla="*/ 422826 w 607215"/>
                    <a:gd name="connsiteY30" fmla="*/ 452459 h 594390"/>
                    <a:gd name="connsiteX31" fmla="*/ 422826 w 607215"/>
                    <a:gd name="connsiteY31" fmla="*/ 426233 h 594390"/>
                    <a:gd name="connsiteX32" fmla="*/ 500889 w 607215"/>
                    <a:gd name="connsiteY32" fmla="*/ 343198 h 594390"/>
                    <a:gd name="connsiteX33" fmla="*/ 503979 w 607215"/>
                    <a:gd name="connsiteY33" fmla="*/ 343107 h 594390"/>
                    <a:gd name="connsiteX34" fmla="*/ 277002 w 607215"/>
                    <a:gd name="connsiteY34" fmla="*/ 512 h 594390"/>
                    <a:gd name="connsiteX35" fmla="*/ 344162 w 607215"/>
                    <a:gd name="connsiteY35" fmla="*/ 14669 h 594390"/>
                    <a:gd name="connsiteX36" fmla="*/ 376879 w 607215"/>
                    <a:gd name="connsiteY36" fmla="*/ 45070 h 594390"/>
                    <a:gd name="connsiteX37" fmla="*/ 412867 w 607215"/>
                    <a:gd name="connsiteY37" fmla="*/ 159052 h 594390"/>
                    <a:gd name="connsiteX38" fmla="*/ 410414 w 607215"/>
                    <a:gd name="connsiteY38" fmla="*/ 169216 h 594390"/>
                    <a:gd name="connsiteX39" fmla="*/ 419956 w 607215"/>
                    <a:gd name="connsiteY39" fmla="*/ 217132 h 594390"/>
                    <a:gd name="connsiteX40" fmla="*/ 396872 w 607215"/>
                    <a:gd name="connsiteY40" fmla="*/ 257425 h 594390"/>
                    <a:gd name="connsiteX41" fmla="*/ 380605 w 607215"/>
                    <a:gd name="connsiteY41" fmla="*/ 301802 h 594390"/>
                    <a:gd name="connsiteX42" fmla="*/ 380605 w 607215"/>
                    <a:gd name="connsiteY42" fmla="*/ 357251 h 594390"/>
                    <a:gd name="connsiteX43" fmla="*/ 383513 w 607215"/>
                    <a:gd name="connsiteY43" fmla="*/ 361970 h 594390"/>
                    <a:gd name="connsiteX44" fmla="*/ 401962 w 607215"/>
                    <a:gd name="connsiteY44" fmla="*/ 371408 h 594390"/>
                    <a:gd name="connsiteX45" fmla="*/ 388511 w 607215"/>
                    <a:gd name="connsiteY45" fmla="*/ 426221 h 594390"/>
                    <a:gd name="connsiteX46" fmla="*/ 388511 w 607215"/>
                    <a:gd name="connsiteY46" fmla="*/ 428671 h 594390"/>
                    <a:gd name="connsiteX47" fmla="*/ 365064 w 607215"/>
                    <a:gd name="connsiteY47" fmla="*/ 473864 h 594390"/>
                    <a:gd name="connsiteX48" fmla="*/ 365064 w 607215"/>
                    <a:gd name="connsiteY48" fmla="*/ 572963 h 594390"/>
                    <a:gd name="connsiteX49" fmla="*/ 369063 w 607215"/>
                    <a:gd name="connsiteY49" fmla="*/ 593473 h 594390"/>
                    <a:gd name="connsiteX50" fmla="*/ 29082 w 607215"/>
                    <a:gd name="connsiteY50" fmla="*/ 593473 h 594390"/>
                    <a:gd name="connsiteX51" fmla="*/ 0 w 607215"/>
                    <a:gd name="connsiteY51" fmla="*/ 564433 h 594390"/>
                    <a:gd name="connsiteX52" fmla="*/ 0 w 607215"/>
                    <a:gd name="connsiteY52" fmla="*/ 512978 h 594390"/>
                    <a:gd name="connsiteX53" fmla="*/ 20993 w 607215"/>
                    <a:gd name="connsiteY53" fmla="*/ 468782 h 594390"/>
                    <a:gd name="connsiteX54" fmla="*/ 187849 w 607215"/>
                    <a:gd name="connsiteY54" fmla="*/ 361970 h 594390"/>
                    <a:gd name="connsiteX55" fmla="*/ 190757 w 607215"/>
                    <a:gd name="connsiteY55" fmla="*/ 357251 h 594390"/>
                    <a:gd name="connsiteX56" fmla="*/ 190757 w 607215"/>
                    <a:gd name="connsiteY56" fmla="*/ 301802 h 594390"/>
                    <a:gd name="connsiteX57" fmla="*/ 174489 w 607215"/>
                    <a:gd name="connsiteY57" fmla="*/ 257425 h 594390"/>
                    <a:gd name="connsiteX58" fmla="*/ 151315 w 607215"/>
                    <a:gd name="connsiteY58" fmla="*/ 217132 h 594390"/>
                    <a:gd name="connsiteX59" fmla="*/ 160403 w 607215"/>
                    <a:gd name="connsiteY59" fmla="*/ 169216 h 594390"/>
                    <a:gd name="connsiteX60" fmla="*/ 158040 w 607215"/>
                    <a:gd name="connsiteY60" fmla="*/ 159052 h 594390"/>
                    <a:gd name="connsiteX61" fmla="*/ 157767 w 607215"/>
                    <a:gd name="connsiteY61" fmla="*/ 103060 h 594390"/>
                    <a:gd name="connsiteX62" fmla="*/ 190484 w 607215"/>
                    <a:gd name="connsiteY62" fmla="*/ 45706 h 594390"/>
                    <a:gd name="connsiteX63" fmla="*/ 220747 w 607215"/>
                    <a:gd name="connsiteY63" fmla="*/ 20659 h 594390"/>
                    <a:gd name="connsiteX64" fmla="*/ 250192 w 607215"/>
                    <a:gd name="connsiteY64" fmla="*/ 5594 h 594390"/>
                    <a:gd name="connsiteX65" fmla="*/ 277002 w 607215"/>
                    <a:gd name="connsiteY65" fmla="*/ 512 h 59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607215" h="594390">
                      <a:moveTo>
                        <a:pt x="503434" y="494203"/>
                      </a:moveTo>
                      <a:cubicBezTo>
                        <a:pt x="502707" y="494203"/>
                        <a:pt x="501980" y="494203"/>
                        <a:pt x="501253" y="494385"/>
                      </a:cubicBezTo>
                      <a:cubicBezTo>
                        <a:pt x="493347" y="495292"/>
                        <a:pt x="486894" y="501373"/>
                        <a:pt x="485713" y="509086"/>
                      </a:cubicBezTo>
                      <a:cubicBezTo>
                        <a:pt x="484622" y="515620"/>
                        <a:pt x="487258" y="521700"/>
                        <a:pt x="491802" y="525603"/>
                      </a:cubicBezTo>
                      <a:lnTo>
                        <a:pt x="487167" y="548199"/>
                      </a:lnTo>
                      <a:cubicBezTo>
                        <a:pt x="486713" y="550740"/>
                        <a:pt x="488621" y="553009"/>
                        <a:pt x="491166" y="553009"/>
                      </a:cubicBezTo>
                      <a:lnTo>
                        <a:pt x="503161" y="553009"/>
                      </a:lnTo>
                      <a:lnTo>
                        <a:pt x="515157" y="553009"/>
                      </a:lnTo>
                      <a:cubicBezTo>
                        <a:pt x="517702" y="553009"/>
                        <a:pt x="519610" y="550740"/>
                        <a:pt x="519156" y="548199"/>
                      </a:cubicBezTo>
                      <a:lnTo>
                        <a:pt x="514703" y="525784"/>
                      </a:lnTo>
                      <a:cubicBezTo>
                        <a:pt x="518701" y="522517"/>
                        <a:pt x="521246" y="517617"/>
                        <a:pt x="521246" y="511990"/>
                      </a:cubicBezTo>
                      <a:cubicBezTo>
                        <a:pt x="521246" y="502189"/>
                        <a:pt x="513249" y="494203"/>
                        <a:pt x="503434" y="494203"/>
                      </a:cubicBezTo>
                      <a:close/>
                      <a:moveTo>
                        <a:pt x="503979" y="378590"/>
                      </a:moveTo>
                      <a:cubicBezTo>
                        <a:pt x="502525" y="378590"/>
                        <a:pt x="501071" y="378680"/>
                        <a:pt x="499617" y="378771"/>
                      </a:cubicBezTo>
                      <a:cubicBezTo>
                        <a:pt x="475898" y="380949"/>
                        <a:pt x="458359" y="401821"/>
                        <a:pt x="458359" y="425507"/>
                      </a:cubicBezTo>
                      <a:lnTo>
                        <a:pt x="458359" y="452368"/>
                      </a:lnTo>
                      <a:lnTo>
                        <a:pt x="549690" y="452368"/>
                      </a:lnTo>
                      <a:lnTo>
                        <a:pt x="549690" y="424146"/>
                      </a:lnTo>
                      <a:cubicBezTo>
                        <a:pt x="549690" y="399008"/>
                        <a:pt x="529243" y="378590"/>
                        <a:pt x="503979" y="378590"/>
                      </a:cubicBezTo>
                      <a:close/>
                      <a:moveTo>
                        <a:pt x="503979" y="343107"/>
                      </a:moveTo>
                      <a:cubicBezTo>
                        <a:pt x="548690" y="343107"/>
                        <a:pt x="585223" y="379406"/>
                        <a:pt x="585223" y="424146"/>
                      </a:cubicBezTo>
                      <a:lnTo>
                        <a:pt x="585223" y="452368"/>
                      </a:lnTo>
                      <a:lnTo>
                        <a:pt x="585768" y="452368"/>
                      </a:lnTo>
                      <a:cubicBezTo>
                        <a:pt x="597673" y="452368"/>
                        <a:pt x="607215" y="461897"/>
                        <a:pt x="607215" y="473876"/>
                      </a:cubicBezTo>
                      <a:lnTo>
                        <a:pt x="607215" y="572973"/>
                      </a:lnTo>
                      <a:cubicBezTo>
                        <a:pt x="607215" y="584861"/>
                        <a:pt x="597673" y="594390"/>
                        <a:pt x="585768" y="594390"/>
                      </a:cubicBezTo>
                      <a:lnTo>
                        <a:pt x="420918" y="594390"/>
                      </a:lnTo>
                      <a:cubicBezTo>
                        <a:pt x="409013" y="594390"/>
                        <a:pt x="399471" y="584861"/>
                        <a:pt x="399471" y="572973"/>
                      </a:cubicBezTo>
                      <a:lnTo>
                        <a:pt x="399471" y="473876"/>
                      </a:lnTo>
                      <a:cubicBezTo>
                        <a:pt x="399471" y="462078"/>
                        <a:pt x="409013" y="452459"/>
                        <a:pt x="420918" y="452459"/>
                      </a:cubicBezTo>
                      <a:lnTo>
                        <a:pt x="422826" y="452459"/>
                      </a:lnTo>
                      <a:lnTo>
                        <a:pt x="422826" y="426233"/>
                      </a:lnTo>
                      <a:cubicBezTo>
                        <a:pt x="422826" y="382310"/>
                        <a:pt x="456905" y="344922"/>
                        <a:pt x="500889" y="343198"/>
                      </a:cubicBezTo>
                      <a:cubicBezTo>
                        <a:pt x="501980" y="343107"/>
                        <a:pt x="502889" y="343107"/>
                        <a:pt x="503979" y="343107"/>
                      </a:cubicBezTo>
                      <a:close/>
                      <a:moveTo>
                        <a:pt x="277002" y="512"/>
                      </a:moveTo>
                      <a:cubicBezTo>
                        <a:pt x="306174" y="-2029"/>
                        <a:pt x="328258" y="5231"/>
                        <a:pt x="344162" y="14669"/>
                      </a:cubicBezTo>
                      <a:cubicBezTo>
                        <a:pt x="367882" y="27737"/>
                        <a:pt x="376879" y="45070"/>
                        <a:pt x="376879" y="45070"/>
                      </a:cubicBezTo>
                      <a:cubicBezTo>
                        <a:pt x="376879" y="45070"/>
                        <a:pt x="431134" y="48973"/>
                        <a:pt x="412867" y="159052"/>
                      </a:cubicBezTo>
                      <a:cubicBezTo>
                        <a:pt x="412231" y="162410"/>
                        <a:pt x="411413" y="165859"/>
                        <a:pt x="410414" y="169216"/>
                      </a:cubicBezTo>
                      <a:cubicBezTo>
                        <a:pt x="420683" y="169216"/>
                        <a:pt x="431225" y="177202"/>
                        <a:pt x="419956" y="217132"/>
                      </a:cubicBezTo>
                      <a:cubicBezTo>
                        <a:pt x="411231" y="248260"/>
                        <a:pt x="403052" y="256972"/>
                        <a:pt x="396872" y="257425"/>
                      </a:cubicBezTo>
                      <a:cubicBezTo>
                        <a:pt x="394691" y="271582"/>
                        <a:pt x="389238" y="287101"/>
                        <a:pt x="380605" y="301802"/>
                      </a:cubicBezTo>
                      <a:lnTo>
                        <a:pt x="380605" y="357251"/>
                      </a:lnTo>
                      <a:cubicBezTo>
                        <a:pt x="380605" y="359338"/>
                        <a:pt x="381695" y="361153"/>
                        <a:pt x="383513" y="361970"/>
                      </a:cubicBezTo>
                      <a:cubicBezTo>
                        <a:pt x="386876" y="363694"/>
                        <a:pt x="393328" y="366961"/>
                        <a:pt x="401962" y="371408"/>
                      </a:cubicBezTo>
                      <a:cubicBezTo>
                        <a:pt x="393237" y="388106"/>
                        <a:pt x="388511" y="406891"/>
                        <a:pt x="388511" y="426221"/>
                      </a:cubicBezTo>
                      <a:lnTo>
                        <a:pt x="388511" y="428671"/>
                      </a:lnTo>
                      <a:cubicBezTo>
                        <a:pt x="374334" y="438835"/>
                        <a:pt x="365064" y="455261"/>
                        <a:pt x="365064" y="473864"/>
                      </a:cubicBezTo>
                      <a:lnTo>
                        <a:pt x="365064" y="572963"/>
                      </a:lnTo>
                      <a:cubicBezTo>
                        <a:pt x="365064" y="580133"/>
                        <a:pt x="366519" y="587121"/>
                        <a:pt x="369063" y="593473"/>
                      </a:cubicBezTo>
                      <a:lnTo>
                        <a:pt x="29082" y="593473"/>
                      </a:lnTo>
                      <a:cubicBezTo>
                        <a:pt x="13087" y="593473"/>
                        <a:pt x="91" y="580405"/>
                        <a:pt x="0" y="564433"/>
                      </a:cubicBezTo>
                      <a:lnTo>
                        <a:pt x="0" y="512978"/>
                      </a:lnTo>
                      <a:cubicBezTo>
                        <a:pt x="0" y="495917"/>
                        <a:pt x="7725" y="479672"/>
                        <a:pt x="20993" y="468782"/>
                      </a:cubicBezTo>
                      <a:cubicBezTo>
                        <a:pt x="93697" y="409250"/>
                        <a:pt x="171945" y="369683"/>
                        <a:pt x="187849" y="361970"/>
                      </a:cubicBezTo>
                      <a:cubicBezTo>
                        <a:pt x="189666" y="360971"/>
                        <a:pt x="190757" y="359156"/>
                        <a:pt x="190757" y="357251"/>
                      </a:cubicBezTo>
                      <a:lnTo>
                        <a:pt x="190757" y="301802"/>
                      </a:lnTo>
                      <a:cubicBezTo>
                        <a:pt x="182123" y="287101"/>
                        <a:pt x="176670" y="271492"/>
                        <a:pt x="174489" y="257425"/>
                      </a:cubicBezTo>
                      <a:cubicBezTo>
                        <a:pt x="168310" y="256972"/>
                        <a:pt x="160221" y="248260"/>
                        <a:pt x="151315" y="217132"/>
                      </a:cubicBezTo>
                      <a:cubicBezTo>
                        <a:pt x="140228" y="177838"/>
                        <a:pt x="150224" y="169489"/>
                        <a:pt x="160403" y="169216"/>
                      </a:cubicBezTo>
                      <a:cubicBezTo>
                        <a:pt x="159494" y="165859"/>
                        <a:pt x="158585" y="162410"/>
                        <a:pt x="158040" y="159052"/>
                      </a:cubicBezTo>
                      <a:cubicBezTo>
                        <a:pt x="154132" y="139178"/>
                        <a:pt x="153133" y="120665"/>
                        <a:pt x="157767" y="103060"/>
                      </a:cubicBezTo>
                      <a:cubicBezTo>
                        <a:pt x="163311" y="79283"/>
                        <a:pt x="176034" y="60316"/>
                        <a:pt x="190484" y="45706"/>
                      </a:cubicBezTo>
                      <a:cubicBezTo>
                        <a:pt x="199572" y="35995"/>
                        <a:pt x="209842" y="27556"/>
                        <a:pt x="220747" y="20659"/>
                      </a:cubicBezTo>
                      <a:cubicBezTo>
                        <a:pt x="229653" y="14578"/>
                        <a:pt x="239559" y="9224"/>
                        <a:pt x="250192" y="5594"/>
                      </a:cubicBezTo>
                      <a:cubicBezTo>
                        <a:pt x="258553" y="2872"/>
                        <a:pt x="267550" y="1057"/>
                        <a:pt x="277002" y="5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2" name="ïšľïdè">
                <a:extLst>
                  <a:ext uri="{FF2B5EF4-FFF2-40B4-BE49-F238E27FC236}">
                    <a16:creationId xmlns="" xmlns:a16="http://schemas.microsoft.com/office/drawing/2014/main" id="{82C80376-2B5F-44D4-8C20-30A1A52EC2A4}"/>
                  </a:ext>
                </a:extLst>
              </p:cNvPr>
              <p:cNvGrpSpPr/>
              <p:nvPr/>
            </p:nvGrpSpPr>
            <p:grpSpPr>
              <a:xfrm>
                <a:off x="673100" y="5109110"/>
                <a:ext cx="1580392" cy="1037690"/>
                <a:chOff x="673100" y="5109110"/>
                <a:chExt cx="1580392" cy="1037690"/>
              </a:xfrm>
            </p:grpSpPr>
            <p:sp>
              <p:nvSpPr>
                <p:cNvPr id="23" name="îŝlïďe">
                  <a:extLst>
                    <a:ext uri="{FF2B5EF4-FFF2-40B4-BE49-F238E27FC236}">
                      <a16:creationId xmlns="" xmlns:a16="http://schemas.microsoft.com/office/drawing/2014/main" id="{05246D82-A4F5-42F2-854D-C3D348D160CE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5109110"/>
                  <a:ext cx="158039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24" name="işḻïdè">
                  <a:extLst>
                    <a:ext uri="{FF2B5EF4-FFF2-40B4-BE49-F238E27FC236}">
                      <a16:creationId xmlns="" xmlns:a16="http://schemas.microsoft.com/office/drawing/2014/main" id="{DC1D3E37-76A9-4402-9361-031A30F8C752}"/>
                    </a:ext>
                  </a:extLst>
                </p:cNvPr>
                <p:cNvSpPr txBox="1"/>
                <p:nvPr/>
              </p:nvSpPr>
              <p:spPr>
                <a:xfrm>
                  <a:off x="673100" y="5550915"/>
                  <a:ext cx="1580392" cy="595885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4" name="íş1îḑê">
              <a:extLst>
                <a:ext uri="{FF2B5EF4-FFF2-40B4-BE49-F238E27FC236}">
                  <a16:creationId xmlns="" xmlns:a16="http://schemas.microsoft.com/office/drawing/2014/main" id="{7B1EAA16-59F1-4DD8-85A3-4AE2E7914D53}"/>
                </a:ext>
              </a:extLst>
            </p:cNvPr>
            <p:cNvGrpSpPr/>
            <p:nvPr/>
          </p:nvGrpSpPr>
          <p:grpSpPr>
            <a:xfrm>
              <a:off x="9938508" y="4533901"/>
              <a:ext cx="1580392" cy="1612899"/>
              <a:chOff x="673100" y="4533901"/>
              <a:chExt cx="1580392" cy="1612899"/>
            </a:xfrm>
          </p:grpSpPr>
          <p:grpSp>
            <p:nvGrpSpPr>
              <p:cNvPr id="15" name="íş1ïḋê">
                <a:extLst>
                  <a:ext uri="{FF2B5EF4-FFF2-40B4-BE49-F238E27FC236}">
                    <a16:creationId xmlns="" xmlns:a16="http://schemas.microsoft.com/office/drawing/2014/main" id="{D50CE55E-61EA-4BB0-8571-37D41FE03434}"/>
                  </a:ext>
                </a:extLst>
              </p:cNvPr>
              <p:cNvGrpSpPr/>
              <p:nvPr/>
            </p:nvGrpSpPr>
            <p:grpSpPr>
              <a:xfrm>
                <a:off x="1197254" y="4533901"/>
                <a:ext cx="532084" cy="532082"/>
                <a:chOff x="1686000" y="4383463"/>
                <a:chExt cx="784597" cy="784597"/>
              </a:xfrm>
            </p:grpSpPr>
            <p:sp>
              <p:nvSpPr>
                <p:cNvPr id="19" name="iṧ1íde">
                  <a:extLst>
                    <a:ext uri="{FF2B5EF4-FFF2-40B4-BE49-F238E27FC236}">
                      <a16:creationId xmlns="" xmlns:a16="http://schemas.microsoft.com/office/drawing/2014/main" id="{E7B4C38D-272E-4203-BDE9-BE246828D0F2}"/>
                    </a:ext>
                  </a:extLst>
                </p:cNvPr>
                <p:cNvSpPr/>
                <p:nvPr/>
              </p:nvSpPr>
              <p:spPr>
                <a:xfrm rot="10800000" flipV="1">
                  <a:off x="1686000" y="4383463"/>
                  <a:ext cx="784597" cy="784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8100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" name="íš1íḍe">
                  <a:extLst>
                    <a:ext uri="{FF2B5EF4-FFF2-40B4-BE49-F238E27FC236}">
                      <a16:creationId xmlns="" xmlns:a16="http://schemas.microsoft.com/office/drawing/2014/main" id="{D2F2F0A0-455D-459F-90E5-A8674554530D}"/>
                    </a:ext>
                  </a:extLst>
                </p:cNvPr>
                <p:cNvSpPr/>
                <p:nvPr/>
              </p:nvSpPr>
              <p:spPr bwMode="auto">
                <a:xfrm>
                  <a:off x="1904496" y="4629672"/>
                  <a:ext cx="347605" cy="292176"/>
                </a:xfrm>
                <a:custGeom>
                  <a:avLst/>
                  <a:gdLst>
                    <a:gd name="connsiteX0" fmla="*/ 536415 w 607227"/>
                    <a:gd name="connsiteY0" fmla="*/ 12631 h 510399"/>
                    <a:gd name="connsiteX1" fmla="*/ 557192 w 607227"/>
                    <a:gd name="connsiteY1" fmla="*/ 21221 h 510399"/>
                    <a:gd name="connsiteX2" fmla="*/ 598584 w 607227"/>
                    <a:gd name="connsiteY2" fmla="*/ 62633 h 510399"/>
                    <a:gd name="connsiteX3" fmla="*/ 598584 w 607227"/>
                    <a:gd name="connsiteY3" fmla="*/ 104044 h 510399"/>
                    <a:gd name="connsiteX4" fmla="*/ 511175 w 607227"/>
                    <a:gd name="connsiteY4" fmla="*/ 191324 h 510399"/>
                    <a:gd name="connsiteX5" fmla="*/ 444948 w 607227"/>
                    <a:gd name="connsiteY5" fmla="*/ 257453 h 510399"/>
                    <a:gd name="connsiteX6" fmla="*/ 339441 w 607227"/>
                    <a:gd name="connsiteY6" fmla="*/ 362805 h 510399"/>
                    <a:gd name="connsiteX7" fmla="*/ 297968 w 607227"/>
                    <a:gd name="connsiteY7" fmla="*/ 404217 h 510399"/>
                    <a:gd name="connsiteX8" fmla="*/ 277191 w 607227"/>
                    <a:gd name="connsiteY8" fmla="*/ 412807 h 510399"/>
                    <a:gd name="connsiteX9" fmla="*/ 256495 w 607227"/>
                    <a:gd name="connsiteY9" fmla="*/ 404217 h 510399"/>
                    <a:gd name="connsiteX10" fmla="*/ 215023 w 607227"/>
                    <a:gd name="connsiteY10" fmla="*/ 362805 h 510399"/>
                    <a:gd name="connsiteX11" fmla="*/ 138814 w 607227"/>
                    <a:gd name="connsiteY11" fmla="*/ 286790 h 510399"/>
                    <a:gd name="connsiteX12" fmla="*/ 138814 w 607227"/>
                    <a:gd name="connsiteY12" fmla="*/ 245378 h 510399"/>
                    <a:gd name="connsiteX13" fmla="*/ 180286 w 607227"/>
                    <a:gd name="connsiteY13" fmla="*/ 203967 h 510399"/>
                    <a:gd name="connsiteX14" fmla="*/ 201063 w 607227"/>
                    <a:gd name="connsiteY14" fmla="*/ 195376 h 510399"/>
                    <a:gd name="connsiteX15" fmla="*/ 221759 w 607227"/>
                    <a:gd name="connsiteY15" fmla="*/ 203967 h 510399"/>
                    <a:gd name="connsiteX16" fmla="*/ 277191 w 607227"/>
                    <a:gd name="connsiteY16" fmla="*/ 259317 h 510399"/>
                    <a:gd name="connsiteX17" fmla="*/ 444948 w 607227"/>
                    <a:gd name="connsiteY17" fmla="*/ 91807 h 510399"/>
                    <a:gd name="connsiteX18" fmla="*/ 503951 w 607227"/>
                    <a:gd name="connsiteY18" fmla="*/ 32891 h 510399"/>
                    <a:gd name="connsiteX19" fmla="*/ 515719 w 607227"/>
                    <a:gd name="connsiteY19" fmla="*/ 21221 h 510399"/>
                    <a:gd name="connsiteX20" fmla="*/ 536415 w 607227"/>
                    <a:gd name="connsiteY20" fmla="*/ 12631 h 510399"/>
                    <a:gd name="connsiteX21" fmla="*/ 61847 w 607227"/>
                    <a:gd name="connsiteY21" fmla="*/ 0 h 510399"/>
                    <a:gd name="connsiteX22" fmla="*/ 449328 w 607227"/>
                    <a:gd name="connsiteY22" fmla="*/ 0 h 510399"/>
                    <a:gd name="connsiteX23" fmla="*/ 491858 w 607227"/>
                    <a:gd name="connsiteY23" fmla="*/ 17019 h 510399"/>
                    <a:gd name="connsiteX24" fmla="*/ 442591 w 607227"/>
                    <a:gd name="connsiteY24" fmla="*/ 66130 h 510399"/>
                    <a:gd name="connsiteX25" fmla="*/ 66230 w 607227"/>
                    <a:gd name="connsiteY25" fmla="*/ 66130 h 510399"/>
                    <a:gd name="connsiteX26" fmla="*/ 66230 w 607227"/>
                    <a:gd name="connsiteY26" fmla="*/ 444269 h 510399"/>
                    <a:gd name="connsiteX27" fmla="*/ 444945 w 607227"/>
                    <a:gd name="connsiteY27" fmla="*/ 444269 h 510399"/>
                    <a:gd name="connsiteX28" fmla="*/ 444945 w 607227"/>
                    <a:gd name="connsiteY28" fmla="*/ 285590 h 510399"/>
                    <a:gd name="connsiteX29" fmla="*/ 511175 w 607227"/>
                    <a:gd name="connsiteY29" fmla="*/ 219460 h 510399"/>
                    <a:gd name="connsiteX30" fmla="*/ 511175 w 607227"/>
                    <a:gd name="connsiteY30" fmla="*/ 448645 h 510399"/>
                    <a:gd name="connsiteX31" fmla="*/ 449328 w 607227"/>
                    <a:gd name="connsiteY31" fmla="*/ 510399 h 510399"/>
                    <a:gd name="connsiteX32" fmla="*/ 61847 w 607227"/>
                    <a:gd name="connsiteY32" fmla="*/ 510399 h 510399"/>
                    <a:gd name="connsiteX33" fmla="*/ 0 w 607227"/>
                    <a:gd name="connsiteY33" fmla="*/ 448645 h 510399"/>
                    <a:gd name="connsiteX34" fmla="*/ 0 w 607227"/>
                    <a:gd name="connsiteY34" fmla="*/ 61673 h 510399"/>
                    <a:gd name="connsiteX35" fmla="*/ 61847 w 607227"/>
                    <a:gd name="connsiteY35" fmla="*/ 0 h 51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07227" h="510399">
                      <a:moveTo>
                        <a:pt x="536415" y="12631"/>
                      </a:moveTo>
                      <a:cubicBezTo>
                        <a:pt x="543882" y="12631"/>
                        <a:pt x="551430" y="15467"/>
                        <a:pt x="557192" y="21221"/>
                      </a:cubicBezTo>
                      <a:lnTo>
                        <a:pt x="598584" y="62633"/>
                      </a:lnTo>
                      <a:cubicBezTo>
                        <a:pt x="610108" y="74059"/>
                        <a:pt x="610108" y="92618"/>
                        <a:pt x="598584" y="104044"/>
                      </a:cubicBezTo>
                      <a:lnTo>
                        <a:pt x="511175" y="191324"/>
                      </a:lnTo>
                      <a:lnTo>
                        <a:pt x="444948" y="257453"/>
                      </a:lnTo>
                      <a:lnTo>
                        <a:pt x="339441" y="362805"/>
                      </a:lnTo>
                      <a:lnTo>
                        <a:pt x="297968" y="404217"/>
                      </a:lnTo>
                      <a:cubicBezTo>
                        <a:pt x="292206" y="409971"/>
                        <a:pt x="284739" y="412807"/>
                        <a:pt x="277191" y="412807"/>
                      </a:cubicBezTo>
                      <a:cubicBezTo>
                        <a:pt x="269724" y="412807"/>
                        <a:pt x="262177" y="409971"/>
                        <a:pt x="256495" y="404217"/>
                      </a:cubicBezTo>
                      <a:lnTo>
                        <a:pt x="215023" y="362805"/>
                      </a:lnTo>
                      <a:lnTo>
                        <a:pt x="138814" y="286790"/>
                      </a:lnTo>
                      <a:cubicBezTo>
                        <a:pt x="127370" y="275363"/>
                        <a:pt x="127370" y="256805"/>
                        <a:pt x="138814" y="245378"/>
                      </a:cubicBezTo>
                      <a:lnTo>
                        <a:pt x="180286" y="203967"/>
                      </a:lnTo>
                      <a:cubicBezTo>
                        <a:pt x="186049" y="198213"/>
                        <a:pt x="193515" y="195376"/>
                        <a:pt x="201063" y="195376"/>
                      </a:cubicBezTo>
                      <a:cubicBezTo>
                        <a:pt x="208530" y="195376"/>
                        <a:pt x="215997" y="198213"/>
                        <a:pt x="221759" y="203967"/>
                      </a:cubicBezTo>
                      <a:lnTo>
                        <a:pt x="277191" y="259317"/>
                      </a:lnTo>
                      <a:lnTo>
                        <a:pt x="444948" y="91807"/>
                      </a:lnTo>
                      <a:lnTo>
                        <a:pt x="503951" y="32891"/>
                      </a:lnTo>
                      <a:lnTo>
                        <a:pt x="515719" y="21221"/>
                      </a:lnTo>
                      <a:cubicBezTo>
                        <a:pt x="521401" y="15467"/>
                        <a:pt x="528949" y="12631"/>
                        <a:pt x="536415" y="12631"/>
                      </a:cubicBezTo>
                      <a:close/>
                      <a:moveTo>
                        <a:pt x="61847" y="0"/>
                      </a:moveTo>
                      <a:lnTo>
                        <a:pt x="449328" y="0"/>
                      </a:lnTo>
                      <a:cubicBezTo>
                        <a:pt x="465804" y="0"/>
                        <a:pt x="480738" y="6483"/>
                        <a:pt x="491858" y="17019"/>
                      </a:cubicBezTo>
                      <a:lnTo>
                        <a:pt x="442591" y="66130"/>
                      </a:lnTo>
                      <a:lnTo>
                        <a:pt x="66230" y="66130"/>
                      </a:lnTo>
                      <a:lnTo>
                        <a:pt x="66230" y="444269"/>
                      </a:lnTo>
                      <a:lnTo>
                        <a:pt x="444945" y="444269"/>
                      </a:lnTo>
                      <a:lnTo>
                        <a:pt x="444945" y="285590"/>
                      </a:lnTo>
                      <a:lnTo>
                        <a:pt x="511175" y="219460"/>
                      </a:lnTo>
                      <a:lnTo>
                        <a:pt x="511175" y="448645"/>
                      </a:lnTo>
                      <a:cubicBezTo>
                        <a:pt x="511175" y="482683"/>
                        <a:pt x="483417" y="510399"/>
                        <a:pt x="449328" y="510399"/>
                      </a:cubicBezTo>
                      <a:lnTo>
                        <a:pt x="61847" y="510399"/>
                      </a:lnTo>
                      <a:cubicBezTo>
                        <a:pt x="27758" y="510399"/>
                        <a:pt x="0" y="482683"/>
                        <a:pt x="0" y="448645"/>
                      </a:cubicBezTo>
                      <a:lnTo>
                        <a:pt x="0" y="61673"/>
                      </a:lnTo>
                      <a:cubicBezTo>
                        <a:pt x="0" y="27635"/>
                        <a:pt x="27758" y="0"/>
                        <a:pt x="618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6" name="íS1ïďe">
                <a:extLst>
                  <a:ext uri="{FF2B5EF4-FFF2-40B4-BE49-F238E27FC236}">
                    <a16:creationId xmlns="" xmlns:a16="http://schemas.microsoft.com/office/drawing/2014/main" id="{61554EB4-0F8B-4D66-B34F-9DDDB83D024F}"/>
                  </a:ext>
                </a:extLst>
              </p:cNvPr>
              <p:cNvGrpSpPr/>
              <p:nvPr/>
            </p:nvGrpSpPr>
            <p:grpSpPr>
              <a:xfrm>
                <a:off x="673100" y="5109110"/>
                <a:ext cx="1580392" cy="1037690"/>
                <a:chOff x="673100" y="5109110"/>
                <a:chExt cx="1580392" cy="1037690"/>
              </a:xfrm>
            </p:grpSpPr>
            <p:sp>
              <p:nvSpPr>
                <p:cNvPr id="17" name="işļïďê">
                  <a:extLst>
                    <a:ext uri="{FF2B5EF4-FFF2-40B4-BE49-F238E27FC236}">
                      <a16:creationId xmlns="" xmlns:a16="http://schemas.microsoft.com/office/drawing/2014/main" id="{4C51E69F-62B2-409D-AC83-747375CF00E7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5109110"/>
                  <a:ext cx="158039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8" name="îṡḻidê">
                  <a:extLst>
                    <a:ext uri="{FF2B5EF4-FFF2-40B4-BE49-F238E27FC236}">
                      <a16:creationId xmlns="" xmlns:a16="http://schemas.microsoft.com/office/drawing/2014/main" id="{036B62E2-7C2B-4B14-B478-EF1073F638FB}"/>
                    </a:ext>
                  </a:extLst>
                </p:cNvPr>
                <p:cNvSpPr txBox="1"/>
                <p:nvPr/>
              </p:nvSpPr>
              <p:spPr>
                <a:xfrm>
                  <a:off x="673100" y="5550915"/>
                  <a:ext cx="1580392" cy="595885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69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F98E39-2FED-4364-A5B5-CF183E10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2441E84-2ABF-4C5E-8E80-816E19D0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9A62239-D31D-4B44-ADCD-4D81F54E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91250114-d75a-4ef1-9b1a-4c0b2fe7ff8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9677CAF-F9A1-466C-9896-F43A0E2CDED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30300"/>
            <a:ext cx="10848976" cy="4619337"/>
            <a:chOff x="669925" y="1130300"/>
            <a:chExt cx="10848976" cy="4619337"/>
          </a:xfrm>
        </p:grpSpPr>
        <p:sp>
          <p:nvSpPr>
            <p:cNvPr id="6" name="îṩlîḋe">
              <a:extLst>
                <a:ext uri="{FF2B5EF4-FFF2-40B4-BE49-F238E27FC236}">
                  <a16:creationId xmlns="" xmlns:a16="http://schemas.microsoft.com/office/drawing/2014/main" id="{0F41A6B8-88E1-4E5C-9DF9-9AA3D83DCC5C}"/>
                </a:ext>
              </a:extLst>
            </p:cNvPr>
            <p:cNvSpPr/>
            <p:nvPr/>
          </p:nvSpPr>
          <p:spPr bwMode="auto">
            <a:xfrm>
              <a:off x="5291931" y="1931987"/>
              <a:ext cx="1701800" cy="1727200"/>
            </a:xfrm>
            <a:custGeom>
              <a:avLst/>
              <a:gdLst>
                <a:gd name="T0" fmla="*/ 415 w 453"/>
                <a:gd name="T1" fmla="*/ 229 h 459"/>
                <a:gd name="T2" fmla="*/ 444 w 453"/>
                <a:gd name="T3" fmla="*/ 195 h 459"/>
                <a:gd name="T4" fmla="*/ 449 w 453"/>
                <a:gd name="T5" fmla="*/ 174 h 459"/>
                <a:gd name="T6" fmla="*/ 432 w 453"/>
                <a:gd name="T7" fmla="*/ 165 h 459"/>
                <a:gd name="T8" fmla="*/ 398 w 453"/>
                <a:gd name="T9" fmla="*/ 151 h 459"/>
                <a:gd name="T10" fmla="*/ 387 w 453"/>
                <a:gd name="T11" fmla="*/ 131 h 459"/>
                <a:gd name="T12" fmla="*/ 406 w 453"/>
                <a:gd name="T13" fmla="*/ 86 h 459"/>
                <a:gd name="T14" fmla="*/ 388 w 453"/>
                <a:gd name="T15" fmla="*/ 81 h 459"/>
                <a:gd name="T16" fmla="*/ 345 w 453"/>
                <a:gd name="T17" fmla="*/ 83 h 459"/>
                <a:gd name="T18" fmla="*/ 331 w 453"/>
                <a:gd name="T19" fmla="*/ 61 h 459"/>
                <a:gd name="T20" fmla="*/ 334 w 453"/>
                <a:gd name="T21" fmla="*/ 26 h 459"/>
                <a:gd name="T22" fmla="*/ 308 w 453"/>
                <a:gd name="T23" fmla="*/ 25 h 459"/>
                <a:gd name="T24" fmla="*/ 276 w 453"/>
                <a:gd name="T25" fmla="*/ 48 h 459"/>
                <a:gd name="T26" fmla="*/ 255 w 453"/>
                <a:gd name="T27" fmla="*/ 43 h 459"/>
                <a:gd name="T28" fmla="*/ 238 w 453"/>
                <a:gd name="T29" fmla="*/ 0 h 459"/>
                <a:gd name="T30" fmla="*/ 214 w 453"/>
                <a:gd name="T31" fmla="*/ 0 h 459"/>
                <a:gd name="T32" fmla="*/ 188 w 453"/>
                <a:gd name="T33" fmla="*/ 45 h 459"/>
                <a:gd name="T34" fmla="*/ 172 w 453"/>
                <a:gd name="T35" fmla="*/ 49 h 459"/>
                <a:gd name="T36" fmla="*/ 138 w 453"/>
                <a:gd name="T37" fmla="*/ 17 h 459"/>
                <a:gd name="T38" fmla="*/ 117 w 453"/>
                <a:gd name="T39" fmla="*/ 28 h 459"/>
                <a:gd name="T40" fmla="*/ 125 w 453"/>
                <a:gd name="T41" fmla="*/ 71 h 459"/>
                <a:gd name="T42" fmla="*/ 106 w 453"/>
                <a:gd name="T43" fmla="*/ 84 h 459"/>
                <a:gd name="T44" fmla="*/ 57 w 453"/>
                <a:gd name="T45" fmla="*/ 78 h 459"/>
                <a:gd name="T46" fmla="*/ 42 w 453"/>
                <a:gd name="T47" fmla="*/ 93 h 459"/>
                <a:gd name="T48" fmla="*/ 64 w 453"/>
                <a:gd name="T49" fmla="*/ 133 h 459"/>
                <a:gd name="T50" fmla="*/ 51 w 453"/>
                <a:gd name="T51" fmla="*/ 160 h 459"/>
                <a:gd name="T52" fmla="*/ 16 w 453"/>
                <a:gd name="T53" fmla="*/ 166 h 459"/>
                <a:gd name="T54" fmla="*/ 3 w 453"/>
                <a:gd name="T55" fmla="*/ 178 h 459"/>
                <a:gd name="T56" fmla="*/ 30 w 453"/>
                <a:gd name="T57" fmla="*/ 206 h 459"/>
                <a:gd name="T58" fmla="*/ 38 w 453"/>
                <a:gd name="T59" fmla="*/ 233 h 459"/>
                <a:gd name="T60" fmla="*/ 0 w 453"/>
                <a:gd name="T61" fmla="*/ 268 h 459"/>
                <a:gd name="T62" fmla="*/ 4 w 453"/>
                <a:gd name="T63" fmla="*/ 287 h 459"/>
                <a:gd name="T64" fmla="*/ 27 w 453"/>
                <a:gd name="T65" fmla="*/ 293 h 459"/>
                <a:gd name="T66" fmla="*/ 57 w 453"/>
                <a:gd name="T67" fmla="*/ 311 h 459"/>
                <a:gd name="T68" fmla="*/ 59 w 453"/>
                <a:gd name="T69" fmla="*/ 336 h 459"/>
                <a:gd name="T70" fmla="*/ 50 w 453"/>
                <a:gd name="T71" fmla="*/ 376 h 459"/>
                <a:gd name="T72" fmla="*/ 85 w 453"/>
                <a:gd name="T73" fmla="*/ 369 h 459"/>
                <a:gd name="T74" fmla="*/ 109 w 453"/>
                <a:gd name="T75" fmla="*/ 377 h 459"/>
                <a:gd name="T76" fmla="*/ 120 w 453"/>
                <a:gd name="T77" fmla="*/ 410 h 459"/>
                <a:gd name="T78" fmla="*/ 127 w 453"/>
                <a:gd name="T79" fmla="*/ 436 h 459"/>
                <a:gd name="T80" fmla="*/ 152 w 453"/>
                <a:gd name="T81" fmla="*/ 426 h 459"/>
                <a:gd name="T82" fmla="*/ 179 w 453"/>
                <a:gd name="T83" fmla="*/ 412 h 459"/>
                <a:gd name="T84" fmla="*/ 204 w 453"/>
                <a:gd name="T85" fmla="*/ 416 h 459"/>
                <a:gd name="T86" fmla="*/ 218 w 453"/>
                <a:gd name="T87" fmla="*/ 459 h 459"/>
                <a:gd name="T88" fmla="*/ 242 w 453"/>
                <a:gd name="T89" fmla="*/ 449 h 459"/>
                <a:gd name="T90" fmla="*/ 268 w 453"/>
                <a:gd name="T91" fmla="*/ 413 h 459"/>
                <a:gd name="T92" fmla="*/ 287 w 453"/>
                <a:gd name="T93" fmla="*/ 408 h 459"/>
                <a:gd name="T94" fmla="*/ 316 w 453"/>
                <a:gd name="T95" fmla="*/ 441 h 459"/>
                <a:gd name="T96" fmla="*/ 337 w 453"/>
                <a:gd name="T97" fmla="*/ 431 h 459"/>
                <a:gd name="T98" fmla="*/ 333 w 453"/>
                <a:gd name="T99" fmla="*/ 385 h 459"/>
                <a:gd name="T100" fmla="*/ 354 w 453"/>
                <a:gd name="T101" fmla="*/ 368 h 459"/>
                <a:gd name="T102" fmla="*/ 398 w 453"/>
                <a:gd name="T103" fmla="*/ 382 h 459"/>
                <a:gd name="T104" fmla="*/ 413 w 453"/>
                <a:gd name="T105" fmla="*/ 363 h 459"/>
                <a:gd name="T106" fmla="*/ 390 w 453"/>
                <a:gd name="T107" fmla="*/ 323 h 459"/>
                <a:gd name="T108" fmla="*/ 404 w 453"/>
                <a:gd name="T109" fmla="*/ 293 h 459"/>
                <a:gd name="T110" fmla="*/ 447 w 453"/>
                <a:gd name="T111" fmla="*/ 292 h 459"/>
                <a:gd name="T112" fmla="*/ 451 w 453"/>
                <a:gd name="T113" fmla="*/ 276 h 459"/>
                <a:gd name="T114" fmla="*/ 226 w 453"/>
                <a:gd name="T115" fmla="*/ 36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459">
                  <a:moveTo>
                    <a:pt x="423" y="253"/>
                  </a:moveTo>
                  <a:cubicBezTo>
                    <a:pt x="420" y="252"/>
                    <a:pt x="417" y="250"/>
                    <a:pt x="414" y="249"/>
                  </a:cubicBezTo>
                  <a:cubicBezTo>
                    <a:pt x="414" y="247"/>
                    <a:pt x="414" y="245"/>
                    <a:pt x="414" y="243"/>
                  </a:cubicBezTo>
                  <a:cubicBezTo>
                    <a:pt x="415" y="239"/>
                    <a:pt x="415" y="235"/>
                    <a:pt x="415" y="233"/>
                  </a:cubicBezTo>
                  <a:cubicBezTo>
                    <a:pt x="415" y="231"/>
                    <a:pt x="415" y="229"/>
                    <a:pt x="415" y="229"/>
                  </a:cubicBezTo>
                  <a:cubicBezTo>
                    <a:pt x="415" y="229"/>
                    <a:pt x="415" y="228"/>
                    <a:pt x="415" y="226"/>
                  </a:cubicBezTo>
                  <a:cubicBezTo>
                    <a:pt x="415" y="223"/>
                    <a:pt x="415" y="220"/>
                    <a:pt x="414" y="216"/>
                  </a:cubicBezTo>
                  <a:cubicBezTo>
                    <a:pt x="414" y="214"/>
                    <a:pt x="414" y="212"/>
                    <a:pt x="414" y="210"/>
                  </a:cubicBezTo>
                  <a:cubicBezTo>
                    <a:pt x="417" y="209"/>
                    <a:pt x="420" y="207"/>
                    <a:pt x="423" y="206"/>
                  </a:cubicBezTo>
                  <a:cubicBezTo>
                    <a:pt x="431" y="202"/>
                    <a:pt x="438" y="198"/>
                    <a:pt x="444" y="195"/>
                  </a:cubicBezTo>
                  <a:cubicBezTo>
                    <a:pt x="449" y="192"/>
                    <a:pt x="453" y="190"/>
                    <a:pt x="453" y="190"/>
                  </a:cubicBezTo>
                  <a:cubicBezTo>
                    <a:pt x="453" y="190"/>
                    <a:pt x="452" y="189"/>
                    <a:pt x="452" y="187"/>
                  </a:cubicBezTo>
                  <a:cubicBezTo>
                    <a:pt x="452" y="185"/>
                    <a:pt x="452" y="184"/>
                    <a:pt x="451" y="183"/>
                  </a:cubicBezTo>
                  <a:cubicBezTo>
                    <a:pt x="451" y="181"/>
                    <a:pt x="451" y="180"/>
                    <a:pt x="450" y="178"/>
                  </a:cubicBezTo>
                  <a:cubicBezTo>
                    <a:pt x="450" y="177"/>
                    <a:pt x="450" y="175"/>
                    <a:pt x="449" y="174"/>
                  </a:cubicBezTo>
                  <a:cubicBezTo>
                    <a:pt x="449" y="173"/>
                    <a:pt x="449" y="173"/>
                    <a:pt x="449" y="172"/>
                  </a:cubicBezTo>
                  <a:cubicBezTo>
                    <a:pt x="449" y="171"/>
                    <a:pt x="448" y="171"/>
                    <a:pt x="448" y="170"/>
                  </a:cubicBezTo>
                  <a:cubicBezTo>
                    <a:pt x="448" y="168"/>
                    <a:pt x="447" y="166"/>
                    <a:pt x="447" y="166"/>
                  </a:cubicBezTo>
                  <a:cubicBezTo>
                    <a:pt x="447" y="166"/>
                    <a:pt x="443" y="166"/>
                    <a:pt x="437" y="166"/>
                  </a:cubicBezTo>
                  <a:cubicBezTo>
                    <a:pt x="435" y="166"/>
                    <a:pt x="434" y="166"/>
                    <a:pt x="432" y="165"/>
                  </a:cubicBezTo>
                  <a:cubicBezTo>
                    <a:pt x="430" y="165"/>
                    <a:pt x="428" y="165"/>
                    <a:pt x="426" y="165"/>
                  </a:cubicBezTo>
                  <a:cubicBezTo>
                    <a:pt x="422" y="165"/>
                    <a:pt x="418" y="165"/>
                    <a:pt x="414" y="165"/>
                  </a:cubicBezTo>
                  <a:cubicBezTo>
                    <a:pt x="411" y="165"/>
                    <a:pt x="407" y="165"/>
                    <a:pt x="404" y="166"/>
                  </a:cubicBezTo>
                  <a:cubicBezTo>
                    <a:pt x="403" y="163"/>
                    <a:pt x="402" y="162"/>
                    <a:pt x="402" y="160"/>
                  </a:cubicBezTo>
                  <a:cubicBezTo>
                    <a:pt x="400" y="156"/>
                    <a:pt x="399" y="153"/>
                    <a:pt x="398" y="151"/>
                  </a:cubicBezTo>
                  <a:cubicBezTo>
                    <a:pt x="397" y="149"/>
                    <a:pt x="396" y="148"/>
                    <a:pt x="396" y="148"/>
                  </a:cubicBezTo>
                  <a:cubicBezTo>
                    <a:pt x="396" y="148"/>
                    <a:pt x="396" y="146"/>
                    <a:pt x="395" y="144"/>
                  </a:cubicBezTo>
                  <a:cubicBezTo>
                    <a:pt x="394" y="142"/>
                    <a:pt x="392" y="139"/>
                    <a:pt x="390" y="136"/>
                  </a:cubicBezTo>
                  <a:cubicBezTo>
                    <a:pt x="390" y="135"/>
                    <a:pt x="389" y="134"/>
                    <a:pt x="389" y="133"/>
                  </a:cubicBezTo>
                  <a:cubicBezTo>
                    <a:pt x="388" y="132"/>
                    <a:pt x="387" y="131"/>
                    <a:pt x="387" y="131"/>
                  </a:cubicBezTo>
                  <a:cubicBezTo>
                    <a:pt x="389" y="128"/>
                    <a:pt x="391" y="125"/>
                    <a:pt x="394" y="123"/>
                  </a:cubicBezTo>
                  <a:cubicBezTo>
                    <a:pt x="399" y="116"/>
                    <a:pt x="404" y="110"/>
                    <a:pt x="407" y="105"/>
                  </a:cubicBezTo>
                  <a:cubicBezTo>
                    <a:pt x="411" y="99"/>
                    <a:pt x="413" y="96"/>
                    <a:pt x="413" y="96"/>
                  </a:cubicBezTo>
                  <a:cubicBezTo>
                    <a:pt x="413" y="96"/>
                    <a:pt x="412" y="95"/>
                    <a:pt x="411" y="93"/>
                  </a:cubicBezTo>
                  <a:cubicBezTo>
                    <a:pt x="410" y="91"/>
                    <a:pt x="408" y="89"/>
                    <a:pt x="406" y="86"/>
                  </a:cubicBezTo>
                  <a:cubicBezTo>
                    <a:pt x="405" y="85"/>
                    <a:pt x="404" y="84"/>
                    <a:pt x="403" y="83"/>
                  </a:cubicBezTo>
                  <a:cubicBezTo>
                    <a:pt x="402" y="82"/>
                    <a:pt x="401" y="81"/>
                    <a:pt x="401" y="80"/>
                  </a:cubicBezTo>
                  <a:cubicBezTo>
                    <a:pt x="399" y="78"/>
                    <a:pt x="398" y="77"/>
                    <a:pt x="398" y="77"/>
                  </a:cubicBezTo>
                  <a:cubicBezTo>
                    <a:pt x="398" y="77"/>
                    <a:pt x="397" y="77"/>
                    <a:pt x="395" y="78"/>
                  </a:cubicBezTo>
                  <a:cubicBezTo>
                    <a:pt x="394" y="79"/>
                    <a:pt x="391" y="79"/>
                    <a:pt x="388" y="81"/>
                  </a:cubicBezTo>
                  <a:cubicBezTo>
                    <a:pt x="383" y="83"/>
                    <a:pt x="375" y="87"/>
                    <a:pt x="368" y="90"/>
                  </a:cubicBezTo>
                  <a:cubicBezTo>
                    <a:pt x="365" y="92"/>
                    <a:pt x="361" y="93"/>
                    <a:pt x="359" y="95"/>
                  </a:cubicBezTo>
                  <a:cubicBezTo>
                    <a:pt x="357" y="93"/>
                    <a:pt x="355" y="92"/>
                    <a:pt x="354" y="91"/>
                  </a:cubicBezTo>
                  <a:cubicBezTo>
                    <a:pt x="351" y="88"/>
                    <a:pt x="348" y="86"/>
                    <a:pt x="347" y="84"/>
                  </a:cubicBezTo>
                  <a:cubicBezTo>
                    <a:pt x="346" y="84"/>
                    <a:pt x="345" y="83"/>
                    <a:pt x="345" y="83"/>
                  </a:cubicBezTo>
                  <a:cubicBezTo>
                    <a:pt x="344" y="82"/>
                    <a:pt x="344" y="82"/>
                    <a:pt x="344" y="82"/>
                  </a:cubicBezTo>
                  <a:cubicBezTo>
                    <a:pt x="344" y="82"/>
                    <a:pt x="343" y="81"/>
                    <a:pt x="341" y="80"/>
                  </a:cubicBezTo>
                  <a:cubicBezTo>
                    <a:pt x="339" y="78"/>
                    <a:pt x="337" y="77"/>
                    <a:pt x="333" y="74"/>
                  </a:cubicBezTo>
                  <a:cubicBezTo>
                    <a:pt x="332" y="73"/>
                    <a:pt x="330" y="72"/>
                    <a:pt x="328" y="71"/>
                  </a:cubicBezTo>
                  <a:cubicBezTo>
                    <a:pt x="329" y="67"/>
                    <a:pt x="330" y="64"/>
                    <a:pt x="331" y="61"/>
                  </a:cubicBezTo>
                  <a:cubicBezTo>
                    <a:pt x="332" y="57"/>
                    <a:pt x="333" y="53"/>
                    <a:pt x="333" y="49"/>
                  </a:cubicBezTo>
                  <a:cubicBezTo>
                    <a:pt x="334" y="45"/>
                    <a:pt x="335" y="41"/>
                    <a:pt x="335" y="38"/>
                  </a:cubicBezTo>
                  <a:cubicBezTo>
                    <a:pt x="336" y="32"/>
                    <a:pt x="337" y="28"/>
                    <a:pt x="337" y="28"/>
                  </a:cubicBezTo>
                  <a:cubicBezTo>
                    <a:pt x="337" y="28"/>
                    <a:pt x="337" y="28"/>
                    <a:pt x="336" y="28"/>
                  </a:cubicBezTo>
                  <a:cubicBezTo>
                    <a:pt x="335" y="27"/>
                    <a:pt x="335" y="27"/>
                    <a:pt x="334" y="26"/>
                  </a:cubicBezTo>
                  <a:cubicBezTo>
                    <a:pt x="332" y="25"/>
                    <a:pt x="329" y="24"/>
                    <a:pt x="326" y="22"/>
                  </a:cubicBezTo>
                  <a:cubicBezTo>
                    <a:pt x="323" y="21"/>
                    <a:pt x="321" y="20"/>
                    <a:pt x="318" y="19"/>
                  </a:cubicBezTo>
                  <a:cubicBezTo>
                    <a:pt x="317" y="18"/>
                    <a:pt x="317" y="18"/>
                    <a:pt x="316" y="18"/>
                  </a:cubicBezTo>
                  <a:cubicBezTo>
                    <a:pt x="315" y="18"/>
                    <a:pt x="315" y="17"/>
                    <a:pt x="315" y="17"/>
                  </a:cubicBezTo>
                  <a:cubicBezTo>
                    <a:pt x="315" y="17"/>
                    <a:pt x="312" y="20"/>
                    <a:pt x="308" y="25"/>
                  </a:cubicBezTo>
                  <a:cubicBezTo>
                    <a:pt x="306" y="28"/>
                    <a:pt x="303" y="30"/>
                    <a:pt x="301" y="33"/>
                  </a:cubicBezTo>
                  <a:cubicBezTo>
                    <a:pt x="298" y="36"/>
                    <a:pt x="296" y="39"/>
                    <a:pt x="293" y="43"/>
                  </a:cubicBezTo>
                  <a:cubicBezTo>
                    <a:pt x="291" y="45"/>
                    <a:pt x="289" y="48"/>
                    <a:pt x="287" y="51"/>
                  </a:cubicBezTo>
                  <a:cubicBezTo>
                    <a:pt x="285" y="50"/>
                    <a:pt x="283" y="50"/>
                    <a:pt x="281" y="49"/>
                  </a:cubicBezTo>
                  <a:cubicBezTo>
                    <a:pt x="279" y="48"/>
                    <a:pt x="277" y="48"/>
                    <a:pt x="276" y="48"/>
                  </a:cubicBezTo>
                  <a:cubicBezTo>
                    <a:pt x="275" y="47"/>
                    <a:pt x="274" y="47"/>
                    <a:pt x="274" y="47"/>
                  </a:cubicBezTo>
                  <a:cubicBezTo>
                    <a:pt x="273" y="47"/>
                    <a:pt x="272" y="47"/>
                    <a:pt x="272" y="47"/>
                  </a:cubicBezTo>
                  <a:cubicBezTo>
                    <a:pt x="270" y="46"/>
                    <a:pt x="268" y="46"/>
                    <a:pt x="268" y="46"/>
                  </a:cubicBezTo>
                  <a:cubicBezTo>
                    <a:pt x="268" y="46"/>
                    <a:pt x="267" y="45"/>
                    <a:pt x="265" y="45"/>
                  </a:cubicBezTo>
                  <a:cubicBezTo>
                    <a:pt x="263" y="44"/>
                    <a:pt x="259" y="44"/>
                    <a:pt x="255" y="43"/>
                  </a:cubicBezTo>
                  <a:cubicBezTo>
                    <a:pt x="253" y="43"/>
                    <a:pt x="251" y="43"/>
                    <a:pt x="249" y="42"/>
                  </a:cubicBezTo>
                  <a:cubicBezTo>
                    <a:pt x="249" y="39"/>
                    <a:pt x="248" y="36"/>
                    <a:pt x="247" y="32"/>
                  </a:cubicBezTo>
                  <a:cubicBezTo>
                    <a:pt x="245" y="24"/>
                    <a:pt x="243" y="16"/>
                    <a:pt x="242" y="10"/>
                  </a:cubicBezTo>
                  <a:cubicBezTo>
                    <a:pt x="240" y="4"/>
                    <a:pt x="239" y="0"/>
                    <a:pt x="239" y="0"/>
                  </a:cubicBezTo>
                  <a:cubicBezTo>
                    <a:pt x="239" y="0"/>
                    <a:pt x="238" y="0"/>
                    <a:pt x="238" y="0"/>
                  </a:cubicBezTo>
                  <a:cubicBezTo>
                    <a:pt x="237" y="0"/>
                    <a:pt x="236" y="0"/>
                    <a:pt x="235" y="0"/>
                  </a:cubicBezTo>
                  <a:cubicBezTo>
                    <a:pt x="233" y="0"/>
                    <a:pt x="229" y="0"/>
                    <a:pt x="226" y="0"/>
                  </a:cubicBezTo>
                  <a:cubicBezTo>
                    <a:pt x="223" y="0"/>
                    <a:pt x="220" y="0"/>
                    <a:pt x="218" y="0"/>
                  </a:cubicBezTo>
                  <a:cubicBezTo>
                    <a:pt x="217" y="0"/>
                    <a:pt x="216" y="0"/>
                    <a:pt x="215" y="0"/>
                  </a:cubicBezTo>
                  <a:cubicBezTo>
                    <a:pt x="215" y="0"/>
                    <a:pt x="214" y="0"/>
                    <a:pt x="214" y="0"/>
                  </a:cubicBezTo>
                  <a:cubicBezTo>
                    <a:pt x="214" y="0"/>
                    <a:pt x="213" y="4"/>
                    <a:pt x="211" y="10"/>
                  </a:cubicBezTo>
                  <a:cubicBezTo>
                    <a:pt x="210" y="16"/>
                    <a:pt x="207" y="24"/>
                    <a:pt x="206" y="32"/>
                  </a:cubicBezTo>
                  <a:cubicBezTo>
                    <a:pt x="205" y="36"/>
                    <a:pt x="204" y="39"/>
                    <a:pt x="204" y="42"/>
                  </a:cubicBezTo>
                  <a:cubicBezTo>
                    <a:pt x="202" y="43"/>
                    <a:pt x="199" y="43"/>
                    <a:pt x="197" y="43"/>
                  </a:cubicBezTo>
                  <a:cubicBezTo>
                    <a:pt x="194" y="44"/>
                    <a:pt x="190" y="44"/>
                    <a:pt x="188" y="45"/>
                  </a:cubicBezTo>
                  <a:cubicBezTo>
                    <a:pt x="186" y="45"/>
                    <a:pt x="185" y="46"/>
                    <a:pt x="185" y="46"/>
                  </a:cubicBezTo>
                  <a:cubicBezTo>
                    <a:pt x="185" y="46"/>
                    <a:pt x="183" y="46"/>
                    <a:pt x="181" y="47"/>
                  </a:cubicBezTo>
                  <a:cubicBezTo>
                    <a:pt x="180" y="47"/>
                    <a:pt x="180" y="47"/>
                    <a:pt x="179" y="47"/>
                  </a:cubicBezTo>
                  <a:cubicBezTo>
                    <a:pt x="178" y="47"/>
                    <a:pt x="178" y="47"/>
                    <a:pt x="177" y="48"/>
                  </a:cubicBezTo>
                  <a:cubicBezTo>
                    <a:pt x="175" y="48"/>
                    <a:pt x="174" y="48"/>
                    <a:pt x="172" y="49"/>
                  </a:cubicBezTo>
                  <a:cubicBezTo>
                    <a:pt x="170" y="50"/>
                    <a:pt x="168" y="50"/>
                    <a:pt x="166" y="51"/>
                  </a:cubicBezTo>
                  <a:cubicBezTo>
                    <a:pt x="164" y="48"/>
                    <a:pt x="162" y="45"/>
                    <a:pt x="160" y="43"/>
                  </a:cubicBezTo>
                  <a:cubicBezTo>
                    <a:pt x="157" y="39"/>
                    <a:pt x="154" y="36"/>
                    <a:pt x="152" y="33"/>
                  </a:cubicBezTo>
                  <a:cubicBezTo>
                    <a:pt x="149" y="30"/>
                    <a:pt x="147" y="28"/>
                    <a:pt x="145" y="25"/>
                  </a:cubicBezTo>
                  <a:cubicBezTo>
                    <a:pt x="141" y="20"/>
                    <a:pt x="138" y="17"/>
                    <a:pt x="138" y="17"/>
                  </a:cubicBezTo>
                  <a:cubicBezTo>
                    <a:pt x="138" y="17"/>
                    <a:pt x="138" y="18"/>
                    <a:pt x="137" y="18"/>
                  </a:cubicBezTo>
                  <a:cubicBezTo>
                    <a:pt x="136" y="18"/>
                    <a:pt x="135" y="18"/>
                    <a:pt x="134" y="19"/>
                  </a:cubicBezTo>
                  <a:cubicBezTo>
                    <a:pt x="132" y="20"/>
                    <a:pt x="130" y="21"/>
                    <a:pt x="127" y="22"/>
                  </a:cubicBezTo>
                  <a:cubicBezTo>
                    <a:pt x="124" y="24"/>
                    <a:pt x="121" y="25"/>
                    <a:pt x="119" y="26"/>
                  </a:cubicBezTo>
                  <a:cubicBezTo>
                    <a:pt x="118" y="27"/>
                    <a:pt x="117" y="27"/>
                    <a:pt x="117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28"/>
                    <a:pt x="116" y="32"/>
                    <a:pt x="118" y="38"/>
                  </a:cubicBezTo>
                  <a:cubicBezTo>
                    <a:pt x="118" y="41"/>
                    <a:pt x="119" y="45"/>
                    <a:pt x="120" y="49"/>
                  </a:cubicBezTo>
                  <a:cubicBezTo>
                    <a:pt x="120" y="53"/>
                    <a:pt x="121" y="57"/>
                    <a:pt x="122" y="61"/>
                  </a:cubicBezTo>
                  <a:cubicBezTo>
                    <a:pt x="123" y="64"/>
                    <a:pt x="124" y="67"/>
                    <a:pt x="125" y="71"/>
                  </a:cubicBezTo>
                  <a:cubicBezTo>
                    <a:pt x="123" y="72"/>
                    <a:pt x="121" y="73"/>
                    <a:pt x="120" y="74"/>
                  </a:cubicBezTo>
                  <a:cubicBezTo>
                    <a:pt x="116" y="77"/>
                    <a:pt x="114" y="78"/>
                    <a:pt x="112" y="80"/>
                  </a:cubicBezTo>
                  <a:cubicBezTo>
                    <a:pt x="110" y="81"/>
                    <a:pt x="109" y="82"/>
                    <a:pt x="109" y="82"/>
                  </a:cubicBezTo>
                  <a:cubicBezTo>
                    <a:pt x="109" y="82"/>
                    <a:pt x="109" y="82"/>
                    <a:pt x="108" y="83"/>
                  </a:cubicBezTo>
                  <a:cubicBezTo>
                    <a:pt x="108" y="83"/>
                    <a:pt x="107" y="84"/>
                    <a:pt x="106" y="84"/>
                  </a:cubicBezTo>
                  <a:cubicBezTo>
                    <a:pt x="104" y="86"/>
                    <a:pt x="102" y="88"/>
                    <a:pt x="99" y="91"/>
                  </a:cubicBezTo>
                  <a:cubicBezTo>
                    <a:pt x="98" y="92"/>
                    <a:pt x="96" y="93"/>
                    <a:pt x="94" y="95"/>
                  </a:cubicBezTo>
                  <a:cubicBezTo>
                    <a:pt x="91" y="93"/>
                    <a:pt x="88" y="92"/>
                    <a:pt x="85" y="90"/>
                  </a:cubicBezTo>
                  <a:cubicBezTo>
                    <a:pt x="78" y="87"/>
                    <a:pt x="70" y="83"/>
                    <a:pt x="64" y="81"/>
                  </a:cubicBezTo>
                  <a:cubicBezTo>
                    <a:pt x="62" y="79"/>
                    <a:pt x="59" y="79"/>
                    <a:pt x="57" y="78"/>
                  </a:cubicBezTo>
                  <a:cubicBezTo>
                    <a:pt x="56" y="77"/>
                    <a:pt x="55" y="77"/>
                    <a:pt x="55" y="77"/>
                  </a:cubicBezTo>
                  <a:cubicBezTo>
                    <a:pt x="55" y="77"/>
                    <a:pt x="54" y="78"/>
                    <a:pt x="52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9" y="84"/>
                    <a:pt x="48" y="85"/>
                    <a:pt x="47" y="86"/>
                  </a:cubicBezTo>
                  <a:cubicBezTo>
                    <a:pt x="45" y="89"/>
                    <a:pt x="43" y="91"/>
                    <a:pt x="42" y="93"/>
                  </a:cubicBezTo>
                  <a:cubicBezTo>
                    <a:pt x="40" y="95"/>
                    <a:pt x="40" y="96"/>
                    <a:pt x="40" y="96"/>
                  </a:cubicBezTo>
                  <a:cubicBezTo>
                    <a:pt x="40" y="96"/>
                    <a:pt x="42" y="99"/>
                    <a:pt x="46" y="105"/>
                  </a:cubicBezTo>
                  <a:cubicBezTo>
                    <a:pt x="49" y="110"/>
                    <a:pt x="54" y="116"/>
                    <a:pt x="59" y="123"/>
                  </a:cubicBezTo>
                  <a:cubicBezTo>
                    <a:pt x="62" y="125"/>
                    <a:pt x="64" y="128"/>
                    <a:pt x="66" y="131"/>
                  </a:cubicBezTo>
                  <a:cubicBezTo>
                    <a:pt x="65" y="131"/>
                    <a:pt x="65" y="132"/>
                    <a:pt x="64" y="133"/>
                  </a:cubicBezTo>
                  <a:cubicBezTo>
                    <a:pt x="64" y="134"/>
                    <a:pt x="63" y="135"/>
                    <a:pt x="63" y="136"/>
                  </a:cubicBezTo>
                  <a:cubicBezTo>
                    <a:pt x="61" y="139"/>
                    <a:pt x="59" y="142"/>
                    <a:pt x="58" y="144"/>
                  </a:cubicBezTo>
                  <a:cubicBezTo>
                    <a:pt x="57" y="146"/>
                    <a:pt x="57" y="148"/>
                    <a:pt x="57" y="148"/>
                  </a:cubicBezTo>
                  <a:cubicBezTo>
                    <a:pt x="57" y="148"/>
                    <a:pt x="56" y="149"/>
                    <a:pt x="55" y="151"/>
                  </a:cubicBezTo>
                  <a:cubicBezTo>
                    <a:pt x="54" y="153"/>
                    <a:pt x="53" y="156"/>
                    <a:pt x="51" y="160"/>
                  </a:cubicBezTo>
                  <a:cubicBezTo>
                    <a:pt x="51" y="162"/>
                    <a:pt x="50" y="163"/>
                    <a:pt x="49" y="166"/>
                  </a:cubicBezTo>
                  <a:cubicBezTo>
                    <a:pt x="46" y="165"/>
                    <a:pt x="42" y="165"/>
                    <a:pt x="39" y="165"/>
                  </a:cubicBezTo>
                  <a:cubicBezTo>
                    <a:pt x="35" y="165"/>
                    <a:pt x="31" y="165"/>
                    <a:pt x="27" y="165"/>
                  </a:cubicBezTo>
                  <a:cubicBezTo>
                    <a:pt x="25" y="165"/>
                    <a:pt x="23" y="165"/>
                    <a:pt x="21" y="165"/>
                  </a:cubicBezTo>
                  <a:cubicBezTo>
                    <a:pt x="19" y="166"/>
                    <a:pt x="18" y="166"/>
                    <a:pt x="16" y="166"/>
                  </a:cubicBezTo>
                  <a:cubicBezTo>
                    <a:pt x="10" y="166"/>
                    <a:pt x="6" y="166"/>
                    <a:pt x="6" y="166"/>
                  </a:cubicBezTo>
                  <a:cubicBezTo>
                    <a:pt x="6" y="166"/>
                    <a:pt x="5" y="168"/>
                    <a:pt x="5" y="170"/>
                  </a:cubicBezTo>
                  <a:cubicBezTo>
                    <a:pt x="4" y="171"/>
                    <a:pt x="4" y="171"/>
                    <a:pt x="4" y="172"/>
                  </a:cubicBezTo>
                  <a:cubicBezTo>
                    <a:pt x="4" y="173"/>
                    <a:pt x="4" y="173"/>
                    <a:pt x="4" y="174"/>
                  </a:cubicBezTo>
                  <a:cubicBezTo>
                    <a:pt x="3" y="175"/>
                    <a:pt x="3" y="177"/>
                    <a:pt x="3" y="178"/>
                  </a:cubicBezTo>
                  <a:cubicBezTo>
                    <a:pt x="2" y="180"/>
                    <a:pt x="2" y="181"/>
                    <a:pt x="2" y="183"/>
                  </a:cubicBezTo>
                  <a:cubicBezTo>
                    <a:pt x="1" y="184"/>
                    <a:pt x="1" y="185"/>
                    <a:pt x="1" y="187"/>
                  </a:cubicBez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4" y="192"/>
                    <a:pt x="9" y="195"/>
                  </a:cubicBezTo>
                  <a:cubicBezTo>
                    <a:pt x="15" y="198"/>
                    <a:pt x="22" y="202"/>
                    <a:pt x="30" y="206"/>
                  </a:cubicBezTo>
                  <a:cubicBezTo>
                    <a:pt x="33" y="207"/>
                    <a:pt x="36" y="209"/>
                    <a:pt x="39" y="210"/>
                  </a:cubicBezTo>
                  <a:cubicBezTo>
                    <a:pt x="39" y="212"/>
                    <a:pt x="39" y="214"/>
                    <a:pt x="39" y="216"/>
                  </a:cubicBezTo>
                  <a:cubicBezTo>
                    <a:pt x="38" y="220"/>
                    <a:pt x="38" y="223"/>
                    <a:pt x="38" y="226"/>
                  </a:cubicBezTo>
                  <a:cubicBezTo>
                    <a:pt x="38" y="228"/>
                    <a:pt x="38" y="229"/>
                    <a:pt x="38" y="229"/>
                  </a:cubicBezTo>
                  <a:cubicBezTo>
                    <a:pt x="38" y="229"/>
                    <a:pt x="38" y="231"/>
                    <a:pt x="38" y="233"/>
                  </a:cubicBezTo>
                  <a:cubicBezTo>
                    <a:pt x="38" y="235"/>
                    <a:pt x="38" y="239"/>
                    <a:pt x="39" y="243"/>
                  </a:cubicBezTo>
                  <a:cubicBezTo>
                    <a:pt x="39" y="245"/>
                    <a:pt x="39" y="247"/>
                    <a:pt x="39" y="249"/>
                  </a:cubicBezTo>
                  <a:cubicBezTo>
                    <a:pt x="36" y="250"/>
                    <a:pt x="33" y="252"/>
                    <a:pt x="30" y="253"/>
                  </a:cubicBezTo>
                  <a:cubicBezTo>
                    <a:pt x="22" y="257"/>
                    <a:pt x="15" y="260"/>
                    <a:pt x="9" y="263"/>
                  </a:cubicBezTo>
                  <a:cubicBezTo>
                    <a:pt x="4" y="266"/>
                    <a:pt x="0" y="268"/>
                    <a:pt x="0" y="268"/>
                  </a:cubicBezTo>
                  <a:cubicBezTo>
                    <a:pt x="0" y="268"/>
                    <a:pt x="0" y="270"/>
                    <a:pt x="1" y="272"/>
                  </a:cubicBezTo>
                  <a:cubicBezTo>
                    <a:pt x="1" y="273"/>
                    <a:pt x="1" y="275"/>
                    <a:pt x="2" y="276"/>
                  </a:cubicBezTo>
                  <a:cubicBezTo>
                    <a:pt x="2" y="277"/>
                    <a:pt x="2" y="279"/>
                    <a:pt x="3" y="280"/>
                  </a:cubicBezTo>
                  <a:cubicBezTo>
                    <a:pt x="3" y="282"/>
                    <a:pt x="3" y="283"/>
                    <a:pt x="4" y="285"/>
                  </a:cubicBezTo>
                  <a:cubicBezTo>
                    <a:pt x="4" y="286"/>
                    <a:pt x="4" y="286"/>
                    <a:pt x="4" y="287"/>
                  </a:cubicBezTo>
                  <a:cubicBezTo>
                    <a:pt x="4" y="287"/>
                    <a:pt x="4" y="288"/>
                    <a:pt x="5" y="289"/>
                  </a:cubicBezTo>
                  <a:cubicBezTo>
                    <a:pt x="5" y="291"/>
                    <a:pt x="6" y="292"/>
                    <a:pt x="6" y="292"/>
                  </a:cubicBezTo>
                  <a:cubicBezTo>
                    <a:pt x="6" y="292"/>
                    <a:pt x="10" y="293"/>
                    <a:pt x="16" y="293"/>
                  </a:cubicBezTo>
                  <a:cubicBezTo>
                    <a:pt x="18" y="293"/>
                    <a:pt x="19" y="293"/>
                    <a:pt x="21" y="293"/>
                  </a:cubicBezTo>
                  <a:cubicBezTo>
                    <a:pt x="23" y="293"/>
                    <a:pt x="25" y="293"/>
                    <a:pt x="27" y="293"/>
                  </a:cubicBezTo>
                  <a:cubicBezTo>
                    <a:pt x="31" y="293"/>
                    <a:pt x="35" y="294"/>
                    <a:pt x="39" y="293"/>
                  </a:cubicBezTo>
                  <a:cubicBezTo>
                    <a:pt x="42" y="293"/>
                    <a:pt x="46" y="293"/>
                    <a:pt x="49" y="293"/>
                  </a:cubicBezTo>
                  <a:cubicBezTo>
                    <a:pt x="50" y="295"/>
                    <a:pt x="51" y="297"/>
                    <a:pt x="51" y="299"/>
                  </a:cubicBezTo>
                  <a:cubicBezTo>
                    <a:pt x="53" y="303"/>
                    <a:pt x="54" y="306"/>
                    <a:pt x="55" y="308"/>
                  </a:cubicBezTo>
                  <a:cubicBezTo>
                    <a:pt x="56" y="310"/>
                    <a:pt x="57" y="311"/>
                    <a:pt x="57" y="311"/>
                  </a:cubicBezTo>
                  <a:cubicBezTo>
                    <a:pt x="57" y="311"/>
                    <a:pt x="57" y="312"/>
                    <a:pt x="58" y="314"/>
                  </a:cubicBezTo>
                  <a:cubicBezTo>
                    <a:pt x="59" y="316"/>
                    <a:pt x="61" y="319"/>
                    <a:pt x="63" y="323"/>
                  </a:cubicBezTo>
                  <a:cubicBezTo>
                    <a:pt x="63" y="324"/>
                    <a:pt x="64" y="325"/>
                    <a:pt x="64" y="325"/>
                  </a:cubicBezTo>
                  <a:cubicBezTo>
                    <a:pt x="65" y="326"/>
                    <a:pt x="65" y="327"/>
                    <a:pt x="66" y="328"/>
                  </a:cubicBezTo>
                  <a:cubicBezTo>
                    <a:pt x="64" y="331"/>
                    <a:pt x="62" y="333"/>
                    <a:pt x="59" y="336"/>
                  </a:cubicBezTo>
                  <a:cubicBezTo>
                    <a:pt x="54" y="342"/>
                    <a:pt x="49" y="349"/>
                    <a:pt x="46" y="354"/>
                  </a:cubicBezTo>
                  <a:cubicBezTo>
                    <a:pt x="42" y="359"/>
                    <a:pt x="40" y="363"/>
                    <a:pt x="40" y="363"/>
                  </a:cubicBezTo>
                  <a:cubicBezTo>
                    <a:pt x="40" y="363"/>
                    <a:pt x="40" y="364"/>
                    <a:pt x="42" y="366"/>
                  </a:cubicBezTo>
                  <a:cubicBezTo>
                    <a:pt x="43" y="368"/>
                    <a:pt x="45" y="370"/>
                    <a:pt x="47" y="373"/>
                  </a:cubicBezTo>
                  <a:cubicBezTo>
                    <a:pt x="48" y="374"/>
                    <a:pt x="49" y="375"/>
                    <a:pt x="50" y="376"/>
                  </a:cubicBezTo>
                  <a:cubicBezTo>
                    <a:pt x="51" y="377"/>
                    <a:pt x="52" y="378"/>
                    <a:pt x="52" y="379"/>
                  </a:cubicBezTo>
                  <a:cubicBezTo>
                    <a:pt x="54" y="381"/>
                    <a:pt x="55" y="382"/>
                    <a:pt x="55" y="382"/>
                  </a:cubicBezTo>
                  <a:cubicBezTo>
                    <a:pt x="55" y="382"/>
                    <a:pt x="56" y="382"/>
                    <a:pt x="57" y="381"/>
                  </a:cubicBezTo>
                  <a:cubicBezTo>
                    <a:pt x="59" y="380"/>
                    <a:pt x="62" y="379"/>
                    <a:pt x="64" y="378"/>
                  </a:cubicBezTo>
                  <a:cubicBezTo>
                    <a:pt x="70" y="376"/>
                    <a:pt x="78" y="372"/>
                    <a:pt x="85" y="369"/>
                  </a:cubicBezTo>
                  <a:cubicBezTo>
                    <a:pt x="88" y="367"/>
                    <a:pt x="91" y="365"/>
                    <a:pt x="94" y="364"/>
                  </a:cubicBezTo>
                  <a:cubicBezTo>
                    <a:pt x="96" y="365"/>
                    <a:pt x="98" y="367"/>
                    <a:pt x="99" y="368"/>
                  </a:cubicBezTo>
                  <a:cubicBezTo>
                    <a:pt x="102" y="371"/>
                    <a:pt x="104" y="373"/>
                    <a:pt x="106" y="374"/>
                  </a:cubicBezTo>
                  <a:cubicBezTo>
                    <a:pt x="107" y="375"/>
                    <a:pt x="108" y="376"/>
                    <a:pt x="108" y="376"/>
                  </a:cubicBezTo>
                  <a:cubicBezTo>
                    <a:pt x="109" y="376"/>
                    <a:pt x="109" y="377"/>
                    <a:pt x="109" y="377"/>
                  </a:cubicBezTo>
                  <a:cubicBezTo>
                    <a:pt x="109" y="377"/>
                    <a:pt x="110" y="377"/>
                    <a:pt x="112" y="379"/>
                  </a:cubicBezTo>
                  <a:cubicBezTo>
                    <a:pt x="114" y="380"/>
                    <a:pt x="116" y="382"/>
                    <a:pt x="120" y="385"/>
                  </a:cubicBezTo>
                  <a:cubicBezTo>
                    <a:pt x="121" y="386"/>
                    <a:pt x="123" y="387"/>
                    <a:pt x="125" y="388"/>
                  </a:cubicBezTo>
                  <a:cubicBezTo>
                    <a:pt x="124" y="391"/>
                    <a:pt x="123" y="395"/>
                    <a:pt x="122" y="398"/>
                  </a:cubicBezTo>
                  <a:cubicBezTo>
                    <a:pt x="121" y="402"/>
                    <a:pt x="120" y="406"/>
                    <a:pt x="120" y="410"/>
                  </a:cubicBezTo>
                  <a:cubicBezTo>
                    <a:pt x="119" y="414"/>
                    <a:pt x="118" y="417"/>
                    <a:pt x="118" y="420"/>
                  </a:cubicBezTo>
                  <a:cubicBezTo>
                    <a:pt x="116" y="427"/>
                    <a:pt x="116" y="431"/>
                    <a:pt x="116" y="431"/>
                  </a:cubicBezTo>
                  <a:cubicBezTo>
                    <a:pt x="116" y="431"/>
                    <a:pt x="116" y="431"/>
                    <a:pt x="117" y="431"/>
                  </a:cubicBezTo>
                  <a:cubicBezTo>
                    <a:pt x="117" y="432"/>
                    <a:pt x="118" y="432"/>
                    <a:pt x="119" y="432"/>
                  </a:cubicBezTo>
                  <a:cubicBezTo>
                    <a:pt x="121" y="434"/>
                    <a:pt x="124" y="435"/>
                    <a:pt x="127" y="436"/>
                  </a:cubicBezTo>
                  <a:cubicBezTo>
                    <a:pt x="130" y="438"/>
                    <a:pt x="132" y="439"/>
                    <a:pt x="134" y="440"/>
                  </a:cubicBezTo>
                  <a:cubicBezTo>
                    <a:pt x="135" y="440"/>
                    <a:pt x="136" y="441"/>
                    <a:pt x="137" y="441"/>
                  </a:cubicBezTo>
                  <a:cubicBezTo>
                    <a:pt x="138" y="441"/>
                    <a:pt x="138" y="441"/>
                    <a:pt x="138" y="441"/>
                  </a:cubicBezTo>
                  <a:cubicBezTo>
                    <a:pt x="138" y="441"/>
                    <a:pt x="141" y="438"/>
                    <a:pt x="145" y="434"/>
                  </a:cubicBezTo>
                  <a:cubicBezTo>
                    <a:pt x="147" y="431"/>
                    <a:pt x="149" y="428"/>
                    <a:pt x="152" y="426"/>
                  </a:cubicBezTo>
                  <a:cubicBezTo>
                    <a:pt x="154" y="423"/>
                    <a:pt x="157" y="419"/>
                    <a:pt x="160" y="416"/>
                  </a:cubicBezTo>
                  <a:cubicBezTo>
                    <a:pt x="162" y="413"/>
                    <a:pt x="164" y="410"/>
                    <a:pt x="166" y="408"/>
                  </a:cubicBezTo>
                  <a:cubicBezTo>
                    <a:pt x="168" y="408"/>
                    <a:pt x="170" y="409"/>
                    <a:pt x="172" y="410"/>
                  </a:cubicBezTo>
                  <a:cubicBezTo>
                    <a:pt x="174" y="410"/>
                    <a:pt x="175" y="411"/>
                    <a:pt x="177" y="411"/>
                  </a:cubicBezTo>
                  <a:cubicBezTo>
                    <a:pt x="178" y="411"/>
                    <a:pt x="178" y="412"/>
                    <a:pt x="179" y="412"/>
                  </a:cubicBezTo>
                  <a:cubicBezTo>
                    <a:pt x="180" y="412"/>
                    <a:pt x="180" y="412"/>
                    <a:pt x="181" y="412"/>
                  </a:cubicBezTo>
                  <a:cubicBezTo>
                    <a:pt x="183" y="413"/>
                    <a:pt x="185" y="413"/>
                    <a:pt x="185" y="413"/>
                  </a:cubicBezTo>
                  <a:cubicBezTo>
                    <a:pt x="185" y="413"/>
                    <a:pt x="186" y="413"/>
                    <a:pt x="188" y="414"/>
                  </a:cubicBezTo>
                  <a:cubicBezTo>
                    <a:pt x="190" y="414"/>
                    <a:pt x="194" y="415"/>
                    <a:pt x="197" y="416"/>
                  </a:cubicBezTo>
                  <a:cubicBezTo>
                    <a:pt x="199" y="416"/>
                    <a:pt x="202" y="416"/>
                    <a:pt x="204" y="416"/>
                  </a:cubicBezTo>
                  <a:cubicBezTo>
                    <a:pt x="204" y="420"/>
                    <a:pt x="205" y="423"/>
                    <a:pt x="206" y="427"/>
                  </a:cubicBezTo>
                  <a:cubicBezTo>
                    <a:pt x="207" y="435"/>
                    <a:pt x="210" y="443"/>
                    <a:pt x="211" y="449"/>
                  </a:cubicBezTo>
                  <a:cubicBezTo>
                    <a:pt x="213" y="455"/>
                    <a:pt x="214" y="459"/>
                    <a:pt x="214" y="459"/>
                  </a:cubicBezTo>
                  <a:cubicBezTo>
                    <a:pt x="214" y="459"/>
                    <a:pt x="215" y="459"/>
                    <a:pt x="215" y="459"/>
                  </a:cubicBezTo>
                  <a:cubicBezTo>
                    <a:pt x="216" y="459"/>
                    <a:pt x="217" y="459"/>
                    <a:pt x="218" y="459"/>
                  </a:cubicBezTo>
                  <a:cubicBezTo>
                    <a:pt x="220" y="459"/>
                    <a:pt x="223" y="459"/>
                    <a:pt x="226" y="459"/>
                  </a:cubicBezTo>
                  <a:cubicBezTo>
                    <a:pt x="229" y="459"/>
                    <a:pt x="233" y="459"/>
                    <a:pt x="235" y="459"/>
                  </a:cubicBezTo>
                  <a:cubicBezTo>
                    <a:pt x="236" y="459"/>
                    <a:pt x="237" y="459"/>
                    <a:pt x="238" y="459"/>
                  </a:cubicBezTo>
                  <a:cubicBezTo>
                    <a:pt x="238" y="459"/>
                    <a:pt x="239" y="459"/>
                    <a:pt x="239" y="459"/>
                  </a:cubicBezTo>
                  <a:cubicBezTo>
                    <a:pt x="239" y="459"/>
                    <a:pt x="240" y="455"/>
                    <a:pt x="242" y="449"/>
                  </a:cubicBezTo>
                  <a:cubicBezTo>
                    <a:pt x="243" y="443"/>
                    <a:pt x="245" y="435"/>
                    <a:pt x="247" y="427"/>
                  </a:cubicBezTo>
                  <a:cubicBezTo>
                    <a:pt x="248" y="423"/>
                    <a:pt x="249" y="420"/>
                    <a:pt x="249" y="416"/>
                  </a:cubicBezTo>
                  <a:cubicBezTo>
                    <a:pt x="251" y="416"/>
                    <a:pt x="253" y="416"/>
                    <a:pt x="255" y="416"/>
                  </a:cubicBezTo>
                  <a:cubicBezTo>
                    <a:pt x="259" y="415"/>
                    <a:pt x="263" y="414"/>
                    <a:pt x="265" y="414"/>
                  </a:cubicBezTo>
                  <a:cubicBezTo>
                    <a:pt x="267" y="413"/>
                    <a:pt x="268" y="413"/>
                    <a:pt x="268" y="413"/>
                  </a:cubicBezTo>
                  <a:cubicBezTo>
                    <a:pt x="268" y="413"/>
                    <a:pt x="270" y="413"/>
                    <a:pt x="272" y="412"/>
                  </a:cubicBezTo>
                  <a:cubicBezTo>
                    <a:pt x="272" y="412"/>
                    <a:pt x="273" y="412"/>
                    <a:pt x="274" y="412"/>
                  </a:cubicBezTo>
                  <a:cubicBezTo>
                    <a:pt x="274" y="412"/>
                    <a:pt x="275" y="411"/>
                    <a:pt x="276" y="411"/>
                  </a:cubicBezTo>
                  <a:cubicBezTo>
                    <a:pt x="277" y="411"/>
                    <a:pt x="279" y="410"/>
                    <a:pt x="281" y="410"/>
                  </a:cubicBezTo>
                  <a:cubicBezTo>
                    <a:pt x="283" y="409"/>
                    <a:pt x="285" y="408"/>
                    <a:pt x="287" y="408"/>
                  </a:cubicBezTo>
                  <a:cubicBezTo>
                    <a:pt x="289" y="410"/>
                    <a:pt x="291" y="413"/>
                    <a:pt x="293" y="416"/>
                  </a:cubicBezTo>
                  <a:cubicBezTo>
                    <a:pt x="296" y="419"/>
                    <a:pt x="298" y="423"/>
                    <a:pt x="301" y="426"/>
                  </a:cubicBezTo>
                  <a:cubicBezTo>
                    <a:pt x="303" y="428"/>
                    <a:pt x="306" y="431"/>
                    <a:pt x="308" y="434"/>
                  </a:cubicBezTo>
                  <a:cubicBezTo>
                    <a:pt x="312" y="438"/>
                    <a:pt x="315" y="441"/>
                    <a:pt x="315" y="441"/>
                  </a:cubicBezTo>
                  <a:cubicBezTo>
                    <a:pt x="315" y="441"/>
                    <a:pt x="315" y="441"/>
                    <a:pt x="316" y="441"/>
                  </a:cubicBezTo>
                  <a:cubicBezTo>
                    <a:pt x="317" y="441"/>
                    <a:pt x="317" y="440"/>
                    <a:pt x="318" y="440"/>
                  </a:cubicBezTo>
                  <a:cubicBezTo>
                    <a:pt x="321" y="439"/>
                    <a:pt x="323" y="438"/>
                    <a:pt x="326" y="436"/>
                  </a:cubicBezTo>
                  <a:cubicBezTo>
                    <a:pt x="329" y="435"/>
                    <a:pt x="332" y="434"/>
                    <a:pt x="334" y="432"/>
                  </a:cubicBezTo>
                  <a:cubicBezTo>
                    <a:pt x="335" y="432"/>
                    <a:pt x="335" y="432"/>
                    <a:pt x="336" y="431"/>
                  </a:cubicBezTo>
                  <a:cubicBezTo>
                    <a:pt x="337" y="431"/>
                    <a:pt x="337" y="431"/>
                    <a:pt x="337" y="431"/>
                  </a:cubicBezTo>
                  <a:cubicBezTo>
                    <a:pt x="337" y="431"/>
                    <a:pt x="336" y="427"/>
                    <a:pt x="335" y="420"/>
                  </a:cubicBezTo>
                  <a:cubicBezTo>
                    <a:pt x="335" y="417"/>
                    <a:pt x="334" y="414"/>
                    <a:pt x="333" y="410"/>
                  </a:cubicBezTo>
                  <a:cubicBezTo>
                    <a:pt x="333" y="406"/>
                    <a:pt x="332" y="402"/>
                    <a:pt x="331" y="398"/>
                  </a:cubicBezTo>
                  <a:cubicBezTo>
                    <a:pt x="330" y="395"/>
                    <a:pt x="329" y="391"/>
                    <a:pt x="328" y="388"/>
                  </a:cubicBezTo>
                  <a:cubicBezTo>
                    <a:pt x="330" y="387"/>
                    <a:pt x="332" y="386"/>
                    <a:pt x="333" y="385"/>
                  </a:cubicBezTo>
                  <a:cubicBezTo>
                    <a:pt x="337" y="382"/>
                    <a:pt x="339" y="380"/>
                    <a:pt x="341" y="379"/>
                  </a:cubicBezTo>
                  <a:cubicBezTo>
                    <a:pt x="343" y="377"/>
                    <a:pt x="344" y="377"/>
                    <a:pt x="344" y="377"/>
                  </a:cubicBezTo>
                  <a:cubicBezTo>
                    <a:pt x="344" y="377"/>
                    <a:pt x="344" y="376"/>
                    <a:pt x="345" y="376"/>
                  </a:cubicBezTo>
                  <a:cubicBezTo>
                    <a:pt x="345" y="376"/>
                    <a:pt x="346" y="375"/>
                    <a:pt x="347" y="374"/>
                  </a:cubicBezTo>
                  <a:cubicBezTo>
                    <a:pt x="348" y="373"/>
                    <a:pt x="351" y="371"/>
                    <a:pt x="354" y="368"/>
                  </a:cubicBezTo>
                  <a:cubicBezTo>
                    <a:pt x="355" y="367"/>
                    <a:pt x="357" y="365"/>
                    <a:pt x="359" y="364"/>
                  </a:cubicBezTo>
                  <a:cubicBezTo>
                    <a:pt x="361" y="365"/>
                    <a:pt x="365" y="367"/>
                    <a:pt x="368" y="369"/>
                  </a:cubicBezTo>
                  <a:cubicBezTo>
                    <a:pt x="375" y="372"/>
                    <a:pt x="383" y="376"/>
                    <a:pt x="388" y="378"/>
                  </a:cubicBezTo>
                  <a:cubicBezTo>
                    <a:pt x="391" y="379"/>
                    <a:pt x="394" y="380"/>
                    <a:pt x="395" y="381"/>
                  </a:cubicBezTo>
                  <a:cubicBezTo>
                    <a:pt x="397" y="382"/>
                    <a:pt x="398" y="382"/>
                    <a:pt x="398" y="382"/>
                  </a:cubicBezTo>
                  <a:cubicBezTo>
                    <a:pt x="398" y="382"/>
                    <a:pt x="399" y="381"/>
                    <a:pt x="401" y="379"/>
                  </a:cubicBezTo>
                  <a:cubicBezTo>
                    <a:pt x="401" y="378"/>
                    <a:pt x="402" y="377"/>
                    <a:pt x="403" y="376"/>
                  </a:cubicBezTo>
                  <a:cubicBezTo>
                    <a:pt x="404" y="375"/>
                    <a:pt x="405" y="374"/>
                    <a:pt x="406" y="373"/>
                  </a:cubicBezTo>
                  <a:cubicBezTo>
                    <a:pt x="408" y="370"/>
                    <a:pt x="410" y="368"/>
                    <a:pt x="411" y="366"/>
                  </a:cubicBezTo>
                  <a:cubicBezTo>
                    <a:pt x="412" y="364"/>
                    <a:pt x="413" y="363"/>
                    <a:pt x="413" y="363"/>
                  </a:cubicBezTo>
                  <a:cubicBezTo>
                    <a:pt x="413" y="363"/>
                    <a:pt x="411" y="359"/>
                    <a:pt x="407" y="354"/>
                  </a:cubicBezTo>
                  <a:cubicBezTo>
                    <a:pt x="404" y="349"/>
                    <a:pt x="399" y="342"/>
                    <a:pt x="394" y="336"/>
                  </a:cubicBezTo>
                  <a:cubicBezTo>
                    <a:pt x="391" y="333"/>
                    <a:pt x="389" y="331"/>
                    <a:pt x="387" y="328"/>
                  </a:cubicBezTo>
                  <a:cubicBezTo>
                    <a:pt x="387" y="327"/>
                    <a:pt x="388" y="326"/>
                    <a:pt x="389" y="325"/>
                  </a:cubicBezTo>
                  <a:cubicBezTo>
                    <a:pt x="389" y="325"/>
                    <a:pt x="390" y="324"/>
                    <a:pt x="390" y="323"/>
                  </a:cubicBezTo>
                  <a:cubicBezTo>
                    <a:pt x="392" y="319"/>
                    <a:pt x="394" y="316"/>
                    <a:pt x="395" y="314"/>
                  </a:cubicBezTo>
                  <a:cubicBezTo>
                    <a:pt x="396" y="312"/>
                    <a:pt x="396" y="311"/>
                    <a:pt x="396" y="311"/>
                  </a:cubicBezTo>
                  <a:cubicBezTo>
                    <a:pt x="396" y="311"/>
                    <a:pt x="397" y="310"/>
                    <a:pt x="398" y="308"/>
                  </a:cubicBezTo>
                  <a:cubicBezTo>
                    <a:pt x="399" y="306"/>
                    <a:pt x="400" y="303"/>
                    <a:pt x="402" y="299"/>
                  </a:cubicBezTo>
                  <a:cubicBezTo>
                    <a:pt x="402" y="297"/>
                    <a:pt x="403" y="295"/>
                    <a:pt x="404" y="293"/>
                  </a:cubicBezTo>
                  <a:cubicBezTo>
                    <a:pt x="407" y="293"/>
                    <a:pt x="411" y="293"/>
                    <a:pt x="414" y="293"/>
                  </a:cubicBezTo>
                  <a:cubicBezTo>
                    <a:pt x="418" y="294"/>
                    <a:pt x="422" y="293"/>
                    <a:pt x="426" y="293"/>
                  </a:cubicBezTo>
                  <a:cubicBezTo>
                    <a:pt x="428" y="293"/>
                    <a:pt x="430" y="293"/>
                    <a:pt x="432" y="293"/>
                  </a:cubicBezTo>
                  <a:cubicBezTo>
                    <a:pt x="434" y="293"/>
                    <a:pt x="435" y="293"/>
                    <a:pt x="437" y="293"/>
                  </a:cubicBezTo>
                  <a:cubicBezTo>
                    <a:pt x="443" y="293"/>
                    <a:pt x="447" y="292"/>
                    <a:pt x="447" y="292"/>
                  </a:cubicBezTo>
                  <a:cubicBezTo>
                    <a:pt x="447" y="292"/>
                    <a:pt x="448" y="291"/>
                    <a:pt x="448" y="289"/>
                  </a:cubicBezTo>
                  <a:cubicBezTo>
                    <a:pt x="448" y="288"/>
                    <a:pt x="449" y="287"/>
                    <a:pt x="449" y="287"/>
                  </a:cubicBezTo>
                  <a:cubicBezTo>
                    <a:pt x="449" y="286"/>
                    <a:pt x="449" y="286"/>
                    <a:pt x="449" y="285"/>
                  </a:cubicBezTo>
                  <a:cubicBezTo>
                    <a:pt x="450" y="283"/>
                    <a:pt x="450" y="282"/>
                    <a:pt x="450" y="280"/>
                  </a:cubicBezTo>
                  <a:cubicBezTo>
                    <a:pt x="451" y="279"/>
                    <a:pt x="451" y="277"/>
                    <a:pt x="451" y="276"/>
                  </a:cubicBezTo>
                  <a:cubicBezTo>
                    <a:pt x="452" y="275"/>
                    <a:pt x="452" y="273"/>
                    <a:pt x="452" y="272"/>
                  </a:cubicBezTo>
                  <a:cubicBezTo>
                    <a:pt x="452" y="270"/>
                    <a:pt x="453" y="268"/>
                    <a:pt x="453" y="268"/>
                  </a:cubicBezTo>
                  <a:cubicBezTo>
                    <a:pt x="453" y="268"/>
                    <a:pt x="449" y="266"/>
                    <a:pt x="444" y="263"/>
                  </a:cubicBezTo>
                  <a:cubicBezTo>
                    <a:pt x="438" y="260"/>
                    <a:pt x="431" y="257"/>
                    <a:pt x="423" y="253"/>
                  </a:cubicBezTo>
                  <a:close/>
                  <a:moveTo>
                    <a:pt x="226" y="368"/>
                  </a:moveTo>
                  <a:cubicBezTo>
                    <a:pt x="150" y="368"/>
                    <a:pt x="88" y="306"/>
                    <a:pt x="88" y="229"/>
                  </a:cubicBezTo>
                  <a:cubicBezTo>
                    <a:pt x="88" y="153"/>
                    <a:pt x="150" y="91"/>
                    <a:pt x="226" y="91"/>
                  </a:cubicBezTo>
                  <a:cubicBezTo>
                    <a:pt x="303" y="91"/>
                    <a:pt x="365" y="153"/>
                    <a:pt x="365" y="229"/>
                  </a:cubicBezTo>
                  <a:cubicBezTo>
                    <a:pt x="365" y="306"/>
                    <a:pt x="303" y="368"/>
                    <a:pt x="226" y="3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ṧļíḋê">
              <a:extLst>
                <a:ext uri="{FF2B5EF4-FFF2-40B4-BE49-F238E27FC236}">
                  <a16:creationId xmlns="" xmlns:a16="http://schemas.microsoft.com/office/drawing/2014/main" id="{2507F9C8-23B4-4976-89F9-C072DD340DAD}"/>
                </a:ext>
              </a:extLst>
            </p:cNvPr>
            <p:cNvSpPr/>
            <p:nvPr/>
          </p:nvSpPr>
          <p:spPr bwMode="auto">
            <a:xfrm>
              <a:off x="5784057" y="3568699"/>
              <a:ext cx="1885951" cy="1912939"/>
            </a:xfrm>
            <a:custGeom>
              <a:avLst/>
              <a:gdLst>
                <a:gd name="T0" fmla="*/ 460 w 502"/>
                <a:gd name="T1" fmla="*/ 254 h 509"/>
                <a:gd name="T2" fmla="*/ 492 w 502"/>
                <a:gd name="T3" fmla="*/ 217 h 509"/>
                <a:gd name="T4" fmla="*/ 498 w 502"/>
                <a:gd name="T5" fmla="*/ 193 h 509"/>
                <a:gd name="T6" fmla="*/ 479 w 502"/>
                <a:gd name="T7" fmla="*/ 183 h 509"/>
                <a:gd name="T8" fmla="*/ 441 w 502"/>
                <a:gd name="T9" fmla="*/ 167 h 509"/>
                <a:gd name="T10" fmla="*/ 429 w 502"/>
                <a:gd name="T11" fmla="*/ 145 h 509"/>
                <a:gd name="T12" fmla="*/ 450 w 502"/>
                <a:gd name="T13" fmla="*/ 95 h 509"/>
                <a:gd name="T14" fmla="*/ 431 w 502"/>
                <a:gd name="T15" fmla="*/ 89 h 509"/>
                <a:gd name="T16" fmla="*/ 382 w 502"/>
                <a:gd name="T17" fmla="*/ 92 h 509"/>
                <a:gd name="T18" fmla="*/ 367 w 502"/>
                <a:gd name="T19" fmla="*/ 67 h 509"/>
                <a:gd name="T20" fmla="*/ 370 w 502"/>
                <a:gd name="T21" fmla="*/ 29 h 509"/>
                <a:gd name="T22" fmla="*/ 341 w 502"/>
                <a:gd name="T23" fmla="*/ 28 h 509"/>
                <a:gd name="T24" fmla="*/ 306 w 502"/>
                <a:gd name="T25" fmla="*/ 53 h 509"/>
                <a:gd name="T26" fmla="*/ 283 w 502"/>
                <a:gd name="T27" fmla="*/ 48 h 509"/>
                <a:gd name="T28" fmla="*/ 263 w 502"/>
                <a:gd name="T29" fmla="*/ 0 h 509"/>
                <a:gd name="T30" fmla="*/ 238 w 502"/>
                <a:gd name="T31" fmla="*/ 0 h 509"/>
                <a:gd name="T32" fmla="*/ 209 w 502"/>
                <a:gd name="T33" fmla="*/ 50 h 509"/>
                <a:gd name="T34" fmla="*/ 191 w 502"/>
                <a:gd name="T35" fmla="*/ 54 h 509"/>
                <a:gd name="T36" fmla="*/ 153 w 502"/>
                <a:gd name="T37" fmla="*/ 19 h 509"/>
                <a:gd name="T38" fmla="*/ 130 w 502"/>
                <a:gd name="T39" fmla="*/ 31 h 509"/>
                <a:gd name="T40" fmla="*/ 139 w 502"/>
                <a:gd name="T41" fmla="*/ 78 h 509"/>
                <a:gd name="T42" fmla="*/ 118 w 502"/>
                <a:gd name="T43" fmla="*/ 93 h 509"/>
                <a:gd name="T44" fmla="*/ 64 w 502"/>
                <a:gd name="T45" fmla="*/ 86 h 509"/>
                <a:gd name="T46" fmla="*/ 47 w 502"/>
                <a:gd name="T47" fmla="*/ 103 h 509"/>
                <a:gd name="T48" fmla="*/ 72 w 502"/>
                <a:gd name="T49" fmla="*/ 148 h 509"/>
                <a:gd name="T50" fmla="*/ 57 w 502"/>
                <a:gd name="T51" fmla="*/ 177 h 509"/>
                <a:gd name="T52" fmla="*/ 18 w 502"/>
                <a:gd name="T53" fmla="*/ 184 h 509"/>
                <a:gd name="T54" fmla="*/ 3 w 502"/>
                <a:gd name="T55" fmla="*/ 198 h 509"/>
                <a:gd name="T56" fmla="*/ 33 w 502"/>
                <a:gd name="T57" fmla="*/ 228 h 509"/>
                <a:gd name="T58" fmla="*/ 42 w 502"/>
                <a:gd name="T59" fmla="*/ 258 h 509"/>
                <a:gd name="T60" fmla="*/ 0 w 502"/>
                <a:gd name="T61" fmla="*/ 297 h 509"/>
                <a:gd name="T62" fmla="*/ 5 w 502"/>
                <a:gd name="T63" fmla="*/ 318 h 509"/>
                <a:gd name="T64" fmla="*/ 30 w 502"/>
                <a:gd name="T65" fmla="*/ 325 h 509"/>
                <a:gd name="T66" fmla="*/ 63 w 502"/>
                <a:gd name="T67" fmla="*/ 345 h 509"/>
                <a:gd name="T68" fmla="*/ 66 w 502"/>
                <a:gd name="T69" fmla="*/ 372 h 509"/>
                <a:gd name="T70" fmla="*/ 55 w 502"/>
                <a:gd name="T71" fmla="*/ 417 h 509"/>
                <a:gd name="T72" fmla="*/ 95 w 502"/>
                <a:gd name="T73" fmla="*/ 408 h 509"/>
                <a:gd name="T74" fmla="*/ 121 w 502"/>
                <a:gd name="T75" fmla="*/ 417 h 509"/>
                <a:gd name="T76" fmla="*/ 133 w 502"/>
                <a:gd name="T77" fmla="*/ 454 h 509"/>
                <a:gd name="T78" fmla="*/ 141 w 502"/>
                <a:gd name="T79" fmla="*/ 483 h 509"/>
                <a:gd name="T80" fmla="*/ 169 w 502"/>
                <a:gd name="T81" fmla="*/ 471 h 509"/>
                <a:gd name="T82" fmla="*/ 199 w 502"/>
                <a:gd name="T83" fmla="*/ 456 h 509"/>
                <a:gd name="T84" fmla="*/ 226 w 502"/>
                <a:gd name="T85" fmla="*/ 461 h 509"/>
                <a:gd name="T86" fmla="*/ 242 w 502"/>
                <a:gd name="T87" fmla="*/ 508 h 509"/>
                <a:gd name="T88" fmla="*/ 268 w 502"/>
                <a:gd name="T89" fmla="*/ 497 h 509"/>
                <a:gd name="T90" fmla="*/ 298 w 502"/>
                <a:gd name="T91" fmla="*/ 458 h 509"/>
                <a:gd name="T92" fmla="*/ 318 w 502"/>
                <a:gd name="T93" fmla="*/ 452 h 509"/>
                <a:gd name="T94" fmla="*/ 350 w 502"/>
                <a:gd name="T95" fmla="*/ 489 h 509"/>
                <a:gd name="T96" fmla="*/ 374 w 502"/>
                <a:gd name="T97" fmla="*/ 477 h 509"/>
                <a:gd name="T98" fmla="*/ 370 w 502"/>
                <a:gd name="T99" fmla="*/ 426 h 509"/>
                <a:gd name="T100" fmla="*/ 392 w 502"/>
                <a:gd name="T101" fmla="*/ 408 h 509"/>
                <a:gd name="T102" fmla="*/ 441 w 502"/>
                <a:gd name="T103" fmla="*/ 423 h 509"/>
                <a:gd name="T104" fmla="*/ 458 w 502"/>
                <a:gd name="T105" fmla="*/ 402 h 509"/>
                <a:gd name="T106" fmla="*/ 432 w 502"/>
                <a:gd name="T107" fmla="*/ 358 h 509"/>
                <a:gd name="T108" fmla="*/ 448 w 502"/>
                <a:gd name="T109" fmla="*/ 325 h 509"/>
                <a:gd name="T110" fmla="*/ 496 w 502"/>
                <a:gd name="T111" fmla="*/ 324 h 509"/>
                <a:gd name="T112" fmla="*/ 500 w 502"/>
                <a:gd name="T113" fmla="*/ 306 h 509"/>
                <a:gd name="T114" fmla="*/ 251 w 502"/>
                <a:gd name="T115" fmla="*/ 4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2" h="509">
                  <a:moveTo>
                    <a:pt x="469" y="280"/>
                  </a:moveTo>
                  <a:cubicBezTo>
                    <a:pt x="466" y="279"/>
                    <a:pt x="462" y="277"/>
                    <a:pt x="459" y="276"/>
                  </a:cubicBezTo>
                  <a:cubicBezTo>
                    <a:pt x="459" y="273"/>
                    <a:pt x="459" y="271"/>
                    <a:pt x="459" y="269"/>
                  </a:cubicBezTo>
                  <a:cubicBezTo>
                    <a:pt x="460" y="264"/>
                    <a:pt x="460" y="261"/>
                    <a:pt x="460" y="258"/>
                  </a:cubicBezTo>
                  <a:cubicBezTo>
                    <a:pt x="460" y="256"/>
                    <a:pt x="460" y="254"/>
                    <a:pt x="460" y="254"/>
                  </a:cubicBezTo>
                  <a:cubicBezTo>
                    <a:pt x="460" y="254"/>
                    <a:pt x="460" y="253"/>
                    <a:pt x="460" y="250"/>
                  </a:cubicBezTo>
                  <a:cubicBezTo>
                    <a:pt x="460" y="248"/>
                    <a:pt x="460" y="244"/>
                    <a:pt x="459" y="239"/>
                  </a:cubicBezTo>
                  <a:cubicBezTo>
                    <a:pt x="459" y="237"/>
                    <a:pt x="459" y="235"/>
                    <a:pt x="459" y="233"/>
                  </a:cubicBezTo>
                  <a:cubicBezTo>
                    <a:pt x="462" y="231"/>
                    <a:pt x="466" y="230"/>
                    <a:pt x="469" y="228"/>
                  </a:cubicBezTo>
                  <a:cubicBezTo>
                    <a:pt x="477" y="224"/>
                    <a:pt x="486" y="220"/>
                    <a:pt x="492" y="217"/>
                  </a:cubicBezTo>
                  <a:cubicBezTo>
                    <a:pt x="498" y="213"/>
                    <a:pt x="502" y="211"/>
                    <a:pt x="502" y="211"/>
                  </a:cubicBezTo>
                  <a:cubicBezTo>
                    <a:pt x="502" y="211"/>
                    <a:pt x="502" y="209"/>
                    <a:pt x="501" y="207"/>
                  </a:cubicBezTo>
                  <a:cubicBezTo>
                    <a:pt x="501" y="205"/>
                    <a:pt x="501" y="204"/>
                    <a:pt x="500" y="202"/>
                  </a:cubicBezTo>
                  <a:cubicBezTo>
                    <a:pt x="500" y="201"/>
                    <a:pt x="500" y="199"/>
                    <a:pt x="499" y="198"/>
                  </a:cubicBezTo>
                  <a:cubicBezTo>
                    <a:pt x="499" y="196"/>
                    <a:pt x="498" y="194"/>
                    <a:pt x="498" y="193"/>
                  </a:cubicBezTo>
                  <a:cubicBezTo>
                    <a:pt x="498" y="192"/>
                    <a:pt x="498" y="191"/>
                    <a:pt x="498" y="190"/>
                  </a:cubicBezTo>
                  <a:cubicBezTo>
                    <a:pt x="497" y="190"/>
                    <a:pt x="497" y="189"/>
                    <a:pt x="497" y="188"/>
                  </a:cubicBezTo>
                  <a:cubicBezTo>
                    <a:pt x="496" y="186"/>
                    <a:pt x="496" y="184"/>
                    <a:pt x="496" y="184"/>
                  </a:cubicBezTo>
                  <a:cubicBezTo>
                    <a:pt x="496" y="184"/>
                    <a:pt x="491" y="184"/>
                    <a:pt x="484" y="184"/>
                  </a:cubicBezTo>
                  <a:cubicBezTo>
                    <a:pt x="483" y="184"/>
                    <a:pt x="481" y="183"/>
                    <a:pt x="479" y="183"/>
                  </a:cubicBezTo>
                  <a:cubicBezTo>
                    <a:pt x="477" y="183"/>
                    <a:pt x="475" y="183"/>
                    <a:pt x="473" y="183"/>
                  </a:cubicBezTo>
                  <a:cubicBezTo>
                    <a:pt x="468" y="183"/>
                    <a:pt x="464" y="183"/>
                    <a:pt x="459" y="183"/>
                  </a:cubicBezTo>
                  <a:cubicBezTo>
                    <a:pt x="455" y="183"/>
                    <a:pt x="451" y="183"/>
                    <a:pt x="448" y="183"/>
                  </a:cubicBezTo>
                  <a:cubicBezTo>
                    <a:pt x="447" y="181"/>
                    <a:pt x="446" y="179"/>
                    <a:pt x="445" y="177"/>
                  </a:cubicBezTo>
                  <a:cubicBezTo>
                    <a:pt x="444" y="173"/>
                    <a:pt x="442" y="170"/>
                    <a:pt x="441" y="167"/>
                  </a:cubicBezTo>
                  <a:cubicBezTo>
                    <a:pt x="440" y="165"/>
                    <a:pt x="439" y="164"/>
                    <a:pt x="439" y="164"/>
                  </a:cubicBezTo>
                  <a:cubicBezTo>
                    <a:pt x="439" y="164"/>
                    <a:pt x="439" y="162"/>
                    <a:pt x="437" y="160"/>
                  </a:cubicBezTo>
                  <a:cubicBezTo>
                    <a:pt x="436" y="158"/>
                    <a:pt x="435" y="154"/>
                    <a:pt x="432" y="151"/>
                  </a:cubicBezTo>
                  <a:cubicBezTo>
                    <a:pt x="432" y="150"/>
                    <a:pt x="431" y="149"/>
                    <a:pt x="431" y="148"/>
                  </a:cubicBezTo>
                  <a:cubicBezTo>
                    <a:pt x="430" y="147"/>
                    <a:pt x="430" y="146"/>
                    <a:pt x="429" y="145"/>
                  </a:cubicBezTo>
                  <a:cubicBezTo>
                    <a:pt x="431" y="142"/>
                    <a:pt x="434" y="139"/>
                    <a:pt x="436" y="136"/>
                  </a:cubicBezTo>
                  <a:cubicBezTo>
                    <a:pt x="442" y="129"/>
                    <a:pt x="448" y="121"/>
                    <a:pt x="452" y="116"/>
                  </a:cubicBezTo>
                  <a:cubicBezTo>
                    <a:pt x="456" y="110"/>
                    <a:pt x="458" y="106"/>
                    <a:pt x="458" y="106"/>
                  </a:cubicBezTo>
                  <a:cubicBezTo>
                    <a:pt x="458" y="106"/>
                    <a:pt x="457" y="105"/>
                    <a:pt x="456" y="103"/>
                  </a:cubicBezTo>
                  <a:cubicBezTo>
                    <a:pt x="454" y="101"/>
                    <a:pt x="452" y="98"/>
                    <a:pt x="450" y="95"/>
                  </a:cubicBezTo>
                  <a:cubicBezTo>
                    <a:pt x="449" y="94"/>
                    <a:pt x="448" y="93"/>
                    <a:pt x="447" y="92"/>
                  </a:cubicBezTo>
                  <a:cubicBezTo>
                    <a:pt x="446" y="90"/>
                    <a:pt x="445" y="89"/>
                    <a:pt x="444" y="88"/>
                  </a:cubicBezTo>
                  <a:cubicBezTo>
                    <a:pt x="442" y="86"/>
                    <a:pt x="441" y="85"/>
                    <a:pt x="441" y="85"/>
                  </a:cubicBezTo>
                  <a:cubicBezTo>
                    <a:pt x="441" y="85"/>
                    <a:pt x="440" y="86"/>
                    <a:pt x="438" y="86"/>
                  </a:cubicBezTo>
                  <a:cubicBezTo>
                    <a:pt x="436" y="87"/>
                    <a:pt x="434" y="88"/>
                    <a:pt x="431" y="89"/>
                  </a:cubicBezTo>
                  <a:cubicBezTo>
                    <a:pt x="424" y="92"/>
                    <a:pt x="416" y="96"/>
                    <a:pt x="408" y="100"/>
                  </a:cubicBezTo>
                  <a:cubicBezTo>
                    <a:pt x="404" y="102"/>
                    <a:pt x="401" y="103"/>
                    <a:pt x="397" y="105"/>
                  </a:cubicBezTo>
                  <a:cubicBezTo>
                    <a:pt x="396" y="104"/>
                    <a:pt x="394" y="102"/>
                    <a:pt x="392" y="100"/>
                  </a:cubicBezTo>
                  <a:cubicBezTo>
                    <a:pt x="389" y="97"/>
                    <a:pt x="386" y="95"/>
                    <a:pt x="384" y="93"/>
                  </a:cubicBezTo>
                  <a:cubicBezTo>
                    <a:pt x="383" y="93"/>
                    <a:pt x="383" y="92"/>
                    <a:pt x="382" y="92"/>
                  </a:cubicBezTo>
                  <a:cubicBezTo>
                    <a:pt x="382" y="91"/>
                    <a:pt x="381" y="91"/>
                    <a:pt x="381" y="91"/>
                  </a:cubicBezTo>
                  <a:cubicBezTo>
                    <a:pt x="381" y="91"/>
                    <a:pt x="380" y="90"/>
                    <a:pt x="378" y="88"/>
                  </a:cubicBezTo>
                  <a:cubicBezTo>
                    <a:pt x="376" y="87"/>
                    <a:pt x="373" y="85"/>
                    <a:pt x="370" y="82"/>
                  </a:cubicBezTo>
                  <a:cubicBezTo>
                    <a:pt x="368" y="81"/>
                    <a:pt x="366" y="80"/>
                    <a:pt x="364" y="78"/>
                  </a:cubicBezTo>
                  <a:cubicBezTo>
                    <a:pt x="365" y="75"/>
                    <a:pt x="366" y="71"/>
                    <a:pt x="367" y="67"/>
                  </a:cubicBezTo>
                  <a:cubicBezTo>
                    <a:pt x="368" y="63"/>
                    <a:pt x="369" y="58"/>
                    <a:pt x="370" y="54"/>
                  </a:cubicBezTo>
                  <a:cubicBezTo>
                    <a:pt x="370" y="50"/>
                    <a:pt x="371" y="46"/>
                    <a:pt x="372" y="43"/>
                  </a:cubicBezTo>
                  <a:cubicBezTo>
                    <a:pt x="373" y="36"/>
                    <a:pt x="374" y="31"/>
                    <a:pt x="374" y="31"/>
                  </a:cubicBezTo>
                  <a:cubicBezTo>
                    <a:pt x="374" y="31"/>
                    <a:pt x="373" y="31"/>
                    <a:pt x="373" y="31"/>
                  </a:cubicBezTo>
                  <a:cubicBezTo>
                    <a:pt x="372" y="30"/>
                    <a:pt x="371" y="30"/>
                    <a:pt x="370" y="29"/>
                  </a:cubicBezTo>
                  <a:cubicBezTo>
                    <a:pt x="368" y="28"/>
                    <a:pt x="365" y="26"/>
                    <a:pt x="362" y="25"/>
                  </a:cubicBezTo>
                  <a:cubicBezTo>
                    <a:pt x="358" y="23"/>
                    <a:pt x="355" y="22"/>
                    <a:pt x="353" y="21"/>
                  </a:cubicBezTo>
                  <a:cubicBezTo>
                    <a:pt x="352" y="20"/>
                    <a:pt x="351" y="20"/>
                    <a:pt x="350" y="20"/>
                  </a:cubicBezTo>
                  <a:cubicBezTo>
                    <a:pt x="350" y="19"/>
                    <a:pt x="349" y="19"/>
                    <a:pt x="349" y="19"/>
                  </a:cubicBezTo>
                  <a:cubicBezTo>
                    <a:pt x="349" y="19"/>
                    <a:pt x="346" y="23"/>
                    <a:pt x="341" y="28"/>
                  </a:cubicBezTo>
                  <a:cubicBezTo>
                    <a:pt x="339" y="30"/>
                    <a:pt x="336" y="34"/>
                    <a:pt x="334" y="37"/>
                  </a:cubicBezTo>
                  <a:cubicBezTo>
                    <a:pt x="331" y="40"/>
                    <a:pt x="328" y="44"/>
                    <a:pt x="325" y="47"/>
                  </a:cubicBezTo>
                  <a:cubicBezTo>
                    <a:pt x="323" y="50"/>
                    <a:pt x="321" y="53"/>
                    <a:pt x="318" y="56"/>
                  </a:cubicBezTo>
                  <a:cubicBezTo>
                    <a:pt x="316" y="56"/>
                    <a:pt x="314" y="55"/>
                    <a:pt x="312" y="54"/>
                  </a:cubicBezTo>
                  <a:cubicBezTo>
                    <a:pt x="310" y="54"/>
                    <a:pt x="308" y="53"/>
                    <a:pt x="306" y="53"/>
                  </a:cubicBezTo>
                  <a:cubicBezTo>
                    <a:pt x="305" y="52"/>
                    <a:pt x="304" y="52"/>
                    <a:pt x="304" y="52"/>
                  </a:cubicBezTo>
                  <a:cubicBezTo>
                    <a:pt x="303" y="52"/>
                    <a:pt x="302" y="52"/>
                    <a:pt x="302" y="52"/>
                  </a:cubicBezTo>
                  <a:cubicBezTo>
                    <a:pt x="299" y="51"/>
                    <a:pt x="298" y="51"/>
                    <a:pt x="298" y="51"/>
                  </a:cubicBezTo>
                  <a:cubicBezTo>
                    <a:pt x="298" y="51"/>
                    <a:pt x="296" y="50"/>
                    <a:pt x="294" y="50"/>
                  </a:cubicBezTo>
                  <a:cubicBezTo>
                    <a:pt x="291" y="49"/>
                    <a:pt x="288" y="49"/>
                    <a:pt x="283" y="48"/>
                  </a:cubicBezTo>
                  <a:cubicBezTo>
                    <a:pt x="281" y="48"/>
                    <a:pt x="279" y="47"/>
                    <a:pt x="276" y="47"/>
                  </a:cubicBezTo>
                  <a:cubicBezTo>
                    <a:pt x="276" y="43"/>
                    <a:pt x="275" y="39"/>
                    <a:pt x="274" y="36"/>
                  </a:cubicBezTo>
                  <a:cubicBezTo>
                    <a:pt x="272" y="27"/>
                    <a:pt x="270" y="18"/>
                    <a:pt x="268" y="11"/>
                  </a:cubicBezTo>
                  <a:cubicBezTo>
                    <a:pt x="266" y="4"/>
                    <a:pt x="265" y="0"/>
                    <a:pt x="265" y="0"/>
                  </a:cubicBezTo>
                  <a:cubicBezTo>
                    <a:pt x="265" y="0"/>
                    <a:pt x="264" y="0"/>
                    <a:pt x="263" y="0"/>
                  </a:cubicBezTo>
                  <a:cubicBezTo>
                    <a:pt x="263" y="0"/>
                    <a:pt x="262" y="0"/>
                    <a:pt x="260" y="0"/>
                  </a:cubicBezTo>
                  <a:cubicBezTo>
                    <a:pt x="258" y="0"/>
                    <a:pt x="255" y="0"/>
                    <a:pt x="251" y="0"/>
                  </a:cubicBezTo>
                  <a:cubicBezTo>
                    <a:pt x="248" y="0"/>
                    <a:pt x="244" y="0"/>
                    <a:pt x="242" y="0"/>
                  </a:cubicBezTo>
                  <a:cubicBezTo>
                    <a:pt x="241" y="0"/>
                    <a:pt x="240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6" y="4"/>
                    <a:pt x="234" y="11"/>
                  </a:cubicBezTo>
                  <a:cubicBezTo>
                    <a:pt x="232" y="18"/>
                    <a:pt x="230" y="27"/>
                    <a:pt x="228" y="36"/>
                  </a:cubicBezTo>
                  <a:cubicBezTo>
                    <a:pt x="227" y="39"/>
                    <a:pt x="227" y="43"/>
                    <a:pt x="226" y="47"/>
                  </a:cubicBezTo>
                  <a:cubicBezTo>
                    <a:pt x="224" y="47"/>
                    <a:pt x="221" y="48"/>
                    <a:pt x="219" y="48"/>
                  </a:cubicBezTo>
                  <a:cubicBezTo>
                    <a:pt x="215" y="49"/>
                    <a:pt x="211" y="49"/>
                    <a:pt x="209" y="50"/>
                  </a:cubicBezTo>
                  <a:cubicBezTo>
                    <a:pt x="206" y="50"/>
                    <a:pt x="205" y="51"/>
                    <a:pt x="205" y="51"/>
                  </a:cubicBezTo>
                  <a:cubicBezTo>
                    <a:pt x="205" y="51"/>
                    <a:pt x="203" y="51"/>
                    <a:pt x="201" y="52"/>
                  </a:cubicBezTo>
                  <a:cubicBezTo>
                    <a:pt x="200" y="52"/>
                    <a:pt x="199" y="52"/>
                    <a:pt x="199" y="52"/>
                  </a:cubicBezTo>
                  <a:cubicBezTo>
                    <a:pt x="198" y="52"/>
                    <a:pt x="197" y="52"/>
                    <a:pt x="196" y="53"/>
                  </a:cubicBezTo>
                  <a:cubicBezTo>
                    <a:pt x="195" y="53"/>
                    <a:pt x="193" y="54"/>
                    <a:pt x="191" y="54"/>
                  </a:cubicBezTo>
                  <a:cubicBezTo>
                    <a:pt x="188" y="55"/>
                    <a:pt x="186" y="56"/>
                    <a:pt x="184" y="56"/>
                  </a:cubicBezTo>
                  <a:cubicBezTo>
                    <a:pt x="182" y="53"/>
                    <a:pt x="179" y="50"/>
                    <a:pt x="177" y="47"/>
                  </a:cubicBezTo>
                  <a:cubicBezTo>
                    <a:pt x="174" y="44"/>
                    <a:pt x="171" y="40"/>
                    <a:pt x="169" y="37"/>
                  </a:cubicBezTo>
                  <a:cubicBezTo>
                    <a:pt x="166" y="34"/>
                    <a:pt x="163" y="30"/>
                    <a:pt x="161" y="28"/>
                  </a:cubicBezTo>
                  <a:cubicBezTo>
                    <a:pt x="156" y="23"/>
                    <a:pt x="153" y="19"/>
                    <a:pt x="153" y="19"/>
                  </a:cubicBezTo>
                  <a:cubicBezTo>
                    <a:pt x="153" y="19"/>
                    <a:pt x="153" y="19"/>
                    <a:pt x="152" y="20"/>
                  </a:cubicBezTo>
                  <a:cubicBezTo>
                    <a:pt x="151" y="20"/>
                    <a:pt x="150" y="20"/>
                    <a:pt x="149" y="21"/>
                  </a:cubicBezTo>
                  <a:cubicBezTo>
                    <a:pt x="147" y="22"/>
                    <a:pt x="144" y="23"/>
                    <a:pt x="141" y="25"/>
                  </a:cubicBezTo>
                  <a:cubicBezTo>
                    <a:pt x="138" y="26"/>
                    <a:pt x="135" y="28"/>
                    <a:pt x="132" y="29"/>
                  </a:cubicBezTo>
                  <a:cubicBezTo>
                    <a:pt x="131" y="30"/>
                    <a:pt x="130" y="30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1"/>
                    <a:pt x="129" y="36"/>
                    <a:pt x="130" y="43"/>
                  </a:cubicBezTo>
                  <a:cubicBezTo>
                    <a:pt x="131" y="46"/>
                    <a:pt x="132" y="50"/>
                    <a:pt x="133" y="54"/>
                  </a:cubicBezTo>
                  <a:cubicBezTo>
                    <a:pt x="134" y="58"/>
                    <a:pt x="135" y="63"/>
                    <a:pt x="136" y="67"/>
                  </a:cubicBezTo>
                  <a:cubicBezTo>
                    <a:pt x="137" y="71"/>
                    <a:pt x="138" y="75"/>
                    <a:pt x="139" y="78"/>
                  </a:cubicBezTo>
                  <a:cubicBezTo>
                    <a:pt x="136" y="80"/>
                    <a:pt x="135" y="81"/>
                    <a:pt x="133" y="82"/>
                  </a:cubicBezTo>
                  <a:cubicBezTo>
                    <a:pt x="129" y="85"/>
                    <a:pt x="126" y="87"/>
                    <a:pt x="124" y="88"/>
                  </a:cubicBezTo>
                  <a:cubicBezTo>
                    <a:pt x="122" y="90"/>
                    <a:pt x="121" y="91"/>
                    <a:pt x="121" y="91"/>
                  </a:cubicBezTo>
                  <a:cubicBezTo>
                    <a:pt x="121" y="91"/>
                    <a:pt x="121" y="91"/>
                    <a:pt x="120" y="92"/>
                  </a:cubicBezTo>
                  <a:cubicBezTo>
                    <a:pt x="120" y="92"/>
                    <a:pt x="119" y="93"/>
                    <a:pt x="118" y="93"/>
                  </a:cubicBezTo>
                  <a:cubicBezTo>
                    <a:pt x="116" y="95"/>
                    <a:pt x="113" y="97"/>
                    <a:pt x="110" y="100"/>
                  </a:cubicBezTo>
                  <a:cubicBezTo>
                    <a:pt x="108" y="102"/>
                    <a:pt x="107" y="104"/>
                    <a:pt x="105" y="105"/>
                  </a:cubicBezTo>
                  <a:cubicBezTo>
                    <a:pt x="102" y="103"/>
                    <a:pt x="98" y="102"/>
                    <a:pt x="95" y="100"/>
                  </a:cubicBezTo>
                  <a:cubicBezTo>
                    <a:pt x="86" y="96"/>
                    <a:pt x="78" y="92"/>
                    <a:pt x="72" y="89"/>
                  </a:cubicBezTo>
                  <a:cubicBezTo>
                    <a:pt x="68" y="88"/>
                    <a:pt x="66" y="87"/>
                    <a:pt x="64" y="86"/>
                  </a:cubicBezTo>
                  <a:cubicBezTo>
                    <a:pt x="62" y="86"/>
                    <a:pt x="61" y="85"/>
                    <a:pt x="61" y="85"/>
                  </a:cubicBezTo>
                  <a:cubicBezTo>
                    <a:pt x="61" y="85"/>
                    <a:pt x="60" y="86"/>
                    <a:pt x="58" y="88"/>
                  </a:cubicBezTo>
                  <a:cubicBezTo>
                    <a:pt x="57" y="89"/>
                    <a:pt x="56" y="90"/>
                    <a:pt x="55" y="92"/>
                  </a:cubicBezTo>
                  <a:cubicBezTo>
                    <a:pt x="54" y="93"/>
                    <a:pt x="53" y="94"/>
                    <a:pt x="52" y="95"/>
                  </a:cubicBezTo>
                  <a:cubicBezTo>
                    <a:pt x="50" y="98"/>
                    <a:pt x="48" y="101"/>
                    <a:pt x="47" y="103"/>
                  </a:cubicBezTo>
                  <a:cubicBezTo>
                    <a:pt x="45" y="105"/>
                    <a:pt x="44" y="106"/>
                    <a:pt x="44" y="106"/>
                  </a:cubicBezTo>
                  <a:cubicBezTo>
                    <a:pt x="44" y="106"/>
                    <a:pt x="47" y="110"/>
                    <a:pt x="51" y="116"/>
                  </a:cubicBezTo>
                  <a:cubicBezTo>
                    <a:pt x="55" y="121"/>
                    <a:pt x="60" y="129"/>
                    <a:pt x="66" y="136"/>
                  </a:cubicBezTo>
                  <a:cubicBezTo>
                    <a:pt x="68" y="139"/>
                    <a:pt x="71" y="142"/>
                    <a:pt x="73" y="145"/>
                  </a:cubicBezTo>
                  <a:cubicBezTo>
                    <a:pt x="73" y="146"/>
                    <a:pt x="72" y="147"/>
                    <a:pt x="72" y="148"/>
                  </a:cubicBezTo>
                  <a:cubicBezTo>
                    <a:pt x="71" y="149"/>
                    <a:pt x="70" y="150"/>
                    <a:pt x="70" y="151"/>
                  </a:cubicBezTo>
                  <a:cubicBezTo>
                    <a:pt x="68" y="154"/>
                    <a:pt x="66" y="158"/>
                    <a:pt x="65" y="160"/>
                  </a:cubicBezTo>
                  <a:cubicBezTo>
                    <a:pt x="64" y="162"/>
                    <a:pt x="63" y="164"/>
                    <a:pt x="63" y="164"/>
                  </a:cubicBezTo>
                  <a:cubicBezTo>
                    <a:pt x="63" y="164"/>
                    <a:pt x="62" y="165"/>
                    <a:pt x="61" y="167"/>
                  </a:cubicBezTo>
                  <a:cubicBezTo>
                    <a:pt x="60" y="170"/>
                    <a:pt x="59" y="173"/>
                    <a:pt x="57" y="177"/>
                  </a:cubicBezTo>
                  <a:cubicBezTo>
                    <a:pt x="56" y="179"/>
                    <a:pt x="55" y="181"/>
                    <a:pt x="55" y="183"/>
                  </a:cubicBezTo>
                  <a:cubicBezTo>
                    <a:pt x="51" y="183"/>
                    <a:pt x="47" y="183"/>
                    <a:pt x="43" y="183"/>
                  </a:cubicBezTo>
                  <a:cubicBezTo>
                    <a:pt x="39" y="183"/>
                    <a:pt x="34" y="183"/>
                    <a:pt x="30" y="183"/>
                  </a:cubicBezTo>
                  <a:cubicBezTo>
                    <a:pt x="28" y="183"/>
                    <a:pt x="25" y="183"/>
                    <a:pt x="23" y="183"/>
                  </a:cubicBezTo>
                  <a:cubicBezTo>
                    <a:pt x="22" y="183"/>
                    <a:pt x="20" y="184"/>
                    <a:pt x="18" y="184"/>
                  </a:cubicBezTo>
                  <a:cubicBezTo>
                    <a:pt x="11" y="184"/>
                    <a:pt x="6" y="184"/>
                    <a:pt x="6" y="184"/>
                  </a:cubicBezTo>
                  <a:cubicBezTo>
                    <a:pt x="6" y="184"/>
                    <a:pt x="6" y="186"/>
                    <a:pt x="5" y="188"/>
                  </a:cubicBezTo>
                  <a:cubicBezTo>
                    <a:pt x="5" y="189"/>
                    <a:pt x="5" y="190"/>
                    <a:pt x="5" y="190"/>
                  </a:cubicBezTo>
                  <a:cubicBezTo>
                    <a:pt x="5" y="191"/>
                    <a:pt x="4" y="192"/>
                    <a:pt x="4" y="193"/>
                  </a:cubicBezTo>
                  <a:cubicBezTo>
                    <a:pt x="4" y="194"/>
                    <a:pt x="3" y="196"/>
                    <a:pt x="3" y="198"/>
                  </a:cubicBezTo>
                  <a:cubicBezTo>
                    <a:pt x="3" y="199"/>
                    <a:pt x="2" y="201"/>
                    <a:pt x="2" y="202"/>
                  </a:cubicBezTo>
                  <a:cubicBezTo>
                    <a:pt x="2" y="204"/>
                    <a:pt x="1" y="205"/>
                    <a:pt x="1" y="207"/>
                  </a:cubicBezTo>
                  <a:cubicBezTo>
                    <a:pt x="1" y="209"/>
                    <a:pt x="0" y="211"/>
                    <a:pt x="0" y="211"/>
                  </a:cubicBezTo>
                  <a:cubicBezTo>
                    <a:pt x="0" y="211"/>
                    <a:pt x="4" y="213"/>
                    <a:pt x="10" y="217"/>
                  </a:cubicBezTo>
                  <a:cubicBezTo>
                    <a:pt x="17" y="220"/>
                    <a:pt x="25" y="224"/>
                    <a:pt x="33" y="228"/>
                  </a:cubicBezTo>
                  <a:cubicBezTo>
                    <a:pt x="37" y="230"/>
                    <a:pt x="40" y="231"/>
                    <a:pt x="43" y="233"/>
                  </a:cubicBezTo>
                  <a:cubicBezTo>
                    <a:pt x="43" y="235"/>
                    <a:pt x="43" y="237"/>
                    <a:pt x="43" y="239"/>
                  </a:cubicBezTo>
                  <a:cubicBezTo>
                    <a:pt x="43" y="244"/>
                    <a:pt x="43" y="248"/>
                    <a:pt x="42" y="250"/>
                  </a:cubicBezTo>
                  <a:cubicBezTo>
                    <a:pt x="42" y="253"/>
                    <a:pt x="42" y="254"/>
                    <a:pt x="42" y="254"/>
                  </a:cubicBezTo>
                  <a:cubicBezTo>
                    <a:pt x="42" y="254"/>
                    <a:pt x="42" y="256"/>
                    <a:pt x="42" y="258"/>
                  </a:cubicBezTo>
                  <a:cubicBezTo>
                    <a:pt x="43" y="261"/>
                    <a:pt x="43" y="264"/>
                    <a:pt x="43" y="269"/>
                  </a:cubicBezTo>
                  <a:cubicBezTo>
                    <a:pt x="43" y="271"/>
                    <a:pt x="43" y="273"/>
                    <a:pt x="43" y="276"/>
                  </a:cubicBezTo>
                  <a:cubicBezTo>
                    <a:pt x="40" y="277"/>
                    <a:pt x="37" y="279"/>
                    <a:pt x="33" y="280"/>
                  </a:cubicBezTo>
                  <a:cubicBezTo>
                    <a:pt x="25" y="284"/>
                    <a:pt x="17" y="288"/>
                    <a:pt x="10" y="292"/>
                  </a:cubicBezTo>
                  <a:cubicBezTo>
                    <a:pt x="4" y="295"/>
                    <a:pt x="0" y="297"/>
                    <a:pt x="0" y="297"/>
                  </a:cubicBezTo>
                  <a:cubicBezTo>
                    <a:pt x="0" y="297"/>
                    <a:pt x="1" y="299"/>
                    <a:pt x="1" y="302"/>
                  </a:cubicBezTo>
                  <a:cubicBezTo>
                    <a:pt x="1" y="303"/>
                    <a:pt x="2" y="304"/>
                    <a:pt x="2" y="306"/>
                  </a:cubicBezTo>
                  <a:cubicBezTo>
                    <a:pt x="2" y="307"/>
                    <a:pt x="3" y="309"/>
                    <a:pt x="3" y="311"/>
                  </a:cubicBezTo>
                  <a:cubicBezTo>
                    <a:pt x="3" y="312"/>
                    <a:pt x="4" y="314"/>
                    <a:pt x="4" y="316"/>
                  </a:cubicBezTo>
                  <a:cubicBezTo>
                    <a:pt x="4" y="316"/>
                    <a:pt x="5" y="317"/>
                    <a:pt x="5" y="318"/>
                  </a:cubicBezTo>
                  <a:cubicBezTo>
                    <a:pt x="5" y="318"/>
                    <a:pt x="5" y="319"/>
                    <a:pt x="5" y="320"/>
                  </a:cubicBezTo>
                  <a:cubicBezTo>
                    <a:pt x="6" y="322"/>
                    <a:pt x="6" y="324"/>
                    <a:pt x="6" y="324"/>
                  </a:cubicBezTo>
                  <a:cubicBezTo>
                    <a:pt x="6" y="324"/>
                    <a:pt x="11" y="324"/>
                    <a:pt x="18" y="325"/>
                  </a:cubicBezTo>
                  <a:cubicBezTo>
                    <a:pt x="20" y="325"/>
                    <a:pt x="22" y="325"/>
                    <a:pt x="23" y="325"/>
                  </a:cubicBezTo>
                  <a:cubicBezTo>
                    <a:pt x="25" y="325"/>
                    <a:pt x="28" y="325"/>
                    <a:pt x="30" y="325"/>
                  </a:cubicBezTo>
                  <a:cubicBezTo>
                    <a:pt x="34" y="325"/>
                    <a:pt x="39" y="325"/>
                    <a:pt x="43" y="325"/>
                  </a:cubicBezTo>
                  <a:cubicBezTo>
                    <a:pt x="47" y="325"/>
                    <a:pt x="51" y="325"/>
                    <a:pt x="55" y="325"/>
                  </a:cubicBezTo>
                  <a:cubicBezTo>
                    <a:pt x="55" y="327"/>
                    <a:pt x="56" y="329"/>
                    <a:pt x="57" y="331"/>
                  </a:cubicBezTo>
                  <a:cubicBezTo>
                    <a:pt x="59" y="335"/>
                    <a:pt x="60" y="339"/>
                    <a:pt x="61" y="341"/>
                  </a:cubicBezTo>
                  <a:cubicBezTo>
                    <a:pt x="62" y="343"/>
                    <a:pt x="63" y="345"/>
                    <a:pt x="63" y="345"/>
                  </a:cubicBezTo>
                  <a:cubicBezTo>
                    <a:pt x="63" y="345"/>
                    <a:pt x="64" y="346"/>
                    <a:pt x="65" y="348"/>
                  </a:cubicBezTo>
                  <a:cubicBezTo>
                    <a:pt x="66" y="351"/>
                    <a:pt x="68" y="354"/>
                    <a:pt x="70" y="358"/>
                  </a:cubicBezTo>
                  <a:cubicBezTo>
                    <a:pt x="70" y="359"/>
                    <a:pt x="71" y="360"/>
                    <a:pt x="72" y="361"/>
                  </a:cubicBezTo>
                  <a:cubicBezTo>
                    <a:pt x="72" y="362"/>
                    <a:pt x="73" y="363"/>
                    <a:pt x="73" y="364"/>
                  </a:cubicBezTo>
                  <a:cubicBezTo>
                    <a:pt x="71" y="366"/>
                    <a:pt x="68" y="369"/>
                    <a:pt x="66" y="372"/>
                  </a:cubicBezTo>
                  <a:cubicBezTo>
                    <a:pt x="60" y="379"/>
                    <a:pt x="55" y="387"/>
                    <a:pt x="51" y="392"/>
                  </a:cubicBezTo>
                  <a:cubicBezTo>
                    <a:pt x="47" y="398"/>
                    <a:pt x="44" y="402"/>
                    <a:pt x="44" y="402"/>
                  </a:cubicBezTo>
                  <a:cubicBezTo>
                    <a:pt x="44" y="402"/>
                    <a:pt x="45" y="403"/>
                    <a:pt x="47" y="405"/>
                  </a:cubicBezTo>
                  <a:cubicBezTo>
                    <a:pt x="48" y="407"/>
                    <a:pt x="50" y="410"/>
                    <a:pt x="52" y="413"/>
                  </a:cubicBezTo>
                  <a:cubicBezTo>
                    <a:pt x="53" y="414"/>
                    <a:pt x="54" y="415"/>
                    <a:pt x="55" y="417"/>
                  </a:cubicBezTo>
                  <a:cubicBezTo>
                    <a:pt x="56" y="418"/>
                    <a:pt x="57" y="419"/>
                    <a:pt x="58" y="420"/>
                  </a:cubicBezTo>
                  <a:cubicBezTo>
                    <a:pt x="60" y="422"/>
                    <a:pt x="61" y="423"/>
                    <a:pt x="61" y="423"/>
                  </a:cubicBezTo>
                  <a:cubicBezTo>
                    <a:pt x="61" y="423"/>
                    <a:pt x="62" y="423"/>
                    <a:pt x="64" y="422"/>
                  </a:cubicBezTo>
                  <a:cubicBezTo>
                    <a:pt x="66" y="421"/>
                    <a:pt x="68" y="420"/>
                    <a:pt x="72" y="419"/>
                  </a:cubicBezTo>
                  <a:cubicBezTo>
                    <a:pt x="78" y="416"/>
                    <a:pt x="86" y="412"/>
                    <a:pt x="95" y="408"/>
                  </a:cubicBezTo>
                  <a:cubicBezTo>
                    <a:pt x="98" y="407"/>
                    <a:pt x="102" y="405"/>
                    <a:pt x="105" y="403"/>
                  </a:cubicBezTo>
                  <a:cubicBezTo>
                    <a:pt x="107" y="405"/>
                    <a:pt x="108" y="406"/>
                    <a:pt x="110" y="408"/>
                  </a:cubicBezTo>
                  <a:cubicBezTo>
                    <a:pt x="113" y="411"/>
                    <a:pt x="116" y="413"/>
                    <a:pt x="118" y="415"/>
                  </a:cubicBezTo>
                  <a:cubicBezTo>
                    <a:pt x="119" y="416"/>
                    <a:pt x="120" y="416"/>
                    <a:pt x="120" y="417"/>
                  </a:cubicBezTo>
                  <a:cubicBezTo>
                    <a:pt x="121" y="417"/>
                    <a:pt x="121" y="417"/>
                    <a:pt x="121" y="417"/>
                  </a:cubicBezTo>
                  <a:cubicBezTo>
                    <a:pt x="121" y="417"/>
                    <a:pt x="122" y="418"/>
                    <a:pt x="124" y="420"/>
                  </a:cubicBezTo>
                  <a:cubicBezTo>
                    <a:pt x="126" y="421"/>
                    <a:pt x="129" y="423"/>
                    <a:pt x="133" y="426"/>
                  </a:cubicBezTo>
                  <a:cubicBezTo>
                    <a:pt x="135" y="427"/>
                    <a:pt x="136" y="429"/>
                    <a:pt x="139" y="430"/>
                  </a:cubicBezTo>
                  <a:cubicBezTo>
                    <a:pt x="138" y="433"/>
                    <a:pt x="137" y="437"/>
                    <a:pt x="136" y="441"/>
                  </a:cubicBezTo>
                  <a:cubicBezTo>
                    <a:pt x="135" y="446"/>
                    <a:pt x="134" y="450"/>
                    <a:pt x="133" y="454"/>
                  </a:cubicBezTo>
                  <a:cubicBezTo>
                    <a:pt x="132" y="458"/>
                    <a:pt x="131" y="462"/>
                    <a:pt x="130" y="466"/>
                  </a:cubicBezTo>
                  <a:cubicBezTo>
                    <a:pt x="129" y="473"/>
                    <a:pt x="129" y="477"/>
                    <a:pt x="129" y="477"/>
                  </a:cubicBezTo>
                  <a:cubicBezTo>
                    <a:pt x="129" y="477"/>
                    <a:pt x="129" y="477"/>
                    <a:pt x="130" y="478"/>
                  </a:cubicBezTo>
                  <a:cubicBezTo>
                    <a:pt x="130" y="478"/>
                    <a:pt x="131" y="479"/>
                    <a:pt x="132" y="479"/>
                  </a:cubicBezTo>
                  <a:cubicBezTo>
                    <a:pt x="135" y="480"/>
                    <a:pt x="138" y="482"/>
                    <a:pt x="141" y="483"/>
                  </a:cubicBezTo>
                  <a:cubicBezTo>
                    <a:pt x="144" y="485"/>
                    <a:pt x="147" y="486"/>
                    <a:pt x="149" y="487"/>
                  </a:cubicBezTo>
                  <a:cubicBezTo>
                    <a:pt x="150" y="488"/>
                    <a:pt x="151" y="488"/>
                    <a:pt x="152" y="489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53" y="489"/>
                    <a:pt x="156" y="486"/>
                    <a:pt x="161" y="480"/>
                  </a:cubicBezTo>
                  <a:cubicBezTo>
                    <a:pt x="163" y="478"/>
                    <a:pt x="166" y="475"/>
                    <a:pt x="169" y="471"/>
                  </a:cubicBezTo>
                  <a:cubicBezTo>
                    <a:pt x="171" y="468"/>
                    <a:pt x="174" y="465"/>
                    <a:pt x="177" y="461"/>
                  </a:cubicBezTo>
                  <a:cubicBezTo>
                    <a:pt x="179" y="458"/>
                    <a:pt x="182" y="455"/>
                    <a:pt x="184" y="452"/>
                  </a:cubicBezTo>
                  <a:cubicBezTo>
                    <a:pt x="186" y="453"/>
                    <a:pt x="188" y="453"/>
                    <a:pt x="191" y="454"/>
                  </a:cubicBezTo>
                  <a:cubicBezTo>
                    <a:pt x="193" y="455"/>
                    <a:pt x="195" y="455"/>
                    <a:pt x="196" y="456"/>
                  </a:cubicBezTo>
                  <a:cubicBezTo>
                    <a:pt x="197" y="456"/>
                    <a:pt x="198" y="456"/>
                    <a:pt x="199" y="456"/>
                  </a:cubicBezTo>
                  <a:cubicBezTo>
                    <a:pt x="199" y="456"/>
                    <a:pt x="200" y="457"/>
                    <a:pt x="201" y="457"/>
                  </a:cubicBezTo>
                  <a:cubicBezTo>
                    <a:pt x="203" y="457"/>
                    <a:pt x="205" y="458"/>
                    <a:pt x="205" y="458"/>
                  </a:cubicBezTo>
                  <a:cubicBezTo>
                    <a:pt x="205" y="458"/>
                    <a:pt x="206" y="458"/>
                    <a:pt x="209" y="459"/>
                  </a:cubicBezTo>
                  <a:cubicBezTo>
                    <a:pt x="211" y="459"/>
                    <a:pt x="215" y="460"/>
                    <a:pt x="219" y="460"/>
                  </a:cubicBezTo>
                  <a:cubicBezTo>
                    <a:pt x="221" y="461"/>
                    <a:pt x="224" y="461"/>
                    <a:pt x="226" y="461"/>
                  </a:cubicBezTo>
                  <a:cubicBezTo>
                    <a:pt x="227" y="465"/>
                    <a:pt x="227" y="469"/>
                    <a:pt x="228" y="473"/>
                  </a:cubicBezTo>
                  <a:cubicBezTo>
                    <a:pt x="230" y="482"/>
                    <a:pt x="232" y="490"/>
                    <a:pt x="234" y="497"/>
                  </a:cubicBezTo>
                  <a:cubicBezTo>
                    <a:pt x="236" y="504"/>
                    <a:pt x="238" y="508"/>
                    <a:pt x="238" y="508"/>
                  </a:cubicBezTo>
                  <a:cubicBezTo>
                    <a:pt x="238" y="508"/>
                    <a:pt x="238" y="508"/>
                    <a:pt x="239" y="508"/>
                  </a:cubicBezTo>
                  <a:cubicBezTo>
                    <a:pt x="240" y="508"/>
                    <a:pt x="241" y="508"/>
                    <a:pt x="242" y="508"/>
                  </a:cubicBezTo>
                  <a:cubicBezTo>
                    <a:pt x="244" y="508"/>
                    <a:pt x="248" y="508"/>
                    <a:pt x="251" y="509"/>
                  </a:cubicBezTo>
                  <a:cubicBezTo>
                    <a:pt x="255" y="508"/>
                    <a:pt x="258" y="508"/>
                    <a:pt x="260" y="508"/>
                  </a:cubicBezTo>
                  <a:cubicBezTo>
                    <a:pt x="262" y="508"/>
                    <a:pt x="263" y="508"/>
                    <a:pt x="263" y="508"/>
                  </a:cubicBezTo>
                  <a:cubicBezTo>
                    <a:pt x="264" y="508"/>
                    <a:pt x="265" y="508"/>
                    <a:pt x="265" y="508"/>
                  </a:cubicBezTo>
                  <a:cubicBezTo>
                    <a:pt x="265" y="508"/>
                    <a:pt x="266" y="504"/>
                    <a:pt x="268" y="497"/>
                  </a:cubicBezTo>
                  <a:cubicBezTo>
                    <a:pt x="270" y="490"/>
                    <a:pt x="272" y="482"/>
                    <a:pt x="274" y="473"/>
                  </a:cubicBezTo>
                  <a:cubicBezTo>
                    <a:pt x="275" y="469"/>
                    <a:pt x="276" y="465"/>
                    <a:pt x="276" y="461"/>
                  </a:cubicBezTo>
                  <a:cubicBezTo>
                    <a:pt x="279" y="461"/>
                    <a:pt x="281" y="461"/>
                    <a:pt x="283" y="460"/>
                  </a:cubicBezTo>
                  <a:cubicBezTo>
                    <a:pt x="288" y="460"/>
                    <a:pt x="291" y="459"/>
                    <a:pt x="294" y="459"/>
                  </a:cubicBezTo>
                  <a:cubicBezTo>
                    <a:pt x="296" y="458"/>
                    <a:pt x="298" y="458"/>
                    <a:pt x="298" y="458"/>
                  </a:cubicBezTo>
                  <a:cubicBezTo>
                    <a:pt x="298" y="458"/>
                    <a:pt x="299" y="457"/>
                    <a:pt x="302" y="457"/>
                  </a:cubicBezTo>
                  <a:cubicBezTo>
                    <a:pt x="302" y="457"/>
                    <a:pt x="303" y="456"/>
                    <a:pt x="304" y="456"/>
                  </a:cubicBezTo>
                  <a:cubicBezTo>
                    <a:pt x="304" y="456"/>
                    <a:pt x="305" y="456"/>
                    <a:pt x="306" y="456"/>
                  </a:cubicBezTo>
                  <a:cubicBezTo>
                    <a:pt x="308" y="455"/>
                    <a:pt x="310" y="455"/>
                    <a:pt x="312" y="454"/>
                  </a:cubicBezTo>
                  <a:cubicBezTo>
                    <a:pt x="314" y="453"/>
                    <a:pt x="316" y="453"/>
                    <a:pt x="318" y="452"/>
                  </a:cubicBezTo>
                  <a:cubicBezTo>
                    <a:pt x="321" y="455"/>
                    <a:pt x="323" y="458"/>
                    <a:pt x="325" y="461"/>
                  </a:cubicBezTo>
                  <a:cubicBezTo>
                    <a:pt x="328" y="465"/>
                    <a:pt x="331" y="468"/>
                    <a:pt x="334" y="471"/>
                  </a:cubicBezTo>
                  <a:cubicBezTo>
                    <a:pt x="336" y="475"/>
                    <a:pt x="339" y="478"/>
                    <a:pt x="341" y="480"/>
                  </a:cubicBezTo>
                  <a:cubicBezTo>
                    <a:pt x="346" y="486"/>
                    <a:pt x="349" y="489"/>
                    <a:pt x="349" y="489"/>
                  </a:cubicBezTo>
                  <a:cubicBezTo>
                    <a:pt x="349" y="489"/>
                    <a:pt x="350" y="489"/>
                    <a:pt x="350" y="489"/>
                  </a:cubicBezTo>
                  <a:cubicBezTo>
                    <a:pt x="351" y="488"/>
                    <a:pt x="352" y="488"/>
                    <a:pt x="353" y="487"/>
                  </a:cubicBezTo>
                  <a:cubicBezTo>
                    <a:pt x="355" y="486"/>
                    <a:pt x="358" y="485"/>
                    <a:pt x="362" y="483"/>
                  </a:cubicBezTo>
                  <a:cubicBezTo>
                    <a:pt x="365" y="482"/>
                    <a:pt x="368" y="480"/>
                    <a:pt x="370" y="479"/>
                  </a:cubicBezTo>
                  <a:cubicBezTo>
                    <a:pt x="371" y="479"/>
                    <a:pt x="372" y="478"/>
                    <a:pt x="373" y="478"/>
                  </a:cubicBezTo>
                  <a:cubicBezTo>
                    <a:pt x="373" y="477"/>
                    <a:pt x="374" y="477"/>
                    <a:pt x="374" y="477"/>
                  </a:cubicBezTo>
                  <a:cubicBezTo>
                    <a:pt x="374" y="477"/>
                    <a:pt x="373" y="473"/>
                    <a:pt x="372" y="466"/>
                  </a:cubicBezTo>
                  <a:cubicBezTo>
                    <a:pt x="371" y="462"/>
                    <a:pt x="370" y="458"/>
                    <a:pt x="370" y="454"/>
                  </a:cubicBezTo>
                  <a:cubicBezTo>
                    <a:pt x="369" y="450"/>
                    <a:pt x="368" y="446"/>
                    <a:pt x="367" y="441"/>
                  </a:cubicBezTo>
                  <a:cubicBezTo>
                    <a:pt x="366" y="437"/>
                    <a:pt x="365" y="433"/>
                    <a:pt x="364" y="430"/>
                  </a:cubicBezTo>
                  <a:cubicBezTo>
                    <a:pt x="366" y="429"/>
                    <a:pt x="368" y="427"/>
                    <a:pt x="370" y="426"/>
                  </a:cubicBezTo>
                  <a:cubicBezTo>
                    <a:pt x="373" y="423"/>
                    <a:pt x="376" y="421"/>
                    <a:pt x="378" y="420"/>
                  </a:cubicBezTo>
                  <a:cubicBezTo>
                    <a:pt x="380" y="418"/>
                    <a:pt x="381" y="417"/>
                    <a:pt x="381" y="417"/>
                  </a:cubicBezTo>
                  <a:cubicBezTo>
                    <a:pt x="381" y="417"/>
                    <a:pt x="382" y="417"/>
                    <a:pt x="382" y="417"/>
                  </a:cubicBezTo>
                  <a:cubicBezTo>
                    <a:pt x="383" y="416"/>
                    <a:pt x="383" y="416"/>
                    <a:pt x="384" y="415"/>
                  </a:cubicBezTo>
                  <a:cubicBezTo>
                    <a:pt x="386" y="413"/>
                    <a:pt x="389" y="411"/>
                    <a:pt x="392" y="408"/>
                  </a:cubicBezTo>
                  <a:cubicBezTo>
                    <a:pt x="394" y="406"/>
                    <a:pt x="396" y="405"/>
                    <a:pt x="397" y="403"/>
                  </a:cubicBezTo>
                  <a:cubicBezTo>
                    <a:pt x="401" y="405"/>
                    <a:pt x="404" y="407"/>
                    <a:pt x="408" y="408"/>
                  </a:cubicBezTo>
                  <a:cubicBezTo>
                    <a:pt x="416" y="412"/>
                    <a:pt x="424" y="416"/>
                    <a:pt x="431" y="419"/>
                  </a:cubicBezTo>
                  <a:cubicBezTo>
                    <a:pt x="434" y="420"/>
                    <a:pt x="436" y="421"/>
                    <a:pt x="438" y="422"/>
                  </a:cubicBezTo>
                  <a:cubicBezTo>
                    <a:pt x="440" y="423"/>
                    <a:pt x="441" y="423"/>
                    <a:pt x="441" y="423"/>
                  </a:cubicBezTo>
                  <a:cubicBezTo>
                    <a:pt x="441" y="423"/>
                    <a:pt x="442" y="422"/>
                    <a:pt x="444" y="420"/>
                  </a:cubicBezTo>
                  <a:cubicBezTo>
                    <a:pt x="445" y="419"/>
                    <a:pt x="446" y="418"/>
                    <a:pt x="447" y="417"/>
                  </a:cubicBezTo>
                  <a:cubicBezTo>
                    <a:pt x="448" y="415"/>
                    <a:pt x="449" y="414"/>
                    <a:pt x="450" y="413"/>
                  </a:cubicBezTo>
                  <a:cubicBezTo>
                    <a:pt x="452" y="410"/>
                    <a:pt x="454" y="407"/>
                    <a:pt x="456" y="405"/>
                  </a:cubicBezTo>
                  <a:cubicBezTo>
                    <a:pt x="457" y="403"/>
                    <a:pt x="458" y="402"/>
                    <a:pt x="458" y="402"/>
                  </a:cubicBezTo>
                  <a:cubicBezTo>
                    <a:pt x="458" y="402"/>
                    <a:pt x="456" y="398"/>
                    <a:pt x="452" y="392"/>
                  </a:cubicBezTo>
                  <a:cubicBezTo>
                    <a:pt x="448" y="387"/>
                    <a:pt x="442" y="379"/>
                    <a:pt x="436" y="372"/>
                  </a:cubicBezTo>
                  <a:cubicBezTo>
                    <a:pt x="434" y="369"/>
                    <a:pt x="431" y="366"/>
                    <a:pt x="429" y="364"/>
                  </a:cubicBezTo>
                  <a:cubicBezTo>
                    <a:pt x="430" y="363"/>
                    <a:pt x="430" y="362"/>
                    <a:pt x="431" y="361"/>
                  </a:cubicBezTo>
                  <a:cubicBezTo>
                    <a:pt x="431" y="360"/>
                    <a:pt x="432" y="359"/>
                    <a:pt x="432" y="358"/>
                  </a:cubicBezTo>
                  <a:cubicBezTo>
                    <a:pt x="435" y="354"/>
                    <a:pt x="436" y="351"/>
                    <a:pt x="437" y="348"/>
                  </a:cubicBezTo>
                  <a:cubicBezTo>
                    <a:pt x="439" y="346"/>
                    <a:pt x="439" y="345"/>
                    <a:pt x="439" y="345"/>
                  </a:cubicBezTo>
                  <a:cubicBezTo>
                    <a:pt x="439" y="345"/>
                    <a:pt x="440" y="343"/>
                    <a:pt x="441" y="341"/>
                  </a:cubicBezTo>
                  <a:cubicBezTo>
                    <a:pt x="442" y="339"/>
                    <a:pt x="444" y="335"/>
                    <a:pt x="445" y="331"/>
                  </a:cubicBezTo>
                  <a:cubicBezTo>
                    <a:pt x="446" y="329"/>
                    <a:pt x="447" y="327"/>
                    <a:pt x="448" y="325"/>
                  </a:cubicBezTo>
                  <a:cubicBezTo>
                    <a:pt x="451" y="325"/>
                    <a:pt x="455" y="325"/>
                    <a:pt x="459" y="325"/>
                  </a:cubicBezTo>
                  <a:cubicBezTo>
                    <a:pt x="464" y="325"/>
                    <a:pt x="468" y="325"/>
                    <a:pt x="473" y="325"/>
                  </a:cubicBezTo>
                  <a:cubicBezTo>
                    <a:pt x="475" y="325"/>
                    <a:pt x="477" y="325"/>
                    <a:pt x="479" y="325"/>
                  </a:cubicBezTo>
                  <a:cubicBezTo>
                    <a:pt x="481" y="325"/>
                    <a:pt x="483" y="325"/>
                    <a:pt x="484" y="325"/>
                  </a:cubicBezTo>
                  <a:cubicBezTo>
                    <a:pt x="491" y="324"/>
                    <a:pt x="496" y="324"/>
                    <a:pt x="496" y="324"/>
                  </a:cubicBezTo>
                  <a:cubicBezTo>
                    <a:pt x="496" y="324"/>
                    <a:pt x="496" y="322"/>
                    <a:pt x="497" y="320"/>
                  </a:cubicBezTo>
                  <a:cubicBezTo>
                    <a:pt x="497" y="319"/>
                    <a:pt x="497" y="318"/>
                    <a:pt x="498" y="318"/>
                  </a:cubicBezTo>
                  <a:cubicBezTo>
                    <a:pt x="498" y="317"/>
                    <a:pt x="498" y="316"/>
                    <a:pt x="498" y="316"/>
                  </a:cubicBezTo>
                  <a:cubicBezTo>
                    <a:pt x="498" y="314"/>
                    <a:pt x="499" y="312"/>
                    <a:pt x="499" y="311"/>
                  </a:cubicBezTo>
                  <a:cubicBezTo>
                    <a:pt x="500" y="309"/>
                    <a:pt x="500" y="307"/>
                    <a:pt x="500" y="306"/>
                  </a:cubicBezTo>
                  <a:cubicBezTo>
                    <a:pt x="501" y="304"/>
                    <a:pt x="501" y="303"/>
                    <a:pt x="501" y="302"/>
                  </a:cubicBezTo>
                  <a:cubicBezTo>
                    <a:pt x="502" y="299"/>
                    <a:pt x="502" y="297"/>
                    <a:pt x="502" y="297"/>
                  </a:cubicBezTo>
                  <a:cubicBezTo>
                    <a:pt x="502" y="297"/>
                    <a:pt x="498" y="295"/>
                    <a:pt x="492" y="292"/>
                  </a:cubicBezTo>
                  <a:cubicBezTo>
                    <a:pt x="486" y="288"/>
                    <a:pt x="477" y="284"/>
                    <a:pt x="469" y="280"/>
                  </a:cubicBezTo>
                  <a:close/>
                  <a:moveTo>
                    <a:pt x="251" y="408"/>
                  </a:moveTo>
                  <a:cubicBezTo>
                    <a:pt x="166" y="408"/>
                    <a:pt x="98" y="339"/>
                    <a:pt x="98" y="254"/>
                  </a:cubicBezTo>
                  <a:cubicBezTo>
                    <a:pt x="98" y="169"/>
                    <a:pt x="166" y="101"/>
                    <a:pt x="251" y="101"/>
                  </a:cubicBezTo>
                  <a:cubicBezTo>
                    <a:pt x="336" y="101"/>
                    <a:pt x="405" y="169"/>
                    <a:pt x="405" y="254"/>
                  </a:cubicBezTo>
                  <a:cubicBezTo>
                    <a:pt x="405" y="339"/>
                    <a:pt x="336" y="408"/>
                    <a:pt x="251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ṣḻïḋé">
              <a:extLst>
                <a:ext uri="{FF2B5EF4-FFF2-40B4-BE49-F238E27FC236}">
                  <a16:creationId xmlns="" xmlns:a16="http://schemas.microsoft.com/office/drawing/2014/main" id="{B2065E54-D922-4787-B112-A8E446FA4B84}"/>
                </a:ext>
              </a:extLst>
            </p:cNvPr>
            <p:cNvSpPr/>
            <p:nvPr/>
          </p:nvSpPr>
          <p:spPr bwMode="auto">
            <a:xfrm>
              <a:off x="4529932" y="3403600"/>
              <a:ext cx="1239837" cy="1255713"/>
            </a:xfrm>
            <a:custGeom>
              <a:avLst/>
              <a:gdLst>
                <a:gd name="T0" fmla="*/ 302 w 330"/>
                <a:gd name="T1" fmla="*/ 167 h 334"/>
                <a:gd name="T2" fmla="*/ 323 w 330"/>
                <a:gd name="T3" fmla="*/ 143 h 334"/>
                <a:gd name="T4" fmla="*/ 327 w 330"/>
                <a:gd name="T5" fmla="*/ 127 h 334"/>
                <a:gd name="T6" fmla="*/ 314 w 330"/>
                <a:gd name="T7" fmla="*/ 121 h 334"/>
                <a:gd name="T8" fmla="*/ 290 w 330"/>
                <a:gd name="T9" fmla="*/ 110 h 334"/>
                <a:gd name="T10" fmla="*/ 282 w 330"/>
                <a:gd name="T11" fmla="*/ 95 h 334"/>
                <a:gd name="T12" fmla="*/ 296 w 330"/>
                <a:gd name="T13" fmla="*/ 63 h 334"/>
                <a:gd name="T14" fmla="*/ 283 w 330"/>
                <a:gd name="T15" fmla="*/ 59 h 334"/>
                <a:gd name="T16" fmla="*/ 251 w 330"/>
                <a:gd name="T17" fmla="*/ 60 h 334"/>
                <a:gd name="T18" fmla="*/ 241 w 330"/>
                <a:gd name="T19" fmla="*/ 44 h 334"/>
                <a:gd name="T20" fmla="*/ 243 w 330"/>
                <a:gd name="T21" fmla="*/ 19 h 334"/>
                <a:gd name="T22" fmla="*/ 224 w 330"/>
                <a:gd name="T23" fmla="*/ 19 h 334"/>
                <a:gd name="T24" fmla="*/ 201 w 330"/>
                <a:gd name="T25" fmla="*/ 35 h 334"/>
                <a:gd name="T26" fmla="*/ 186 w 330"/>
                <a:gd name="T27" fmla="*/ 32 h 334"/>
                <a:gd name="T28" fmla="*/ 173 w 330"/>
                <a:gd name="T29" fmla="*/ 0 h 334"/>
                <a:gd name="T30" fmla="*/ 156 w 330"/>
                <a:gd name="T31" fmla="*/ 0 h 334"/>
                <a:gd name="T32" fmla="*/ 137 w 330"/>
                <a:gd name="T33" fmla="*/ 33 h 334"/>
                <a:gd name="T34" fmla="*/ 125 w 330"/>
                <a:gd name="T35" fmla="*/ 36 h 334"/>
                <a:gd name="T36" fmla="*/ 101 w 330"/>
                <a:gd name="T37" fmla="*/ 13 h 334"/>
                <a:gd name="T38" fmla="*/ 85 w 330"/>
                <a:gd name="T39" fmla="*/ 20 h 334"/>
                <a:gd name="T40" fmla="*/ 91 w 330"/>
                <a:gd name="T41" fmla="*/ 52 h 334"/>
                <a:gd name="T42" fmla="*/ 77 w 330"/>
                <a:gd name="T43" fmla="*/ 62 h 334"/>
                <a:gd name="T44" fmla="*/ 42 w 330"/>
                <a:gd name="T45" fmla="*/ 57 h 334"/>
                <a:gd name="T46" fmla="*/ 31 w 330"/>
                <a:gd name="T47" fmla="*/ 68 h 334"/>
                <a:gd name="T48" fmla="*/ 47 w 330"/>
                <a:gd name="T49" fmla="*/ 97 h 334"/>
                <a:gd name="T50" fmla="*/ 38 w 330"/>
                <a:gd name="T51" fmla="*/ 117 h 334"/>
                <a:gd name="T52" fmla="*/ 12 w 330"/>
                <a:gd name="T53" fmla="*/ 121 h 334"/>
                <a:gd name="T54" fmla="*/ 2 w 330"/>
                <a:gd name="T55" fmla="*/ 130 h 334"/>
                <a:gd name="T56" fmla="*/ 22 w 330"/>
                <a:gd name="T57" fmla="*/ 150 h 334"/>
                <a:gd name="T58" fmla="*/ 28 w 330"/>
                <a:gd name="T59" fmla="*/ 170 h 334"/>
                <a:gd name="T60" fmla="*/ 0 w 330"/>
                <a:gd name="T61" fmla="*/ 196 h 334"/>
                <a:gd name="T62" fmla="*/ 3 w 330"/>
                <a:gd name="T63" fmla="*/ 209 h 334"/>
                <a:gd name="T64" fmla="*/ 19 w 330"/>
                <a:gd name="T65" fmla="*/ 214 h 334"/>
                <a:gd name="T66" fmla="*/ 41 w 330"/>
                <a:gd name="T67" fmla="*/ 227 h 334"/>
                <a:gd name="T68" fmla="*/ 43 w 330"/>
                <a:gd name="T69" fmla="*/ 245 h 334"/>
                <a:gd name="T70" fmla="*/ 36 w 330"/>
                <a:gd name="T71" fmla="*/ 274 h 334"/>
                <a:gd name="T72" fmla="*/ 62 w 330"/>
                <a:gd name="T73" fmla="*/ 268 h 334"/>
                <a:gd name="T74" fmla="*/ 79 w 330"/>
                <a:gd name="T75" fmla="*/ 274 h 334"/>
                <a:gd name="T76" fmla="*/ 87 w 330"/>
                <a:gd name="T77" fmla="*/ 299 h 334"/>
                <a:gd name="T78" fmla="*/ 92 w 330"/>
                <a:gd name="T79" fmla="*/ 318 h 334"/>
                <a:gd name="T80" fmla="*/ 111 w 330"/>
                <a:gd name="T81" fmla="*/ 310 h 334"/>
                <a:gd name="T82" fmla="*/ 130 w 330"/>
                <a:gd name="T83" fmla="*/ 300 h 334"/>
                <a:gd name="T84" fmla="*/ 148 w 330"/>
                <a:gd name="T85" fmla="*/ 303 h 334"/>
                <a:gd name="T86" fmla="*/ 159 w 330"/>
                <a:gd name="T87" fmla="*/ 334 h 334"/>
                <a:gd name="T88" fmla="*/ 176 w 330"/>
                <a:gd name="T89" fmla="*/ 327 h 334"/>
                <a:gd name="T90" fmla="*/ 195 w 330"/>
                <a:gd name="T91" fmla="*/ 301 h 334"/>
                <a:gd name="T92" fmla="*/ 209 w 330"/>
                <a:gd name="T93" fmla="*/ 297 h 334"/>
                <a:gd name="T94" fmla="*/ 230 w 330"/>
                <a:gd name="T95" fmla="*/ 321 h 334"/>
                <a:gd name="T96" fmla="*/ 245 w 330"/>
                <a:gd name="T97" fmla="*/ 314 h 334"/>
                <a:gd name="T98" fmla="*/ 243 w 330"/>
                <a:gd name="T99" fmla="*/ 280 h 334"/>
                <a:gd name="T100" fmla="*/ 258 w 330"/>
                <a:gd name="T101" fmla="*/ 268 h 334"/>
                <a:gd name="T102" fmla="*/ 290 w 330"/>
                <a:gd name="T103" fmla="*/ 278 h 334"/>
                <a:gd name="T104" fmla="*/ 301 w 330"/>
                <a:gd name="T105" fmla="*/ 264 h 334"/>
                <a:gd name="T106" fmla="*/ 284 w 330"/>
                <a:gd name="T107" fmla="*/ 235 h 334"/>
                <a:gd name="T108" fmla="*/ 294 w 330"/>
                <a:gd name="T109" fmla="*/ 214 h 334"/>
                <a:gd name="T110" fmla="*/ 326 w 330"/>
                <a:gd name="T111" fmla="*/ 213 h 334"/>
                <a:gd name="T112" fmla="*/ 329 w 330"/>
                <a:gd name="T113" fmla="*/ 201 h 334"/>
                <a:gd name="T114" fmla="*/ 165 w 330"/>
                <a:gd name="T115" fmla="*/ 26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0" h="334">
                  <a:moveTo>
                    <a:pt x="308" y="184"/>
                  </a:moveTo>
                  <a:cubicBezTo>
                    <a:pt x="306" y="183"/>
                    <a:pt x="304" y="182"/>
                    <a:pt x="301" y="181"/>
                  </a:cubicBezTo>
                  <a:cubicBezTo>
                    <a:pt x="301" y="180"/>
                    <a:pt x="302" y="178"/>
                    <a:pt x="302" y="177"/>
                  </a:cubicBezTo>
                  <a:cubicBezTo>
                    <a:pt x="302" y="174"/>
                    <a:pt x="302" y="172"/>
                    <a:pt x="302" y="170"/>
                  </a:cubicBezTo>
                  <a:cubicBezTo>
                    <a:pt x="302" y="168"/>
                    <a:pt x="302" y="167"/>
                    <a:pt x="302" y="167"/>
                  </a:cubicBezTo>
                  <a:cubicBezTo>
                    <a:pt x="302" y="167"/>
                    <a:pt x="302" y="166"/>
                    <a:pt x="302" y="165"/>
                  </a:cubicBezTo>
                  <a:cubicBezTo>
                    <a:pt x="302" y="163"/>
                    <a:pt x="302" y="161"/>
                    <a:pt x="302" y="158"/>
                  </a:cubicBezTo>
                  <a:cubicBezTo>
                    <a:pt x="302" y="156"/>
                    <a:pt x="301" y="155"/>
                    <a:pt x="301" y="153"/>
                  </a:cubicBezTo>
                  <a:cubicBezTo>
                    <a:pt x="304" y="152"/>
                    <a:pt x="306" y="151"/>
                    <a:pt x="308" y="150"/>
                  </a:cubicBezTo>
                  <a:cubicBezTo>
                    <a:pt x="314" y="147"/>
                    <a:pt x="319" y="145"/>
                    <a:pt x="323" y="143"/>
                  </a:cubicBezTo>
                  <a:cubicBezTo>
                    <a:pt x="327" y="140"/>
                    <a:pt x="330" y="139"/>
                    <a:pt x="330" y="139"/>
                  </a:cubicBezTo>
                  <a:cubicBezTo>
                    <a:pt x="330" y="139"/>
                    <a:pt x="329" y="138"/>
                    <a:pt x="329" y="136"/>
                  </a:cubicBezTo>
                  <a:cubicBezTo>
                    <a:pt x="329" y="135"/>
                    <a:pt x="329" y="134"/>
                    <a:pt x="329" y="133"/>
                  </a:cubicBezTo>
                  <a:cubicBezTo>
                    <a:pt x="328" y="132"/>
                    <a:pt x="328" y="131"/>
                    <a:pt x="328" y="130"/>
                  </a:cubicBezTo>
                  <a:cubicBezTo>
                    <a:pt x="328" y="129"/>
                    <a:pt x="327" y="128"/>
                    <a:pt x="327" y="127"/>
                  </a:cubicBezTo>
                  <a:cubicBezTo>
                    <a:pt x="327" y="126"/>
                    <a:pt x="327" y="126"/>
                    <a:pt x="327" y="125"/>
                  </a:cubicBezTo>
                  <a:cubicBezTo>
                    <a:pt x="327" y="125"/>
                    <a:pt x="327" y="125"/>
                    <a:pt x="326" y="124"/>
                  </a:cubicBezTo>
                  <a:cubicBezTo>
                    <a:pt x="326" y="123"/>
                    <a:pt x="326" y="121"/>
                    <a:pt x="326" y="121"/>
                  </a:cubicBezTo>
                  <a:cubicBezTo>
                    <a:pt x="326" y="121"/>
                    <a:pt x="323" y="121"/>
                    <a:pt x="318" y="121"/>
                  </a:cubicBezTo>
                  <a:cubicBezTo>
                    <a:pt x="317" y="121"/>
                    <a:pt x="316" y="121"/>
                    <a:pt x="314" y="121"/>
                  </a:cubicBezTo>
                  <a:cubicBezTo>
                    <a:pt x="313" y="121"/>
                    <a:pt x="312" y="121"/>
                    <a:pt x="310" y="121"/>
                  </a:cubicBezTo>
                  <a:cubicBezTo>
                    <a:pt x="308" y="121"/>
                    <a:pt x="304" y="121"/>
                    <a:pt x="301" y="121"/>
                  </a:cubicBezTo>
                  <a:cubicBezTo>
                    <a:pt x="299" y="121"/>
                    <a:pt x="296" y="121"/>
                    <a:pt x="294" y="121"/>
                  </a:cubicBezTo>
                  <a:cubicBezTo>
                    <a:pt x="293" y="119"/>
                    <a:pt x="293" y="118"/>
                    <a:pt x="292" y="117"/>
                  </a:cubicBezTo>
                  <a:cubicBezTo>
                    <a:pt x="291" y="114"/>
                    <a:pt x="290" y="112"/>
                    <a:pt x="290" y="110"/>
                  </a:cubicBezTo>
                  <a:cubicBezTo>
                    <a:pt x="289" y="109"/>
                    <a:pt x="288" y="108"/>
                    <a:pt x="288" y="108"/>
                  </a:cubicBezTo>
                  <a:cubicBezTo>
                    <a:pt x="288" y="108"/>
                    <a:pt x="288" y="107"/>
                    <a:pt x="287" y="105"/>
                  </a:cubicBezTo>
                  <a:cubicBezTo>
                    <a:pt x="287" y="104"/>
                    <a:pt x="285" y="102"/>
                    <a:pt x="284" y="99"/>
                  </a:cubicBezTo>
                  <a:cubicBezTo>
                    <a:pt x="284" y="99"/>
                    <a:pt x="283" y="98"/>
                    <a:pt x="283" y="97"/>
                  </a:cubicBezTo>
                  <a:cubicBezTo>
                    <a:pt x="282" y="97"/>
                    <a:pt x="282" y="96"/>
                    <a:pt x="282" y="95"/>
                  </a:cubicBezTo>
                  <a:cubicBezTo>
                    <a:pt x="283" y="93"/>
                    <a:pt x="285" y="92"/>
                    <a:pt x="287" y="90"/>
                  </a:cubicBezTo>
                  <a:cubicBezTo>
                    <a:pt x="290" y="85"/>
                    <a:pt x="294" y="80"/>
                    <a:pt x="297" y="76"/>
                  </a:cubicBezTo>
                  <a:cubicBezTo>
                    <a:pt x="299" y="73"/>
                    <a:pt x="301" y="70"/>
                    <a:pt x="301" y="70"/>
                  </a:cubicBezTo>
                  <a:cubicBezTo>
                    <a:pt x="301" y="70"/>
                    <a:pt x="300" y="69"/>
                    <a:pt x="299" y="68"/>
                  </a:cubicBezTo>
                  <a:cubicBezTo>
                    <a:pt x="298" y="67"/>
                    <a:pt x="297" y="65"/>
                    <a:pt x="296" y="63"/>
                  </a:cubicBezTo>
                  <a:cubicBezTo>
                    <a:pt x="295" y="62"/>
                    <a:pt x="294" y="61"/>
                    <a:pt x="294" y="60"/>
                  </a:cubicBezTo>
                  <a:cubicBezTo>
                    <a:pt x="293" y="60"/>
                    <a:pt x="292" y="59"/>
                    <a:pt x="292" y="58"/>
                  </a:cubicBezTo>
                  <a:cubicBezTo>
                    <a:pt x="291" y="57"/>
                    <a:pt x="290" y="56"/>
                    <a:pt x="290" y="56"/>
                  </a:cubicBezTo>
                  <a:cubicBezTo>
                    <a:pt x="290" y="56"/>
                    <a:pt x="289" y="57"/>
                    <a:pt x="288" y="57"/>
                  </a:cubicBezTo>
                  <a:cubicBezTo>
                    <a:pt x="287" y="57"/>
                    <a:pt x="285" y="58"/>
                    <a:pt x="283" y="59"/>
                  </a:cubicBezTo>
                  <a:cubicBezTo>
                    <a:pt x="279" y="61"/>
                    <a:pt x="273" y="63"/>
                    <a:pt x="268" y="66"/>
                  </a:cubicBezTo>
                  <a:cubicBezTo>
                    <a:pt x="265" y="67"/>
                    <a:pt x="263" y="68"/>
                    <a:pt x="261" y="69"/>
                  </a:cubicBezTo>
                  <a:cubicBezTo>
                    <a:pt x="260" y="68"/>
                    <a:pt x="259" y="67"/>
                    <a:pt x="258" y="66"/>
                  </a:cubicBezTo>
                  <a:cubicBezTo>
                    <a:pt x="256" y="64"/>
                    <a:pt x="254" y="63"/>
                    <a:pt x="252" y="62"/>
                  </a:cubicBezTo>
                  <a:cubicBezTo>
                    <a:pt x="252" y="61"/>
                    <a:pt x="251" y="61"/>
                    <a:pt x="251" y="60"/>
                  </a:cubicBezTo>
                  <a:cubicBezTo>
                    <a:pt x="251" y="60"/>
                    <a:pt x="250" y="60"/>
                    <a:pt x="250" y="60"/>
                  </a:cubicBezTo>
                  <a:cubicBezTo>
                    <a:pt x="250" y="60"/>
                    <a:pt x="250" y="59"/>
                    <a:pt x="248" y="58"/>
                  </a:cubicBezTo>
                  <a:cubicBezTo>
                    <a:pt x="247" y="57"/>
                    <a:pt x="245" y="56"/>
                    <a:pt x="243" y="54"/>
                  </a:cubicBezTo>
                  <a:cubicBezTo>
                    <a:pt x="242" y="54"/>
                    <a:pt x="240" y="53"/>
                    <a:pt x="239" y="52"/>
                  </a:cubicBezTo>
                  <a:cubicBezTo>
                    <a:pt x="240" y="49"/>
                    <a:pt x="240" y="47"/>
                    <a:pt x="241" y="44"/>
                  </a:cubicBezTo>
                  <a:cubicBezTo>
                    <a:pt x="242" y="42"/>
                    <a:pt x="242" y="39"/>
                    <a:pt x="243" y="36"/>
                  </a:cubicBezTo>
                  <a:cubicBezTo>
                    <a:pt x="243" y="33"/>
                    <a:pt x="244" y="31"/>
                    <a:pt x="244" y="28"/>
                  </a:cubicBezTo>
                  <a:cubicBezTo>
                    <a:pt x="245" y="24"/>
                    <a:pt x="245" y="21"/>
                    <a:pt x="245" y="21"/>
                  </a:cubicBezTo>
                  <a:cubicBezTo>
                    <a:pt x="245" y="21"/>
                    <a:pt x="245" y="21"/>
                    <a:pt x="245" y="20"/>
                  </a:cubicBezTo>
                  <a:cubicBezTo>
                    <a:pt x="244" y="20"/>
                    <a:pt x="244" y="20"/>
                    <a:pt x="243" y="19"/>
                  </a:cubicBezTo>
                  <a:cubicBezTo>
                    <a:pt x="241" y="19"/>
                    <a:pt x="239" y="18"/>
                    <a:pt x="237" y="17"/>
                  </a:cubicBezTo>
                  <a:cubicBezTo>
                    <a:pt x="235" y="16"/>
                    <a:pt x="233" y="15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29" y="13"/>
                    <a:pt x="229" y="13"/>
                  </a:cubicBezTo>
                  <a:cubicBezTo>
                    <a:pt x="229" y="13"/>
                    <a:pt x="227" y="15"/>
                    <a:pt x="224" y="19"/>
                  </a:cubicBezTo>
                  <a:cubicBezTo>
                    <a:pt x="223" y="20"/>
                    <a:pt x="221" y="22"/>
                    <a:pt x="219" y="24"/>
                  </a:cubicBezTo>
                  <a:cubicBezTo>
                    <a:pt x="217" y="27"/>
                    <a:pt x="215" y="29"/>
                    <a:pt x="214" y="31"/>
                  </a:cubicBezTo>
                  <a:cubicBezTo>
                    <a:pt x="212" y="33"/>
                    <a:pt x="211" y="35"/>
                    <a:pt x="209" y="37"/>
                  </a:cubicBezTo>
                  <a:cubicBezTo>
                    <a:pt x="208" y="37"/>
                    <a:pt x="206" y="36"/>
                    <a:pt x="205" y="36"/>
                  </a:cubicBezTo>
                  <a:cubicBezTo>
                    <a:pt x="203" y="36"/>
                    <a:pt x="202" y="35"/>
                    <a:pt x="201" y="35"/>
                  </a:cubicBezTo>
                  <a:cubicBezTo>
                    <a:pt x="200" y="35"/>
                    <a:pt x="200" y="35"/>
                    <a:pt x="199" y="34"/>
                  </a:cubicBezTo>
                  <a:cubicBezTo>
                    <a:pt x="199" y="34"/>
                    <a:pt x="198" y="34"/>
                    <a:pt x="198" y="34"/>
                  </a:cubicBezTo>
                  <a:cubicBezTo>
                    <a:pt x="196" y="34"/>
                    <a:pt x="195" y="34"/>
                    <a:pt x="195" y="34"/>
                  </a:cubicBezTo>
                  <a:cubicBezTo>
                    <a:pt x="195" y="34"/>
                    <a:pt x="194" y="33"/>
                    <a:pt x="193" y="33"/>
                  </a:cubicBezTo>
                  <a:cubicBezTo>
                    <a:pt x="191" y="33"/>
                    <a:pt x="189" y="32"/>
                    <a:pt x="186" y="32"/>
                  </a:cubicBezTo>
                  <a:cubicBezTo>
                    <a:pt x="185" y="32"/>
                    <a:pt x="183" y="31"/>
                    <a:pt x="181" y="31"/>
                  </a:cubicBezTo>
                  <a:cubicBezTo>
                    <a:pt x="181" y="29"/>
                    <a:pt x="181" y="26"/>
                    <a:pt x="180" y="24"/>
                  </a:cubicBezTo>
                  <a:cubicBezTo>
                    <a:pt x="179" y="18"/>
                    <a:pt x="177" y="12"/>
                    <a:pt x="176" y="8"/>
                  </a:cubicBezTo>
                  <a:cubicBezTo>
                    <a:pt x="175" y="3"/>
                    <a:pt x="174" y="0"/>
                    <a:pt x="174" y="0"/>
                  </a:cubicBezTo>
                  <a:cubicBezTo>
                    <a:pt x="174" y="0"/>
                    <a:pt x="174" y="0"/>
                    <a:pt x="173" y="0"/>
                  </a:cubicBezTo>
                  <a:cubicBezTo>
                    <a:pt x="173" y="0"/>
                    <a:pt x="172" y="0"/>
                    <a:pt x="171" y="0"/>
                  </a:cubicBezTo>
                  <a:cubicBezTo>
                    <a:pt x="169" y="0"/>
                    <a:pt x="167" y="0"/>
                    <a:pt x="165" y="0"/>
                  </a:cubicBezTo>
                  <a:cubicBezTo>
                    <a:pt x="163" y="0"/>
                    <a:pt x="160" y="0"/>
                    <a:pt x="159" y="0"/>
                  </a:cubicBezTo>
                  <a:cubicBezTo>
                    <a:pt x="158" y="0"/>
                    <a:pt x="157" y="0"/>
                    <a:pt x="15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5" y="3"/>
                    <a:pt x="154" y="8"/>
                  </a:cubicBezTo>
                  <a:cubicBezTo>
                    <a:pt x="153" y="12"/>
                    <a:pt x="151" y="18"/>
                    <a:pt x="150" y="24"/>
                  </a:cubicBezTo>
                  <a:cubicBezTo>
                    <a:pt x="149" y="26"/>
                    <a:pt x="149" y="29"/>
                    <a:pt x="148" y="31"/>
                  </a:cubicBezTo>
                  <a:cubicBezTo>
                    <a:pt x="147" y="31"/>
                    <a:pt x="145" y="32"/>
                    <a:pt x="144" y="32"/>
                  </a:cubicBezTo>
                  <a:cubicBezTo>
                    <a:pt x="141" y="32"/>
                    <a:pt x="139" y="33"/>
                    <a:pt x="137" y="33"/>
                  </a:cubicBezTo>
                  <a:cubicBezTo>
                    <a:pt x="135" y="33"/>
                    <a:pt x="134" y="34"/>
                    <a:pt x="134" y="34"/>
                  </a:cubicBezTo>
                  <a:cubicBezTo>
                    <a:pt x="134" y="34"/>
                    <a:pt x="133" y="34"/>
                    <a:pt x="132" y="34"/>
                  </a:cubicBezTo>
                  <a:cubicBezTo>
                    <a:pt x="131" y="34"/>
                    <a:pt x="131" y="34"/>
                    <a:pt x="130" y="34"/>
                  </a:cubicBezTo>
                  <a:cubicBezTo>
                    <a:pt x="130" y="35"/>
                    <a:pt x="129" y="35"/>
                    <a:pt x="129" y="35"/>
                  </a:cubicBezTo>
                  <a:cubicBezTo>
                    <a:pt x="128" y="35"/>
                    <a:pt x="126" y="36"/>
                    <a:pt x="125" y="36"/>
                  </a:cubicBezTo>
                  <a:cubicBezTo>
                    <a:pt x="124" y="36"/>
                    <a:pt x="122" y="37"/>
                    <a:pt x="121" y="37"/>
                  </a:cubicBezTo>
                  <a:cubicBezTo>
                    <a:pt x="119" y="35"/>
                    <a:pt x="118" y="33"/>
                    <a:pt x="116" y="31"/>
                  </a:cubicBezTo>
                  <a:cubicBezTo>
                    <a:pt x="114" y="29"/>
                    <a:pt x="112" y="27"/>
                    <a:pt x="111" y="24"/>
                  </a:cubicBezTo>
                  <a:cubicBezTo>
                    <a:pt x="109" y="22"/>
                    <a:pt x="107" y="20"/>
                    <a:pt x="106" y="19"/>
                  </a:cubicBezTo>
                  <a:cubicBezTo>
                    <a:pt x="103" y="15"/>
                    <a:pt x="101" y="13"/>
                    <a:pt x="101" y="13"/>
                  </a:cubicBezTo>
                  <a:cubicBezTo>
                    <a:pt x="101" y="13"/>
                    <a:pt x="100" y="13"/>
                    <a:pt x="100" y="13"/>
                  </a:cubicBezTo>
                  <a:cubicBezTo>
                    <a:pt x="99" y="13"/>
                    <a:pt x="99" y="14"/>
                    <a:pt x="98" y="14"/>
                  </a:cubicBezTo>
                  <a:cubicBezTo>
                    <a:pt x="96" y="15"/>
                    <a:pt x="94" y="16"/>
                    <a:pt x="92" y="17"/>
                  </a:cubicBezTo>
                  <a:cubicBezTo>
                    <a:pt x="90" y="18"/>
                    <a:pt x="88" y="19"/>
                    <a:pt x="87" y="19"/>
                  </a:cubicBezTo>
                  <a:cubicBezTo>
                    <a:pt x="86" y="20"/>
                    <a:pt x="86" y="20"/>
                    <a:pt x="85" y="20"/>
                  </a:cubicBezTo>
                  <a:cubicBezTo>
                    <a:pt x="85" y="21"/>
                    <a:pt x="84" y="21"/>
                    <a:pt x="84" y="21"/>
                  </a:cubicBezTo>
                  <a:cubicBezTo>
                    <a:pt x="84" y="21"/>
                    <a:pt x="85" y="24"/>
                    <a:pt x="86" y="28"/>
                  </a:cubicBezTo>
                  <a:cubicBezTo>
                    <a:pt x="86" y="31"/>
                    <a:pt x="87" y="33"/>
                    <a:pt x="87" y="36"/>
                  </a:cubicBezTo>
                  <a:cubicBezTo>
                    <a:pt x="88" y="39"/>
                    <a:pt x="88" y="42"/>
                    <a:pt x="89" y="44"/>
                  </a:cubicBezTo>
                  <a:cubicBezTo>
                    <a:pt x="90" y="47"/>
                    <a:pt x="90" y="49"/>
                    <a:pt x="91" y="52"/>
                  </a:cubicBezTo>
                  <a:cubicBezTo>
                    <a:pt x="90" y="53"/>
                    <a:pt x="88" y="54"/>
                    <a:pt x="87" y="54"/>
                  </a:cubicBezTo>
                  <a:cubicBezTo>
                    <a:pt x="85" y="56"/>
                    <a:pt x="83" y="57"/>
                    <a:pt x="82" y="58"/>
                  </a:cubicBezTo>
                  <a:cubicBezTo>
                    <a:pt x="80" y="59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1"/>
                    <a:pt x="78" y="61"/>
                    <a:pt x="77" y="62"/>
                  </a:cubicBezTo>
                  <a:cubicBezTo>
                    <a:pt x="76" y="63"/>
                    <a:pt x="74" y="64"/>
                    <a:pt x="72" y="66"/>
                  </a:cubicBezTo>
                  <a:cubicBezTo>
                    <a:pt x="71" y="67"/>
                    <a:pt x="70" y="68"/>
                    <a:pt x="69" y="69"/>
                  </a:cubicBezTo>
                  <a:cubicBezTo>
                    <a:pt x="67" y="68"/>
                    <a:pt x="64" y="67"/>
                    <a:pt x="62" y="66"/>
                  </a:cubicBezTo>
                  <a:cubicBezTo>
                    <a:pt x="57" y="63"/>
                    <a:pt x="51" y="61"/>
                    <a:pt x="47" y="59"/>
                  </a:cubicBezTo>
                  <a:cubicBezTo>
                    <a:pt x="45" y="58"/>
                    <a:pt x="43" y="57"/>
                    <a:pt x="42" y="57"/>
                  </a:cubicBezTo>
                  <a:cubicBezTo>
                    <a:pt x="41" y="57"/>
                    <a:pt x="40" y="56"/>
                    <a:pt x="40" y="56"/>
                  </a:cubicBezTo>
                  <a:cubicBezTo>
                    <a:pt x="40" y="56"/>
                    <a:pt x="39" y="57"/>
                    <a:pt x="38" y="58"/>
                  </a:cubicBezTo>
                  <a:cubicBezTo>
                    <a:pt x="38" y="59"/>
                    <a:pt x="37" y="60"/>
                    <a:pt x="36" y="60"/>
                  </a:cubicBezTo>
                  <a:cubicBezTo>
                    <a:pt x="36" y="61"/>
                    <a:pt x="35" y="62"/>
                    <a:pt x="34" y="63"/>
                  </a:cubicBezTo>
                  <a:cubicBezTo>
                    <a:pt x="33" y="65"/>
                    <a:pt x="32" y="67"/>
                    <a:pt x="31" y="68"/>
                  </a:cubicBezTo>
                  <a:cubicBezTo>
                    <a:pt x="30" y="69"/>
                    <a:pt x="29" y="70"/>
                    <a:pt x="29" y="70"/>
                  </a:cubicBezTo>
                  <a:cubicBezTo>
                    <a:pt x="29" y="70"/>
                    <a:pt x="31" y="73"/>
                    <a:pt x="33" y="76"/>
                  </a:cubicBezTo>
                  <a:cubicBezTo>
                    <a:pt x="36" y="80"/>
                    <a:pt x="40" y="85"/>
                    <a:pt x="43" y="90"/>
                  </a:cubicBezTo>
                  <a:cubicBezTo>
                    <a:pt x="45" y="92"/>
                    <a:pt x="47" y="93"/>
                    <a:pt x="48" y="95"/>
                  </a:cubicBezTo>
                  <a:cubicBezTo>
                    <a:pt x="48" y="96"/>
                    <a:pt x="47" y="97"/>
                    <a:pt x="47" y="97"/>
                  </a:cubicBezTo>
                  <a:cubicBezTo>
                    <a:pt x="47" y="98"/>
                    <a:pt x="46" y="99"/>
                    <a:pt x="46" y="99"/>
                  </a:cubicBezTo>
                  <a:cubicBezTo>
                    <a:pt x="44" y="102"/>
                    <a:pt x="43" y="104"/>
                    <a:pt x="43" y="105"/>
                  </a:cubicBezTo>
                  <a:cubicBezTo>
                    <a:pt x="42" y="107"/>
                    <a:pt x="41" y="108"/>
                    <a:pt x="41" y="108"/>
                  </a:cubicBezTo>
                  <a:cubicBezTo>
                    <a:pt x="41" y="108"/>
                    <a:pt x="41" y="109"/>
                    <a:pt x="40" y="110"/>
                  </a:cubicBezTo>
                  <a:cubicBezTo>
                    <a:pt x="40" y="112"/>
                    <a:pt x="39" y="114"/>
                    <a:pt x="38" y="117"/>
                  </a:cubicBezTo>
                  <a:cubicBezTo>
                    <a:pt x="37" y="118"/>
                    <a:pt x="36" y="119"/>
                    <a:pt x="36" y="121"/>
                  </a:cubicBezTo>
                  <a:cubicBezTo>
                    <a:pt x="33" y="121"/>
                    <a:pt x="31" y="121"/>
                    <a:pt x="28" y="121"/>
                  </a:cubicBezTo>
                  <a:cubicBezTo>
                    <a:pt x="25" y="121"/>
                    <a:pt x="22" y="121"/>
                    <a:pt x="19" y="121"/>
                  </a:cubicBezTo>
                  <a:cubicBezTo>
                    <a:pt x="18" y="121"/>
                    <a:pt x="17" y="121"/>
                    <a:pt x="15" y="121"/>
                  </a:cubicBezTo>
                  <a:cubicBezTo>
                    <a:pt x="14" y="121"/>
                    <a:pt x="13" y="121"/>
                    <a:pt x="12" y="121"/>
                  </a:cubicBezTo>
                  <a:cubicBezTo>
                    <a:pt x="7" y="121"/>
                    <a:pt x="4" y="121"/>
                    <a:pt x="4" y="121"/>
                  </a:cubicBezTo>
                  <a:cubicBezTo>
                    <a:pt x="4" y="121"/>
                    <a:pt x="4" y="123"/>
                    <a:pt x="3" y="124"/>
                  </a:cubicBezTo>
                  <a:cubicBezTo>
                    <a:pt x="3" y="125"/>
                    <a:pt x="3" y="125"/>
                    <a:pt x="3" y="125"/>
                  </a:cubicBezTo>
                  <a:cubicBezTo>
                    <a:pt x="3" y="126"/>
                    <a:pt x="3" y="126"/>
                    <a:pt x="3" y="127"/>
                  </a:cubicBezTo>
                  <a:cubicBezTo>
                    <a:pt x="2" y="128"/>
                    <a:pt x="2" y="129"/>
                    <a:pt x="2" y="130"/>
                  </a:cubicBezTo>
                  <a:cubicBezTo>
                    <a:pt x="2" y="131"/>
                    <a:pt x="1" y="132"/>
                    <a:pt x="1" y="133"/>
                  </a:cubicBezTo>
                  <a:cubicBezTo>
                    <a:pt x="1" y="134"/>
                    <a:pt x="1" y="135"/>
                    <a:pt x="1" y="136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3" y="140"/>
                    <a:pt x="7" y="143"/>
                  </a:cubicBezTo>
                  <a:cubicBezTo>
                    <a:pt x="11" y="145"/>
                    <a:pt x="16" y="147"/>
                    <a:pt x="22" y="150"/>
                  </a:cubicBezTo>
                  <a:cubicBezTo>
                    <a:pt x="24" y="151"/>
                    <a:pt x="26" y="152"/>
                    <a:pt x="29" y="153"/>
                  </a:cubicBezTo>
                  <a:cubicBezTo>
                    <a:pt x="28" y="155"/>
                    <a:pt x="28" y="156"/>
                    <a:pt x="28" y="158"/>
                  </a:cubicBezTo>
                  <a:cubicBezTo>
                    <a:pt x="28" y="161"/>
                    <a:pt x="28" y="163"/>
                    <a:pt x="28" y="165"/>
                  </a:cubicBezTo>
                  <a:cubicBezTo>
                    <a:pt x="28" y="166"/>
                    <a:pt x="28" y="167"/>
                    <a:pt x="28" y="167"/>
                  </a:cubicBezTo>
                  <a:cubicBezTo>
                    <a:pt x="28" y="167"/>
                    <a:pt x="28" y="168"/>
                    <a:pt x="28" y="170"/>
                  </a:cubicBezTo>
                  <a:cubicBezTo>
                    <a:pt x="28" y="172"/>
                    <a:pt x="28" y="174"/>
                    <a:pt x="28" y="177"/>
                  </a:cubicBezTo>
                  <a:cubicBezTo>
                    <a:pt x="28" y="178"/>
                    <a:pt x="28" y="180"/>
                    <a:pt x="29" y="181"/>
                  </a:cubicBezTo>
                  <a:cubicBezTo>
                    <a:pt x="26" y="182"/>
                    <a:pt x="24" y="183"/>
                    <a:pt x="22" y="184"/>
                  </a:cubicBezTo>
                  <a:cubicBezTo>
                    <a:pt x="16" y="187"/>
                    <a:pt x="11" y="190"/>
                    <a:pt x="7" y="192"/>
                  </a:cubicBezTo>
                  <a:cubicBezTo>
                    <a:pt x="3" y="194"/>
                    <a:pt x="0" y="196"/>
                    <a:pt x="0" y="196"/>
                  </a:cubicBezTo>
                  <a:cubicBezTo>
                    <a:pt x="0" y="196"/>
                    <a:pt x="0" y="197"/>
                    <a:pt x="1" y="198"/>
                  </a:cubicBezTo>
                  <a:cubicBezTo>
                    <a:pt x="1" y="199"/>
                    <a:pt x="1" y="200"/>
                    <a:pt x="1" y="201"/>
                  </a:cubicBezTo>
                  <a:cubicBezTo>
                    <a:pt x="1" y="202"/>
                    <a:pt x="2" y="203"/>
                    <a:pt x="2" y="204"/>
                  </a:cubicBezTo>
                  <a:cubicBezTo>
                    <a:pt x="2" y="205"/>
                    <a:pt x="2" y="207"/>
                    <a:pt x="3" y="208"/>
                  </a:cubicBezTo>
                  <a:cubicBezTo>
                    <a:pt x="3" y="208"/>
                    <a:pt x="3" y="209"/>
                    <a:pt x="3" y="209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" y="212"/>
                    <a:pt x="4" y="213"/>
                    <a:pt x="4" y="213"/>
                  </a:cubicBezTo>
                  <a:cubicBezTo>
                    <a:pt x="4" y="213"/>
                    <a:pt x="7" y="213"/>
                    <a:pt x="12" y="214"/>
                  </a:cubicBezTo>
                  <a:cubicBezTo>
                    <a:pt x="13" y="214"/>
                    <a:pt x="14" y="214"/>
                    <a:pt x="15" y="214"/>
                  </a:cubicBezTo>
                  <a:cubicBezTo>
                    <a:pt x="17" y="214"/>
                    <a:pt x="18" y="214"/>
                    <a:pt x="19" y="214"/>
                  </a:cubicBezTo>
                  <a:cubicBezTo>
                    <a:pt x="22" y="214"/>
                    <a:pt x="25" y="214"/>
                    <a:pt x="28" y="214"/>
                  </a:cubicBezTo>
                  <a:cubicBezTo>
                    <a:pt x="31" y="214"/>
                    <a:pt x="33" y="214"/>
                    <a:pt x="36" y="214"/>
                  </a:cubicBezTo>
                  <a:cubicBezTo>
                    <a:pt x="36" y="215"/>
                    <a:pt x="37" y="217"/>
                    <a:pt x="38" y="218"/>
                  </a:cubicBezTo>
                  <a:cubicBezTo>
                    <a:pt x="39" y="221"/>
                    <a:pt x="40" y="223"/>
                    <a:pt x="40" y="224"/>
                  </a:cubicBezTo>
                  <a:cubicBezTo>
                    <a:pt x="41" y="226"/>
                    <a:pt x="41" y="227"/>
                    <a:pt x="41" y="227"/>
                  </a:cubicBezTo>
                  <a:cubicBezTo>
                    <a:pt x="41" y="227"/>
                    <a:pt x="42" y="228"/>
                    <a:pt x="43" y="229"/>
                  </a:cubicBezTo>
                  <a:cubicBezTo>
                    <a:pt x="43" y="231"/>
                    <a:pt x="44" y="233"/>
                    <a:pt x="46" y="235"/>
                  </a:cubicBezTo>
                  <a:cubicBezTo>
                    <a:pt x="46" y="236"/>
                    <a:pt x="47" y="237"/>
                    <a:pt x="47" y="237"/>
                  </a:cubicBezTo>
                  <a:cubicBezTo>
                    <a:pt x="47" y="238"/>
                    <a:pt x="48" y="239"/>
                    <a:pt x="48" y="239"/>
                  </a:cubicBezTo>
                  <a:cubicBezTo>
                    <a:pt x="47" y="241"/>
                    <a:pt x="45" y="243"/>
                    <a:pt x="43" y="245"/>
                  </a:cubicBezTo>
                  <a:cubicBezTo>
                    <a:pt x="40" y="250"/>
                    <a:pt x="36" y="254"/>
                    <a:pt x="33" y="258"/>
                  </a:cubicBezTo>
                  <a:cubicBezTo>
                    <a:pt x="31" y="262"/>
                    <a:pt x="29" y="264"/>
                    <a:pt x="29" y="264"/>
                  </a:cubicBezTo>
                  <a:cubicBezTo>
                    <a:pt x="29" y="264"/>
                    <a:pt x="30" y="265"/>
                    <a:pt x="31" y="267"/>
                  </a:cubicBezTo>
                  <a:cubicBezTo>
                    <a:pt x="32" y="268"/>
                    <a:pt x="33" y="270"/>
                    <a:pt x="34" y="271"/>
                  </a:cubicBezTo>
                  <a:cubicBezTo>
                    <a:pt x="35" y="272"/>
                    <a:pt x="36" y="273"/>
                    <a:pt x="36" y="274"/>
                  </a:cubicBezTo>
                  <a:cubicBezTo>
                    <a:pt x="37" y="275"/>
                    <a:pt x="38" y="276"/>
                    <a:pt x="38" y="276"/>
                  </a:cubicBezTo>
                  <a:cubicBezTo>
                    <a:pt x="39" y="277"/>
                    <a:pt x="40" y="278"/>
                    <a:pt x="40" y="278"/>
                  </a:cubicBezTo>
                  <a:cubicBezTo>
                    <a:pt x="40" y="278"/>
                    <a:pt x="41" y="278"/>
                    <a:pt x="42" y="277"/>
                  </a:cubicBezTo>
                  <a:cubicBezTo>
                    <a:pt x="43" y="277"/>
                    <a:pt x="45" y="276"/>
                    <a:pt x="47" y="275"/>
                  </a:cubicBezTo>
                  <a:cubicBezTo>
                    <a:pt x="51" y="274"/>
                    <a:pt x="57" y="271"/>
                    <a:pt x="62" y="268"/>
                  </a:cubicBezTo>
                  <a:cubicBezTo>
                    <a:pt x="64" y="267"/>
                    <a:pt x="67" y="266"/>
                    <a:pt x="69" y="265"/>
                  </a:cubicBezTo>
                  <a:cubicBezTo>
                    <a:pt x="70" y="266"/>
                    <a:pt x="71" y="267"/>
                    <a:pt x="72" y="268"/>
                  </a:cubicBezTo>
                  <a:cubicBezTo>
                    <a:pt x="74" y="270"/>
                    <a:pt x="76" y="272"/>
                    <a:pt x="77" y="273"/>
                  </a:cubicBezTo>
                  <a:cubicBezTo>
                    <a:pt x="78" y="273"/>
                    <a:pt x="79" y="274"/>
                    <a:pt x="79" y="274"/>
                  </a:cubicBezTo>
                  <a:cubicBezTo>
                    <a:pt x="79" y="274"/>
                    <a:pt x="79" y="274"/>
                    <a:pt x="79" y="274"/>
                  </a:cubicBezTo>
                  <a:cubicBezTo>
                    <a:pt x="79" y="274"/>
                    <a:pt x="80" y="275"/>
                    <a:pt x="82" y="276"/>
                  </a:cubicBezTo>
                  <a:cubicBezTo>
                    <a:pt x="83" y="277"/>
                    <a:pt x="85" y="278"/>
                    <a:pt x="87" y="280"/>
                  </a:cubicBezTo>
                  <a:cubicBezTo>
                    <a:pt x="88" y="281"/>
                    <a:pt x="90" y="282"/>
                    <a:pt x="91" y="283"/>
                  </a:cubicBezTo>
                  <a:cubicBezTo>
                    <a:pt x="90" y="285"/>
                    <a:pt x="90" y="288"/>
                    <a:pt x="89" y="290"/>
                  </a:cubicBezTo>
                  <a:cubicBezTo>
                    <a:pt x="88" y="293"/>
                    <a:pt x="88" y="296"/>
                    <a:pt x="87" y="299"/>
                  </a:cubicBezTo>
                  <a:cubicBezTo>
                    <a:pt x="87" y="301"/>
                    <a:pt x="86" y="304"/>
                    <a:pt x="86" y="306"/>
                  </a:cubicBezTo>
                  <a:cubicBezTo>
                    <a:pt x="85" y="311"/>
                    <a:pt x="84" y="314"/>
                    <a:pt x="84" y="314"/>
                  </a:cubicBezTo>
                  <a:cubicBezTo>
                    <a:pt x="84" y="314"/>
                    <a:pt x="85" y="314"/>
                    <a:pt x="85" y="314"/>
                  </a:cubicBezTo>
                  <a:cubicBezTo>
                    <a:pt x="86" y="314"/>
                    <a:pt x="86" y="315"/>
                    <a:pt x="87" y="315"/>
                  </a:cubicBezTo>
                  <a:cubicBezTo>
                    <a:pt x="88" y="316"/>
                    <a:pt x="90" y="317"/>
                    <a:pt x="92" y="318"/>
                  </a:cubicBezTo>
                  <a:cubicBezTo>
                    <a:pt x="94" y="319"/>
                    <a:pt x="96" y="320"/>
                    <a:pt x="98" y="320"/>
                  </a:cubicBezTo>
                  <a:cubicBezTo>
                    <a:pt x="99" y="321"/>
                    <a:pt x="99" y="321"/>
                    <a:pt x="100" y="321"/>
                  </a:cubicBezTo>
                  <a:cubicBezTo>
                    <a:pt x="100" y="321"/>
                    <a:pt x="101" y="321"/>
                    <a:pt x="101" y="321"/>
                  </a:cubicBezTo>
                  <a:cubicBezTo>
                    <a:pt x="101" y="321"/>
                    <a:pt x="103" y="319"/>
                    <a:pt x="106" y="316"/>
                  </a:cubicBezTo>
                  <a:cubicBezTo>
                    <a:pt x="107" y="314"/>
                    <a:pt x="109" y="312"/>
                    <a:pt x="111" y="310"/>
                  </a:cubicBezTo>
                  <a:cubicBezTo>
                    <a:pt x="112" y="308"/>
                    <a:pt x="114" y="306"/>
                    <a:pt x="116" y="303"/>
                  </a:cubicBezTo>
                  <a:cubicBezTo>
                    <a:pt x="118" y="301"/>
                    <a:pt x="119" y="299"/>
                    <a:pt x="121" y="297"/>
                  </a:cubicBezTo>
                  <a:cubicBezTo>
                    <a:pt x="122" y="298"/>
                    <a:pt x="124" y="298"/>
                    <a:pt x="125" y="298"/>
                  </a:cubicBezTo>
                  <a:cubicBezTo>
                    <a:pt x="126" y="299"/>
                    <a:pt x="128" y="299"/>
                    <a:pt x="129" y="300"/>
                  </a:cubicBezTo>
                  <a:cubicBezTo>
                    <a:pt x="129" y="300"/>
                    <a:pt x="130" y="300"/>
                    <a:pt x="130" y="300"/>
                  </a:cubicBezTo>
                  <a:cubicBezTo>
                    <a:pt x="131" y="300"/>
                    <a:pt x="131" y="300"/>
                    <a:pt x="132" y="300"/>
                  </a:cubicBezTo>
                  <a:cubicBezTo>
                    <a:pt x="133" y="301"/>
                    <a:pt x="134" y="301"/>
                    <a:pt x="134" y="301"/>
                  </a:cubicBezTo>
                  <a:cubicBezTo>
                    <a:pt x="134" y="301"/>
                    <a:pt x="135" y="301"/>
                    <a:pt x="137" y="302"/>
                  </a:cubicBezTo>
                  <a:cubicBezTo>
                    <a:pt x="139" y="302"/>
                    <a:pt x="141" y="302"/>
                    <a:pt x="144" y="303"/>
                  </a:cubicBezTo>
                  <a:cubicBezTo>
                    <a:pt x="145" y="303"/>
                    <a:pt x="147" y="303"/>
                    <a:pt x="148" y="303"/>
                  </a:cubicBezTo>
                  <a:cubicBezTo>
                    <a:pt x="149" y="306"/>
                    <a:pt x="149" y="308"/>
                    <a:pt x="150" y="311"/>
                  </a:cubicBezTo>
                  <a:cubicBezTo>
                    <a:pt x="151" y="317"/>
                    <a:pt x="153" y="322"/>
                    <a:pt x="154" y="327"/>
                  </a:cubicBezTo>
                  <a:cubicBezTo>
                    <a:pt x="155" y="331"/>
                    <a:pt x="156" y="334"/>
                    <a:pt x="156" y="334"/>
                  </a:cubicBezTo>
                  <a:cubicBezTo>
                    <a:pt x="156" y="334"/>
                    <a:pt x="156" y="334"/>
                    <a:pt x="157" y="334"/>
                  </a:cubicBezTo>
                  <a:cubicBezTo>
                    <a:pt x="157" y="334"/>
                    <a:pt x="158" y="334"/>
                    <a:pt x="159" y="334"/>
                  </a:cubicBezTo>
                  <a:cubicBezTo>
                    <a:pt x="160" y="334"/>
                    <a:pt x="163" y="334"/>
                    <a:pt x="165" y="334"/>
                  </a:cubicBezTo>
                  <a:cubicBezTo>
                    <a:pt x="167" y="334"/>
                    <a:pt x="169" y="334"/>
                    <a:pt x="171" y="334"/>
                  </a:cubicBezTo>
                  <a:cubicBezTo>
                    <a:pt x="172" y="334"/>
                    <a:pt x="173" y="334"/>
                    <a:pt x="173" y="334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74" y="334"/>
                    <a:pt x="175" y="331"/>
                    <a:pt x="176" y="327"/>
                  </a:cubicBezTo>
                  <a:cubicBezTo>
                    <a:pt x="177" y="322"/>
                    <a:pt x="179" y="317"/>
                    <a:pt x="180" y="311"/>
                  </a:cubicBezTo>
                  <a:cubicBezTo>
                    <a:pt x="181" y="308"/>
                    <a:pt x="181" y="306"/>
                    <a:pt x="181" y="303"/>
                  </a:cubicBezTo>
                  <a:cubicBezTo>
                    <a:pt x="183" y="303"/>
                    <a:pt x="185" y="303"/>
                    <a:pt x="186" y="303"/>
                  </a:cubicBezTo>
                  <a:cubicBezTo>
                    <a:pt x="189" y="302"/>
                    <a:pt x="191" y="302"/>
                    <a:pt x="193" y="302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5" y="301"/>
                    <a:pt x="196" y="301"/>
                    <a:pt x="198" y="300"/>
                  </a:cubicBezTo>
                  <a:cubicBezTo>
                    <a:pt x="198" y="300"/>
                    <a:pt x="199" y="300"/>
                    <a:pt x="199" y="300"/>
                  </a:cubicBezTo>
                  <a:cubicBezTo>
                    <a:pt x="200" y="300"/>
                    <a:pt x="200" y="300"/>
                    <a:pt x="201" y="300"/>
                  </a:cubicBezTo>
                  <a:cubicBezTo>
                    <a:pt x="202" y="299"/>
                    <a:pt x="203" y="299"/>
                    <a:pt x="205" y="298"/>
                  </a:cubicBezTo>
                  <a:cubicBezTo>
                    <a:pt x="206" y="298"/>
                    <a:pt x="208" y="298"/>
                    <a:pt x="209" y="297"/>
                  </a:cubicBezTo>
                  <a:cubicBezTo>
                    <a:pt x="211" y="299"/>
                    <a:pt x="212" y="301"/>
                    <a:pt x="214" y="303"/>
                  </a:cubicBezTo>
                  <a:cubicBezTo>
                    <a:pt x="215" y="306"/>
                    <a:pt x="217" y="308"/>
                    <a:pt x="219" y="310"/>
                  </a:cubicBezTo>
                  <a:cubicBezTo>
                    <a:pt x="221" y="312"/>
                    <a:pt x="223" y="314"/>
                    <a:pt x="224" y="316"/>
                  </a:cubicBezTo>
                  <a:cubicBezTo>
                    <a:pt x="227" y="319"/>
                    <a:pt x="229" y="321"/>
                    <a:pt x="229" y="321"/>
                  </a:cubicBezTo>
                  <a:cubicBezTo>
                    <a:pt x="229" y="321"/>
                    <a:pt x="230" y="321"/>
                    <a:pt x="230" y="321"/>
                  </a:cubicBezTo>
                  <a:cubicBezTo>
                    <a:pt x="230" y="321"/>
                    <a:pt x="231" y="321"/>
                    <a:pt x="232" y="320"/>
                  </a:cubicBezTo>
                  <a:cubicBezTo>
                    <a:pt x="233" y="320"/>
                    <a:pt x="235" y="319"/>
                    <a:pt x="237" y="318"/>
                  </a:cubicBezTo>
                  <a:cubicBezTo>
                    <a:pt x="239" y="317"/>
                    <a:pt x="241" y="316"/>
                    <a:pt x="243" y="315"/>
                  </a:cubicBezTo>
                  <a:cubicBezTo>
                    <a:pt x="244" y="315"/>
                    <a:pt x="244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1"/>
                    <a:pt x="244" y="306"/>
                  </a:cubicBezTo>
                  <a:cubicBezTo>
                    <a:pt x="244" y="304"/>
                    <a:pt x="243" y="301"/>
                    <a:pt x="243" y="299"/>
                  </a:cubicBezTo>
                  <a:cubicBezTo>
                    <a:pt x="242" y="296"/>
                    <a:pt x="242" y="293"/>
                    <a:pt x="241" y="290"/>
                  </a:cubicBezTo>
                  <a:cubicBezTo>
                    <a:pt x="240" y="288"/>
                    <a:pt x="240" y="285"/>
                    <a:pt x="239" y="283"/>
                  </a:cubicBezTo>
                  <a:cubicBezTo>
                    <a:pt x="240" y="282"/>
                    <a:pt x="242" y="281"/>
                    <a:pt x="243" y="280"/>
                  </a:cubicBezTo>
                  <a:cubicBezTo>
                    <a:pt x="245" y="278"/>
                    <a:pt x="247" y="277"/>
                    <a:pt x="248" y="276"/>
                  </a:cubicBezTo>
                  <a:cubicBezTo>
                    <a:pt x="250" y="275"/>
                    <a:pt x="250" y="274"/>
                    <a:pt x="250" y="274"/>
                  </a:cubicBezTo>
                  <a:cubicBezTo>
                    <a:pt x="250" y="274"/>
                    <a:pt x="251" y="274"/>
                    <a:pt x="251" y="274"/>
                  </a:cubicBezTo>
                  <a:cubicBezTo>
                    <a:pt x="251" y="274"/>
                    <a:pt x="252" y="273"/>
                    <a:pt x="252" y="273"/>
                  </a:cubicBezTo>
                  <a:cubicBezTo>
                    <a:pt x="254" y="272"/>
                    <a:pt x="256" y="270"/>
                    <a:pt x="258" y="268"/>
                  </a:cubicBezTo>
                  <a:cubicBezTo>
                    <a:pt x="259" y="267"/>
                    <a:pt x="260" y="266"/>
                    <a:pt x="261" y="265"/>
                  </a:cubicBezTo>
                  <a:cubicBezTo>
                    <a:pt x="263" y="266"/>
                    <a:pt x="265" y="267"/>
                    <a:pt x="268" y="268"/>
                  </a:cubicBezTo>
                  <a:cubicBezTo>
                    <a:pt x="273" y="271"/>
                    <a:pt x="279" y="274"/>
                    <a:pt x="283" y="275"/>
                  </a:cubicBezTo>
                  <a:cubicBezTo>
                    <a:pt x="285" y="276"/>
                    <a:pt x="287" y="277"/>
                    <a:pt x="288" y="277"/>
                  </a:cubicBezTo>
                  <a:cubicBezTo>
                    <a:pt x="289" y="278"/>
                    <a:pt x="290" y="278"/>
                    <a:pt x="290" y="278"/>
                  </a:cubicBezTo>
                  <a:cubicBezTo>
                    <a:pt x="290" y="278"/>
                    <a:pt x="291" y="277"/>
                    <a:pt x="292" y="276"/>
                  </a:cubicBezTo>
                  <a:cubicBezTo>
                    <a:pt x="292" y="276"/>
                    <a:pt x="293" y="275"/>
                    <a:pt x="294" y="274"/>
                  </a:cubicBezTo>
                  <a:cubicBezTo>
                    <a:pt x="294" y="273"/>
                    <a:pt x="295" y="272"/>
                    <a:pt x="296" y="271"/>
                  </a:cubicBezTo>
                  <a:cubicBezTo>
                    <a:pt x="297" y="270"/>
                    <a:pt x="298" y="268"/>
                    <a:pt x="299" y="267"/>
                  </a:cubicBezTo>
                  <a:cubicBezTo>
                    <a:pt x="300" y="265"/>
                    <a:pt x="301" y="264"/>
                    <a:pt x="301" y="264"/>
                  </a:cubicBezTo>
                  <a:cubicBezTo>
                    <a:pt x="301" y="264"/>
                    <a:pt x="299" y="262"/>
                    <a:pt x="297" y="258"/>
                  </a:cubicBezTo>
                  <a:cubicBezTo>
                    <a:pt x="294" y="254"/>
                    <a:pt x="290" y="250"/>
                    <a:pt x="287" y="245"/>
                  </a:cubicBezTo>
                  <a:cubicBezTo>
                    <a:pt x="285" y="243"/>
                    <a:pt x="283" y="241"/>
                    <a:pt x="282" y="239"/>
                  </a:cubicBezTo>
                  <a:cubicBezTo>
                    <a:pt x="282" y="239"/>
                    <a:pt x="282" y="238"/>
                    <a:pt x="283" y="237"/>
                  </a:cubicBezTo>
                  <a:cubicBezTo>
                    <a:pt x="283" y="237"/>
                    <a:pt x="284" y="236"/>
                    <a:pt x="284" y="235"/>
                  </a:cubicBezTo>
                  <a:cubicBezTo>
                    <a:pt x="285" y="233"/>
                    <a:pt x="287" y="231"/>
                    <a:pt x="287" y="229"/>
                  </a:cubicBezTo>
                  <a:cubicBezTo>
                    <a:pt x="288" y="228"/>
                    <a:pt x="288" y="227"/>
                    <a:pt x="288" y="227"/>
                  </a:cubicBezTo>
                  <a:cubicBezTo>
                    <a:pt x="288" y="227"/>
                    <a:pt x="289" y="226"/>
                    <a:pt x="290" y="224"/>
                  </a:cubicBezTo>
                  <a:cubicBezTo>
                    <a:pt x="290" y="223"/>
                    <a:pt x="291" y="221"/>
                    <a:pt x="292" y="218"/>
                  </a:cubicBezTo>
                  <a:cubicBezTo>
                    <a:pt x="293" y="217"/>
                    <a:pt x="293" y="215"/>
                    <a:pt x="294" y="214"/>
                  </a:cubicBezTo>
                  <a:cubicBezTo>
                    <a:pt x="296" y="214"/>
                    <a:pt x="299" y="214"/>
                    <a:pt x="301" y="214"/>
                  </a:cubicBezTo>
                  <a:cubicBezTo>
                    <a:pt x="304" y="214"/>
                    <a:pt x="308" y="214"/>
                    <a:pt x="310" y="214"/>
                  </a:cubicBezTo>
                  <a:cubicBezTo>
                    <a:pt x="312" y="214"/>
                    <a:pt x="313" y="214"/>
                    <a:pt x="314" y="214"/>
                  </a:cubicBezTo>
                  <a:cubicBezTo>
                    <a:pt x="316" y="214"/>
                    <a:pt x="317" y="214"/>
                    <a:pt x="318" y="214"/>
                  </a:cubicBezTo>
                  <a:cubicBezTo>
                    <a:pt x="323" y="213"/>
                    <a:pt x="326" y="213"/>
                    <a:pt x="326" y="213"/>
                  </a:cubicBezTo>
                  <a:cubicBezTo>
                    <a:pt x="326" y="213"/>
                    <a:pt x="326" y="212"/>
                    <a:pt x="326" y="210"/>
                  </a:cubicBezTo>
                  <a:cubicBezTo>
                    <a:pt x="327" y="210"/>
                    <a:pt x="327" y="210"/>
                    <a:pt x="327" y="209"/>
                  </a:cubicBezTo>
                  <a:cubicBezTo>
                    <a:pt x="327" y="209"/>
                    <a:pt x="327" y="208"/>
                    <a:pt x="327" y="208"/>
                  </a:cubicBezTo>
                  <a:cubicBezTo>
                    <a:pt x="327" y="207"/>
                    <a:pt x="328" y="205"/>
                    <a:pt x="328" y="204"/>
                  </a:cubicBezTo>
                  <a:cubicBezTo>
                    <a:pt x="328" y="203"/>
                    <a:pt x="328" y="202"/>
                    <a:pt x="329" y="201"/>
                  </a:cubicBezTo>
                  <a:cubicBezTo>
                    <a:pt x="329" y="200"/>
                    <a:pt x="329" y="199"/>
                    <a:pt x="329" y="198"/>
                  </a:cubicBezTo>
                  <a:cubicBezTo>
                    <a:pt x="329" y="197"/>
                    <a:pt x="330" y="196"/>
                    <a:pt x="330" y="196"/>
                  </a:cubicBezTo>
                  <a:cubicBezTo>
                    <a:pt x="330" y="196"/>
                    <a:pt x="327" y="194"/>
                    <a:pt x="323" y="192"/>
                  </a:cubicBezTo>
                  <a:cubicBezTo>
                    <a:pt x="319" y="190"/>
                    <a:pt x="314" y="187"/>
                    <a:pt x="308" y="184"/>
                  </a:cubicBezTo>
                  <a:close/>
                  <a:moveTo>
                    <a:pt x="165" y="268"/>
                  </a:moveTo>
                  <a:cubicBezTo>
                    <a:pt x="109" y="268"/>
                    <a:pt x="64" y="223"/>
                    <a:pt x="64" y="167"/>
                  </a:cubicBezTo>
                  <a:cubicBezTo>
                    <a:pt x="64" y="112"/>
                    <a:pt x="109" y="66"/>
                    <a:pt x="165" y="66"/>
                  </a:cubicBezTo>
                  <a:cubicBezTo>
                    <a:pt x="221" y="66"/>
                    <a:pt x="266" y="112"/>
                    <a:pt x="266" y="167"/>
                  </a:cubicBezTo>
                  <a:cubicBezTo>
                    <a:pt x="266" y="223"/>
                    <a:pt x="221" y="268"/>
                    <a:pt x="165" y="2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š1ïḓe">
              <a:extLst>
                <a:ext uri="{FF2B5EF4-FFF2-40B4-BE49-F238E27FC236}">
                  <a16:creationId xmlns="" xmlns:a16="http://schemas.microsoft.com/office/drawing/2014/main" id="{C5039ACB-3C4F-48BE-A62B-D37B855AFBA8}"/>
                </a:ext>
              </a:extLst>
            </p:cNvPr>
            <p:cNvSpPr/>
            <p:nvPr/>
          </p:nvSpPr>
          <p:spPr bwMode="auto">
            <a:xfrm>
              <a:off x="6677819" y="1782762"/>
              <a:ext cx="1327151" cy="357188"/>
            </a:xfrm>
            <a:custGeom>
              <a:avLst/>
              <a:gdLst>
                <a:gd name="T0" fmla="*/ 0 w 836"/>
                <a:gd name="T1" fmla="*/ 225 h 225"/>
                <a:gd name="T2" fmla="*/ 228 w 836"/>
                <a:gd name="T3" fmla="*/ 0 h 225"/>
                <a:gd name="T4" fmla="*/ 836 w 836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225">
                  <a:moveTo>
                    <a:pt x="0" y="225"/>
                  </a:moveTo>
                  <a:lnTo>
                    <a:pt x="228" y="0"/>
                  </a:lnTo>
                  <a:lnTo>
                    <a:pt x="836" y="0"/>
                  </a:lnTo>
                </a:path>
              </a:pathLst>
            </a:custGeom>
            <a:noFill/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ṧ1iḋé">
              <a:extLst>
                <a:ext uri="{FF2B5EF4-FFF2-40B4-BE49-F238E27FC236}">
                  <a16:creationId xmlns="" xmlns:a16="http://schemas.microsoft.com/office/drawing/2014/main" id="{0806FE46-8575-4A28-8B38-3C6D71445359}"/>
                </a:ext>
              </a:extLst>
            </p:cNvPr>
            <p:cNvSpPr/>
            <p:nvPr/>
          </p:nvSpPr>
          <p:spPr bwMode="auto">
            <a:xfrm>
              <a:off x="7293769" y="3398838"/>
              <a:ext cx="1173163" cy="420688"/>
            </a:xfrm>
            <a:custGeom>
              <a:avLst/>
              <a:gdLst>
                <a:gd name="T0" fmla="*/ 0 w 739"/>
                <a:gd name="T1" fmla="*/ 265 h 265"/>
                <a:gd name="T2" fmla="*/ 268 w 739"/>
                <a:gd name="T3" fmla="*/ 0 h 265"/>
                <a:gd name="T4" fmla="*/ 739 w 739"/>
                <a:gd name="T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9" h="265">
                  <a:moveTo>
                    <a:pt x="0" y="265"/>
                  </a:moveTo>
                  <a:lnTo>
                    <a:pt x="268" y="0"/>
                  </a:lnTo>
                  <a:lnTo>
                    <a:pt x="739" y="0"/>
                  </a:lnTo>
                </a:path>
              </a:pathLst>
            </a:custGeom>
            <a:noFill/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šļiḍé">
              <a:extLst>
                <a:ext uri="{FF2B5EF4-FFF2-40B4-BE49-F238E27FC236}">
                  <a16:creationId xmlns="" xmlns:a16="http://schemas.microsoft.com/office/drawing/2014/main" id="{580D1C8E-6709-475C-80D9-93DE3728BC0A}"/>
                </a:ext>
              </a:extLst>
            </p:cNvPr>
            <p:cNvSpPr/>
            <p:nvPr/>
          </p:nvSpPr>
          <p:spPr bwMode="auto">
            <a:xfrm>
              <a:off x="3725069" y="4665664"/>
              <a:ext cx="1281112" cy="384175"/>
            </a:xfrm>
            <a:custGeom>
              <a:avLst/>
              <a:gdLst>
                <a:gd name="T0" fmla="*/ 807 w 807"/>
                <a:gd name="T1" fmla="*/ 0 h 242"/>
                <a:gd name="T2" fmla="*/ 566 w 807"/>
                <a:gd name="T3" fmla="*/ 242 h 242"/>
                <a:gd name="T4" fmla="*/ 0 w 807"/>
                <a:gd name="T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7" h="242">
                  <a:moveTo>
                    <a:pt x="807" y="0"/>
                  </a:moveTo>
                  <a:lnTo>
                    <a:pt x="566" y="242"/>
                  </a:lnTo>
                  <a:lnTo>
                    <a:pt x="0" y="242"/>
                  </a:lnTo>
                </a:path>
              </a:pathLst>
            </a:custGeom>
            <a:noFill/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íšļîḍé">
              <a:extLst>
                <a:ext uri="{FF2B5EF4-FFF2-40B4-BE49-F238E27FC236}">
                  <a16:creationId xmlns="" xmlns:a16="http://schemas.microsoft.com/office/drawing/2014/main" id="{730CCE4D-61A5-40AC-A461-A9A51D7E16FB}"/>
                </a:ext>
              </a:extLst>
            </p:cNvPr>
            <p:cNvGrpSpPr/>
            <p:nvPr/>
          </p:nvGrpSpPr>
          <p:grpSpPr>
            <a:xfrm>
              <a:off x="8141495" y="1457326"/>
              <a:ext cx="650874" cy="650872"/>
              <a:chOff x="753007" y="2242886"/>
              <a:chExt cx="643355" cy="643355"/>
            </a:xfrm>
          </p:grpSpPr>
          <p:sp>
            <p:nvSpPr>
              <p:cNvPr id="27" name="îṧļîdè">
                <a:extLst>
                  <a:ext uri="{FF2B5EF4-FFF2-40B4-BE49-F238E27FC236}">
                    <a16:creationId xmlns="" xmlns:a16="http://schemas.microsoft.com/office/drawing/2014/main" id="{EE50C36D-2331-4052-BF04-11C18097273A}"/>
                  </a:ext>
                </a:extLst>
              </p:cNvPr>
              <p:cNvSpPr/>
              <p:nvPr/>
            </p:nvSpPr>
            <p:spPr bwMode="auto">
              <a:xfrm>
                <a:off x="753007" y="2242886"/>
                <a:ext cx="643355" cy="64335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iś1îḍè">
                <a:extLst>
                  <a:ext uri="{FF2B5EF4-FFF2-40B4-BE49-F238E27FC236}">
                    <a16:creationId xmlns="" xmlns:a16="http://schemas.microsoft.com/office/drawing/2014/main" id="{9D41775E-BAFB-44E5-8FFB-90FC72AD8664}"/>
                  </a:ext>
                </a:extLst>
              </p:cNvPr>
              <p:cNvSpPr/>
              <p:nvPr/>
            </p:nvSpPr>
            <p:spPr bwMode="auto">
              <a:xfrm>
                <a:off x="926604" y="2417033"/>
                <a:ext cx="296160" cy="295059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ïşľîdè">
              <a:extLst>
                <a:ext uri="{FF2B5EF4-FFF2-40B4-BE49-F238E27FC236}">
                  <a16:creationId xmlns="" xmlns:a16="http://schemas.microsoft.com/office/drawing/2014/main" id="{04A4F639-7377-4E0B-B21C-726644BC2FB8}"/>
                </a:ext>
              </a:extLst>
            </p:cNvPr>
            <p:cNvGrpSpPr/>
            <p:nvPr/>
          </p:nvGrpSpPr>
          <p:grpSpPr>
            <a:xfrm>
              <a:off x="3074195" y="4730754"/>
              <a:ext cx="650874" cy="650872"/>
              <a:chOff x="753007" y="2242886"/>
              <a:chExt cx="643355" cy="643355"/>
            </a:xfrm>
          </p:grpSpPr>
          <p:sp>
            <p:nvSpPr>
              <p:cNvPr id="25" name="ïŝḷîďè">
                <a:extLst>
                  <a:ext uri="{FF2B5EF4-FFF2-40B4-BE49-F238E27FC236}">
                    <a16:creationId xmlns="" xmlns:a16="http://schemas.microsoft.com/office/drawing/2014/main" id="{A4EEB336-42CE-4FDC-A80B-064317CA6093}"/>
                  </a:ext>
                </a:extLst>
              </p:cNvPr>
              <p:cNvSpPr/>
              <p:nvPr/>
            </p:nvSpPr>
            <p:spPr bwMode="auto">
              <a:xfrm>
                <a:off x="753007" y="2242886"/>
                <a:ext cx="643355" cy="64335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îŝḷidè">
                <a:extLst>
                  <a:ext uri="{FF2B5EF4-FFF2-40B4-BE49-F238E27FC236}">
                    <a16:creationId xmlns="" xmlns:a16="http://schemas.microsoft.com/office/drawing/2014/main" id="{4AB2163B-31FE-4A12-B40D-ACAF9809BC23}"/>
                  </a:ext>
                </a:extLst>
              </p:cNvPr>
              <p:cNvSpPr/>
              <p:nvPr/>
            </p:nvSpPr>
            <p:spPr bwMode="auto">
              <a:xfrm>
                <a:off x="926604" y="2417033"/>
                <a:ext cx="296160" cy="295059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íṡliḑé">
              <a:extLst>
                <a:ext uri="{FF2B5EF4-FFF2-40B4-BE49-F238E27FC236}">
                  <a16:creationId xmlns="" xmlns:a16="http://schemas.microsoft.com/office/drawing/2014/main" id="{E41025C4-857A-4CC1-89E3-2D4F82E265DF}"/>
                </a:ext>
              </a:extLst>
            </p:cNvPr>
            <p:cNvGrpSpPr/>
            <p:nvPr/>
          </p:nvGrpSpPr>
          <p:grpSpPr>
            <a:xfrm>
              <a:off x="8466932" y="3073402"/>
              <a:ext cx="650874" cy="650872"/>
              <a:chOff x="753007" y="2242886"/>
              <a:chExt cx="643355" cy="643355"/>
            </a:xfrm>
          </p:grpSpPr>
          <p:sp>
            <p:nvSpPr>
              <p:cNvPr id="23" name="iŝļïḋè">
                <a:extLst>
                  <a:ext uri="{FF2B5EF4-FFF2-40B4-BE49-F238E27FC236}">
                    <a16:creationId xmlns="" xmlns:a16="http://schemas.microsoft.com/office/drawing/2014/main" id="{B625AF27-987E-4990-B469-076248034AF9}"/>
                  </a:ext>
                </a:extLst>
              </p:cNvPr>
              <p:cNvSpPr/>
              <p:nvPr/>
            </p:nvSpPr>
            <p:spPr bwMode="auto">
              <a:xfrm>
                <a:off x="753007" y="2242886"/>
                <a:ext cx="643355" cy="643355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íslíḋé">
                <a:extLst>
                  <a:ext uri="{FF2B5EF4-FFF2-40B4-BE49-F238E27FC236}">
                    <a16:creationId xmlns="" xmlns:a16="http://schemas.microsoft.com/office/drawing/2014/main" id="{93FDBFB9-AC04-4F86-A962-907C8F3A9C69}"/>
                  </a:ext>
                </a:extLst>
              </p:cNvPr>
              <p:cNvSpPr/>
              <p:nvPr/>
            </p:nvSpPr>
            <p:spPr bwMode="auto">
              <a:xfrm>
                <a:off x="926604" y="2417033"/>
                <a:ext cx="296160" cy="295059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išḻïḑè">
              <a:extLst>
                <a:ext uri="{FF2B5EF4-FFF2-40B4-BE49-F238E27FC236}">
                  <a16:creationId xmlns="" xmlns:a16="http://schemas.microsoft.com/office/drawing/2014/main" id="{E02FD054-566B-4CA0-B285-1156E5E44CDE}"/>
                </a:ext>
              </a:extLst>
            </p:cNvPr>
            <p:cNvSpPr txBox="1"/>
            <p:nvPr/>
          </p:nvSpPr>
          <p:spPr bwMode="auto">
            <a:xfrm>
              <a:off x="8839201" y="1236423"/>
              <a:ext cx="26797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iṧľîḋé">
              <a:extLst>
                <a:ext uri="{FF2B5EF4-FFF2-40B4-BE49-F238E27FC236}">
                  <a16:creationId xmlns="" xmlns:a16="http://schemas.microsoft.com/office/drawing/2014/main" id="{D229D8E5-4617-4A9E-B7AD-2490A019B8AE}"/>
                </a:ext>
              </a:extLst>
            </p:cNvPr>
            <p:cNvSpPr/>
            <p:nvPr/>
          </p:nvSpPr>
          <p:spPr bwMode="auto">
            <a:xfrm>
              <a:off x="8839201" y="1678229"/>
              <a:ext cx="2679700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7" name="ïṥḻíḑé">
              <a:extLst>
                <a:ext uri="{FF2B5EF4-FFF2-40B4-BE49-F238E27FC236}">
                  <a16:creationId xmlns="" xmlns:a16="http://schemas.microsoft.com/office/drawing/2014/main" id="{BC2EA76D-BE94-4BDE-A0C6-22569068EE99}"/>
                </a:ext>
              </a:extLst>
            </p:cNvPr>
            <p:cNvSpPr txBox="1"/>
            <p:nvPr/>
          </p:nvSpPr>
          <p:spPr bwMode="auto">
            <a:xfrm>
              <a:off x="9179719" y="2807778"/>
              <a:ext cx="23391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ïṥḷiḍè">
              <a:extLst>
                <a:ext uri="{FF2B5EF4-FFF2-40B4-BE49-F238E27FC236}">
                  <a16:creationId xmlns="" xmlns:a16="http://schemas.microsoft.com/office/drawing/2014/main" id="{15F0B681-134A-4B5C-8944-C3486F11A2F3}"/>
                </a:ext>
              </a:extLst>
            </p:cNvPr>
            <p:cNvSpPr/>
            <p:nvPr/>
          </p:nvSpPr>
          <p:spPr bwMode="auto">
            <a:xfrm>
              <a:off x="9179719" y="3249584"/>
              <a:ext cx="2339181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îś1îḍe">
              <a:extLst>
                <a:ext uri="{FF2B5EF4-FFF2-40B4-BE49-F238E27FC236}">
                  <a16:creationId xmlns="" xmlns:a16="http://schemas.microsoft.com/office/drawing/2014/main" id="{89992255-689B-46AB-8985-FDF242F07CC5}"/>
                </a:ext>
              </a:extLst>
            </p:cNvPr>
            <p:cNvSpPr txBox="1"/>
            <p:nvPr/>
          </p:nvSpPr>
          <p:spPr bwMode="auto">
            <a:xfrm>
              <a:off x="669925" y="4608034"/>
              <a:ext cx="224472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iṥľiḓe">
              <a:extLst>
                <a:ext uri="{FF2B5EF4-FFF2-40B4-BE49-F238E27FC236}">
                  <a16:creationId xmlns="" xmlns:a16="http://schemas.microsoft.com/office/drawing/2014/main" id="{7B628B14-D417-4A84-ABE3-6E2E1E6A5B61}"/>
                </a:ext>
              </a:extLst>
            </p:cNvPr>
            <p:cNvSpPr/>
            <p:nvPr/>
          </p:nvSpPr>
          <p:spPr bwMode="auto">
            <a:xfrm>
              <a:off x="669925" y="5049840"/>
              <a:ext cx="2244725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1" name="íş1íďè">
              <a:extLst>
                <a:ext uri="{FF2B5EF4-FFF2-40B4-BE49-F238E27FC236}">
                  <a16:creationId xmlns="" xmlns:a16="http://schemas.microsoft.com/office/drawing/2014/main" id="{60B6CC07-967A-4B7C-8373-5FA0DA913E1A}"/>
                </a:ext>
              </a:extLst>
            </p:cNvPr>
            <p:cNvSpPr txBox="1"/>
            <p:nvPr/>
          </p:nvSpPr>
          <p:spPr bwMode="auto">
            <a:xfrm>
              <a:off x="673099" y="1130300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2" name="iṡľidé">
              <a:extLst>
                <a:ext uri="{FF2B5EF4-FFF2-40B4-BE49-F238E27FC236}">
                  <a16:creationId xmlns="" xmlns:a16="http://schemas.microsoft.com/office/drawing/2014/main" id="{60BC1B8B-2A3F-47F6-B60D-BDE28AED14F4}"/>
                </a:ext>
              </a:extLst>
            </p:cNvPr>
            <p:cNvSpPr/>
            <p:nvPr/>
          </p:nvSpPr>
          <p:spPr bwMode="auto">
            <a:xfrm>
              <a:off x="673099" y="1572106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9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6E0386-9A49-47E8-8967-79EC5DA6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0770591-E35E-40B1-8EFE-FF08C8B5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9C2FE2B-1B13-48EE-A8DE-6945933A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243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4DB02849-2686-42DA-929A-06BEE24370B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56448"/>
            <a:ext cx="10897961" cy="4990352"/>
            <a:chOff x="669925" y="1156448"/>
            <a:chExt cx="10897961" cy="4990352"/>
          </a:xfrm>
        </p:grpSpPr>
        <p:sp>
          <p:nvSpPr>
            <p:cNvPr id="6" name="íŝḻïďé">
              <a:extLst>
                <a:ext uri="{FF2B5EF4-FFF2-40B4-BE49-F238E27FC236}">
                  <a16:creationId xmlns="" xmlns:a16="http://schemas.microsoft.com/office/drawing/2014/main" id="{2473D9FE-98D6-4C88-97C5-7BD39BC2D3C7}"/>
                </a:ext>
              </a:extLst>
            </p:cNvPr>
            <p:cNvSpPr/>
            <p:nvPr/>
          </p:nvSpPr>
          <p:spPr>
            <a:xfrm>
              <a:off x="1919856" y="1156448"/>
              <a:ext cx="2086088" cy="3449417"/>
            </a:xfrm>
            <a:custGeom>
              <a:avLst/>
              <a:gdLst>
                <a:gd name="TX0" fmla="*/ 1033 w 1078"/>
                <a:gd name="TY0" fmla="*/ 280 h 1782"/>
                <a:gd name="TX1" fmla="*/ 966 w 1078"/>
                <a:gd name="TY1" fmla="*/ 315 h 1782"/>
                <a:gd name="TX2" fmla="*/ 951 w 1078"/>
                <a:gd name="TY2" fmla="*/ 359 h 1782"/>
                <a:gd name="TX3" fmla="*/ 793 w 1078"/>
                <a:gd name="TY3" fmla="*/ 486 h 1782"/>
                <a:gd name="TX4" fmla="*/ 717 w 1078"/>
                <a:gd name="TY4" fmla="*/ 375 h 1782"/>
                <a:gd name="TX5" fmla="*/ 650 w 1078"/>
                <a:gd name="TY5" fmla="*/ 297 h 1782"/>
                <a:gd name="TX6" fmla="*/ 609 w 1078"/>
                <a:gd name="TY6" fmla="*/ 291 h 1782"/>
                <a:gd name="TX7" fmla="*/ 625 w 1078"/>
                <a:gd name="TY7" fmla="*/ 266 h 1782"/>
                <a:gd name="TX8" fmla="*/ 609 w 1078"/>
                <a:gd name="TY8" fmla="*/ 266 h 1782"/>
                <a:gd name="TX9" fmla="*/ 632 w 1078"/>
                <a:gd name="TY9" fmla="*/ 236 h 1782"/>
                <a:gd name="TX10" fmla="*/ 679 w 1078"/>
                <a:gd name="TY10" fmla="*/ 228 h 1782"/>
                <a:gd name="TX11" fmla="*/ 682 w 1078"/>
                <a:gd name="TY11" fmla="*/ 187 h 1782"/>
                <a:gd name="TX12" fmla="*/ 687 w 1078"/>
                <a:gd name="TY12" fmla="*/ 159 h 1782"/>
                <a:gd name="TX13" fmla="*/ 698 w 1078"/>
                <a:gd name="TY13" fmla="*/ 150 h 1782"/>
                <a:gd name="TX14" fmla="*/ 676 w 1078"/>
                <a:gd name="TY14" fmla="*/ 117 h 1782"/>
                <a:gd name="TX15" fmla="*/ 665 w 1078"/>
                <a:gd name="TY15" fmla="*/ 82 h 1782"/>
                <a:gd name="TX16" fmla="*/ 672 w 1078"/>
                <a:gd name="TY16" fmla="*/ 65 h 1782"/>
                <a:gd name="TX17" fmla="*/ 661 w 1078"/>
                <a:gd name="TY17" fmla="*/ 50 h 1782"/>
                <a:gd name="TX18" fmla="*/ 649 w 1078"/>
                <a:gd name="TY18" fmla="*/ 36 h 1782"/>
                <a:gd name="TX19" fmla="*/ 627 w 1078"/>
                <a:gd name="TY19" fmla="*/ 24 h 1782"/>
                <a:gd name="TX20" fmla="*/ 612 w 1078"/>
                <a:gd name="TY20" fmla="*/ 16 h 1782"/>
                <a:gd name="TX21" fmla="*/ 576 w 1078"/>
                <a:gd name="TY21" fmla="*/ 3 h 1782"/>
                <a:gd name="TX22" fmla="*/ 573 w 1078"/>
                <a:gd name="TY22" fmla="*/ 3 h 1782"/>
                <a:gd name="TX23" fmla="*/ 492 w 1078"/>
                <a:gd name="TY23" fmla="*/ 48 h 1782"/>
                <a:gd name="TX24" fmla="*/ 475 w 1078"/>
                <a:gd name="TY24" fmla="*/ 83 h 1782"/>
                <a:gd name="TX25" fmla="*/ 471 w 1078"/>
                <a:gd name="TY25" fmla="*/ 119 h 1782"/>
                <a:gd name="TX26" fmla="*/ 488 w 1078"/>
                <a:gd name="TY26" fmla="*/ 152 h 1782"/>
                <a:gd name="TX27" fmla="*/ 513 w 1078"/>
                <a:gd name="TY27" fmla="*/ 199 h 1782"/>
                <a:gd name="TX28" fmla="*/ 506 w 1078"/>
                <a:gd name="TY28" fmla="*/ 235 h 1782"/>
                <a:gd name="TX29" fmla="*/ 495 w 1078"/>
                <a:gd name="TY29" fmla="*/ 223 h 1782"/>
                <a:gd name="TX30" fmla="*/ 476 w 1078"/>
                <a:gd name="TY30" fmla="*/ 237 h 1782"/>
                <a:gd name="TX31" fmla="*/ 386 w 1078"/>
                <a:gd name="TY31" fmla="*/ 230 h 1782"/>
                <a:gd name="TX32" fmla="*/ 281 w 1078"/>
                <a:gd name="TY32" fmla="*/ 265 h 1782"/>
                <a:gd name="TX33" fmla="*/ 106 w 1078"/>
                <a:gd name="TY33" fmla="*/ 313 h 1782"/>
                <a:gd name="TX34" fmla="*/ 82 w 1078"/>
                <a:gd name="TY34" fmla="*/ 553 h 1782"/>
                <a:gd name="TX35" fmla="*/ 60 w 1078"/>
                <a:gd name="TY35" fmla="*/ 630 h 1782"/>
                <a:gd name="TX36" fmla="*/ 139 w 1078"/>
                <a:gd name="TY36" fmla="*/ 690 h 1782"/>
                <a:gd name="TX37" fmla="*/ 138 w 1078"/>
                <a:gd name="TY37" fmla="*/ 599 h 1782"/>
                <a:gd name="TX38" fmla="*/ 154 w 1078"/>
                <a:gd name="TY38" fmla="*/ 590 h 1782"/>
                <a:gd name="TX39" fmla="*/ 169 w 1078"/>
                <a:gd name="TY39" fmla="*/ 527 h 1782"/>
                <a:gd name="TX40" fmla="*/ 176 w 1078"/>
                <a:gd name="TY40" fmla="*/ 409 h 1782"/>
                <a:gd name="TX41" fmla="*/ 176 w 1078"/>
                <a:gd name="TY41" fmla="*/ 406 h 1782"/>
                <a:gd name="TX42" fmla="*/ 180 w 1078"/>
                <a:gd name="TY42" fmla="*/ 378 h 1782"/>
                <a:gd name="TX43" fmla="*/ 220 w 1078"/>
                <a:gd name="TY43" fmla="*/ 373 h 1782"/>
                <a:gd name="TX44" fmla="*/ 234 w 1078"/>
                <a:gd name="TY44" fmla="*/ 372 h 1782"/>
                <a:gd name="TX45" fmla="*/ 308 w 1078"/>
                <a:gd name="TY45" fmla="*/ 360 h 1782"/>
                <a:gd name="TX46" fmla="*/ 308 w 1078"/>
                <a:gd name="TY46" fmla="*/ 360 h 1782"/>
                <a:gd name="TX47" fmla="*/ 317 w 1078"/>
                <a:gd name="TY47" fmla="*/ 358 h 1782"/>
                <a:gd name="TX48" fmla="*/ 322 w 1078"/>
                <a:gd name="TY48" fmla="*/ 385 h 1782"/>
                <a:gd name="TX49" fmla="*/ 256 w 1078"/>
                <a:gd name="TY49" fmla="*/ 760 h 1782"/>
                <a:gd name="TX50" fmla="*/ 232 w 1078"/>
                <a:gd name="TY50" fmla="*/ 799 h 1782"/>
                <a:gd name="TX51" fmla="*/ 254 w 1078"/>
                <a:gd name="TY51" fmla="*/ 794 h 1782"/>
                <a:gd name="TX52" fmla="*/ 252 w 1078"/>
                <a:gd name="TY52" fmla="*/ 861 h 1782"/>
                <a:gd name="TX53" fmla="*/ 261 w 1078"/>
                <a:gd name="TY53" fmla="*/ 896 h 1782"/>
                <a:gd name="TX54" fmla="*/ 200 w 1078"/>
                <a:gd name="TY54" fmla="*/ 1256 h 1782"/>
                <a:gd name="TX55" fmla="*/ 123 w 1078"/>
                <a:gd name="TY55" fmla="*/ 1406 h 1782"/>
                <a:gd name="TX56" fmla="*/ 123 w 1078"/>
                <a:gd name="TY56" fmla="*/ 1406 h 1782"/>
                <a:gd name="TX57" fmla="*/ 47 w 1078"/>
                <a:gd name="TY57" fmla="*/ 1578 h 1782"/>
                <a:gd name="TX58" fmla="*/ 5 w 1078"/>
                <a:gd name="TY58" fmla="*/ 1627 h 1782"/>
                <a:gd name="TX59" fmla="*/ 4 w 1078"/>
                <a:gd name="TY59" fmla="*/ 1633 h 1782"/>
                <a:gd name="TX60" fmla="*/ 0 w 1078"/>
                <a:gd name="TY60" fmla="*/ 1665 h 1782"/>
                <a:gd name="TX61" fmla="*/ 56 w 1078"/>
                <a:gd name="TY61" fmla="*/ 1688 h 1782"/>
                <a:gd name="TX62" fmla="*/ 85 w 1078"/>
                <a:gd name="TY62" fmla="*/ 1692 h 1782"/>
                <a:gd name="TX63" fmla="*/ 104 w 1078"/>
                <a:gd name="TY63" fmla="*/ 1714 h 1782"/>
                <a:gd name="TX64" fmla="*/ 106 w 1078"/>
                <a:gd name="TY64" fmla="*/ 1717 h 1782"/>
                <a:gd name="TX65" fmla="*/ 122 w 1078"/>
                <a:gd name="TY65" fmla="*/ 1741 h 1782"/>
                <a:gd name="TX66" fmla="*/ 193 w 1078"/>
                <a:gd name="TY66" fmla="*/ 1765 h 1782"/>
                <a:gd name="TX67" fmla="*/ 174 w 1078"/>
                <a:gd name="TY67" fmla="*/ 1703 h 1782"/>
                <a:gd name="TX68" fmla="*/ 148 w 1078"/>
                <a:gd name="TY68" fmla="*/ 1630 h 1782"/>
                <a:gd name="TX69" fmla="*/ 161 w 1078"/>
                <a:gd name="TY69" fmla="*/ 1636 h 1782"/>
                <a:gd name="TX70" fmla="*/ 170 w 1078"/>
                <a:gd name="TY70" fmla="*/ 1587 h 1782"/>
                <a:gd name="TX71" fmla="*/ 323 w 1078"/>
                <a:gd name="TY71" fmla="*/ 1294 h 1782"/>
                <a:gd name="TX72" fmla="*/ 365 w 1078"/>
                <a:gd name="TY72" fmla="*/ 1185 h 1782"/>
                <a:gd name="TX73" fmla="*/ 385 w 1078"/>
                <a:gd name="TY73" fmla="*/ 1152 h 1782"/>
                <a:gd name="TX74" fmla="*/ 437 w 1078"/>
                <a:gd name="TY74" fmla="*/ 960 h 1782"/>
                <a:gd name="TX75" fmla="*/ 481 w 1078"/>
                <a:gd name="TY75" fmla="*/ 943 h 1782"/>
                <a:gd name="TX76" fmla="*/ 573 w 1078"/>
                <a:gd name="TY76" fmla="*/ 923 h 1782"/>
                <a:gd name="TX77" fmla="*/ 699 w 1078"/>
                <a:gd name="TY77" fmla="*/ 879 h 1782"/>
                <a:gd name="TX78" fmla="*/ 681 w 1078"/>
                <a:gd name="TY78" fmla="*/ 965 h 1782"/>
                <a:gd name="TX79" fmla="*/ 682 w 1078"/>
                <a:gd name="TY79" fmla="*/ 976 h 1782"/>
                <a:gd name="TX80" fmla="*/ 657 w 1078"/>
                <a:gd name="TY80" fmla="*/ 1085 h 1782"/>
                <a:gd name="TX81" fmla="*/ 632 w 1078"/>
                <a:gd name="TY81" fmla="*/ 1141 h 1782"/>
                <a:gd name="TX82" fmla="*/ 649 w 1078"/>
                <a:gd name="TY82" fmla="*/ 1143 h 1782"/>
                <a:gd name="TX83" fmla="*/ 618 w 1078"/>
                <a:gd name="TY83" fmla="*/ 1225 h 1782"/>
                <a:gd name="TX84" fmla="*/ 614 w 1078"/>
                <a:gd name="TY84" fmla="*/ 1247 h 1782"/>
                <a:gd name="TX85" fmla="*/ 670 w 1078"/>
                <a:gd name="TY85" fmla="*/ 1269 h 1782"/>
                <a:gd name="TX86" fmla="*/ 728 w 1078"/>
                <a:gd name="TY86" fmla="*/ 1274 h 1782"/>
                <a:gd name="TX87" fmla="*/ 728 w 1078"/>
                <a:gd name="TY87" fmla="*/ 1274 h 1782"/>
                <a:gd name="TX88" fmla="*/ 795 w 1078"/>
                <a:gd name="TY88" fmla="*/ 1285 h 1782"/>
                <a:gd name="TX89" fmla="*/ 867 w 1078"/>
                <a:gd name="TY89" fmla="*/ 1226 h 1782"/>
                <a:gd name="TX90" fmla="*/ 830 w 1078"/>
                <a:gd name="TY90" fmla="*/ 1219 h 1782"/>
                <a:gd name="TX91" fmla="*/ 753 w 1078"/>
                <a:gd name="TY91" fmla="*/ 1179 h 1782"/>
                <a:gd name="TX92" fmla="*/ 746 w 1078"/>
                <a:gd name="TY92" fmla="*/ 1165 h 1782"/>
                <a:gd name="TX93" fmla="*/ 766 w 1078"/>
                <a:gd name="TY93" fmla="*/ 1180 h 1782"/>
                <a:gd name="TX94" fmla="*/ 840 w 1078"/>
                <a:gd name="TY94" fmla="*/ 864 h 1782"/>
                <a:gd name="TX95" fmla="*/ 840 w 1078"/>
                <a:gd name="TY95" fmla="*/ 864 h 1782"/>
                <a:gd name="TX96" fmla="*/ 831 w 1078"/>
                <a:gd name="TY96" fmla="*/ 762 h 1782"/>
                <a:gd name="TX97" fmla="*/ 521 w 1078"/>
                <a:gd name="TY97" fmla="*/ 760 h 1782"/>
                <a:gd name="TX98" fmla="*/ 507 w 1078"/>
                <a:gd name="TY98" fmla="*/ 757 h 1782"/>
                <a:gd name="TX99" fmla="*/ 508 w 1078"/>
                <a:gd name="TY99" fmla="*/ 757 h 1782"/>
                <a:gd name="TX100" fmla="*/ 508 w 1078"/>
                <a:gd name="TY100" fmla="*/ 758 h 1782"/>
                <a:gd name="TX101" fmla="*/ 536 w 1078"/>
                <a:gd name="TY101" fmla="*/ 738 h 1782"/>
                <a:gd name="TX102" fmla="*/ 560 w 1078"/>
                <a:gd name="TY102" fmla="*/ 658 h 1782"/>
                <a:gd name="TX103" fmla="*/ 607 w 1078"/>
                <a:gd name="TY103" fmla="*/ 511 h 1782"/>
                <a:gd name="TX104" fmla="*/ 607 w 1078"/>
                <a:gd name="TY104" fmla="*/ 511 h 1782"/>
                <a:gd name="TX105" fmla="*/ 620 w 1078"/>
                <a:gd name="TY105" fmla="*/ 491 h 1782"/>
                <a:gd name="TX106" fmla="*/ 643 w 1078"/>
                <a:gd name="TY106" fmla="*/ 449 h 1782"/>
                <a:gd name="TX107" fmla="*/ 715 w 1078"/>
                <a:gd name="TY107" fmla="*/ 529 h 1782"/>
                <a:gd name="TX108" fmla="*/ 784 w 1078"/>
                <a:gd name="TY108" fmla="*/ 596 h 1782"/>
                <a:gd name="TX109" fmla="*/ 836 w 1078"/>
                <a:gd name="TY109" fmla="*/ 566 h 1782"/>
                <a:gd name="TX110" fmla="*/ 836 w 1078"/>
                <a:gd name="TY110" fmla="*/ 566 h 1782"/>
                <a:gd name="TX111" fmla="*/ 1013 w 1078"/>
                <a:gd name="TY111" fmla="*/ 425 h 1782"/>
                <a:gd name="TX112" fmla="*/ 999 w 1078"/>
                <a:gd name="TY112" fmla="*/ 402 h 1782"/>
                <a:gd name="TX113" fmla="*/ 1001 w 1078"/>
                <a:gd name="TY113" fmla="*/ 401 h 1782"/>
                <a:gd name="TX114" fmla="*/ 1042 w 1078"/>
                <a:gd name="TY114" fmla="*/ 374 h 1782"/>
                <a:gd name="TX115" fmla="*/ 1072 w 1078"/>
                <a:gd name="TY115" fmla="*/ 296 h 1782"/>
                <a:gd name="TX116" fmla="*/ 1033 w 1078"/>
                <a:gd name="TY116" fmla="*/ 280 h 17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</a:cxnLst>
              <a:rect l="l" t="t" r="r" b="b"/>
              <a:pathLst>
                <a:path w="1078" h="1782">
                  <a:moveTo>
                    <a:pt x="1033" y="280"/>
                  </a:moveTo>
                  <a:cubicBezTo>
                    <a:pt x="1018" y="287"/>
                    <a:pt x="970" y="303"/>
                    <a:pt x="966" y="315"/>
                  </a:cubicBezTo>
                  <a:cubicBezTo>
                    <a:pt x="962" y="326"/>
                    <a:pt x="967" y="350"/>
                    <a:pt x="951" y="359"/>
                  </a:cubicBezTo>
                  <a:cubicBezTo>
                    <a:pt x="936" y="368"/>
                    <a:pt x="803" y="466"/>
                    <a:pt x="793" y="486"/>
                  </a:cubicBezTo>
                  <a:cubicBezTo>
                    <a:pt x="793" y="486"/>
                    <a:pt x="745" y="390"/>
                    <a:pt x="717" y="375"/>
                  </a:cubicBezTo>
                  <a:cubicBezTo>
                    <a:pt x="717" y="375"/>
                    <a:pt x="708" y="301"/>
                    <a:pt x="650" y="297"/>
                  </a:cubicBezTo>
                  <a:cubicBezTo>
                    <a:pt x="629" y="296"/>
                    <a:pt x="617" y="294"/>
                    <a:pt x="609" y="291"/>
                  </a:cubicBezTo>
                  <a:cubicBezTo>
                    <a:pt x="625" y="266"/>
                    <a:pt x="625" y="266"/>
                    <a:pt x="625" y="266"/>
                  </a:cubicBezTo>
                  <a:cubicBezTo>
                    <a:pt x="609" y="266"/>
                    <a:pt x="609" y="266"/>
                    <a:pt x="609" y="266"/>
                  </a:cubicBezTo>
                  <a:cubicBezTo>
                    <a:pt x="617" y="253"/>
                    <a:pt x="628" y="236"/>
                    <a:pt x="632" y="236"/>
                  </a:cubicBezTo>
                  <a:cubicBezTo>
                    <a:pt x="637" y="235"/>
                    <a:pt x="674" y="230"/>
                    <a:pt x="679" y="228"/>
                  </a:cubicBezTo>
                  <a:cubicBezTo>
                    <a:pt x="683" y="225"/>
                    <a:pt x="687" y="201"/>
                    <a:pt x="682" y="187"/>
                  </a:cubicBezTo>
                  <a:cubicBezTo>
                    <a:pt x="677" y="173"/>
                    <a:pt x="687" y="159"/>
                    <a:pt x="687" y="159"/>
                  </a:cubicBezTo>
                  <a:cubicBezTo>
                    <a:pt x="698" y="150"/>
                    <a:pt x="698" y="150"/>
                    <a:pt x="698" y="150"/>
                  </a:cubicBezTo>
                  <a:cubicBezTo>
                    <a:pt x="698" y="150"/>
                    <a:pt x="684" y="128"/>
                    <a:pt x="676" y="117"/>
                  </a:cubicBezTo>
                  <a:cubicBezTo>
                    <a:pt x="667" y="106"/>
                    <a:pt x="669" y="92"/>
                    <a:pt x="665" y="82"/>
                  </a:cubicBezTo>
                  <a:cubicBezTo>
                    <a:pt x="661" y="72"/>
                    <a:pt x="672" y="65"/>
                    <a:pt x="672" y="65"/>
                  </a:cubicBezTo>
                  <a:cubicBezTo>
                    <a:pt x="672" y="65"/>
                    <a:pt x="668" y="55"/>
                    <a:pt x="661" y="50"/>
                  </a:cubicBezTo>
                  <a:cubicBezTo>
                    <a:pt x="653" y="46"/>
                    <a:pt x="666" y="44"/>
                    <a:pt x="649" y="36"/>
                  </a:cubicBezTo>
                  <a:cubicBezTo>
                    <a:pt x="632" y="28"/>
                    <a:pt x="641" y="32"/>
                    <a:pt x="627" y="24"/>
                  </a:cubicBezTo>
                  <a:cubicBezTo>
                    <a:pt x="612" y="16"/>
                    <a:pt x="634" y="21"/>
                    <a:pt x="612" y="16"/>
                  </a:cubicBezTo>
                  <a:cubicBezTo>
                    <a:pt x="591" y="11"/>
                    <a:pt x="579" y="3"/>
                    <a:pt x="576" y="3"/>
                  </a:cubicBezTo>
                  <a:cubicBezTo>
                    <a:pt x="573" y="3"/>
                    <a:pt x="582" y="6"/>
                    <a:pt x="573" y="3"/>
                  </a:cubicBezTo>
                  <a:cubicBezTo>
                    <a:pt x="563" y="0"/>
                    <a:pt x="498" y="33"/>
                    <a:pt x="492" y="48"/>
                  </a:cubicBezTo>
                  <a:cubicBezTo>
                    <a:pt x="485" y="64"/>
                    <a:pt x="475" y="83"/>
                    <a:pt x="475" y="83"/>
                  </a:cubicBezTo>
                  <a:cubicBezTo>
                    <a:pt x="475" y="83"/>
                    <a:pt x="469" y="104"/>
                    <a:pt x="471" y="119"/>
                  </a:cubicBezTo>
                  <a:cubicBezTo>
                    <a:pt x="474" y="134"/>
                    <a:pt x="484" y="147"/>
                    <a:pt x="488" y="152"/>
                  </a:cubicBezTo>
                  <a:cubicBezTo>
                    <a:pt x="491" y="156"/>
                    <a:pt x="508" y="184"/>
                    <a:pt x="513" y="199"/>
                  </a:cubicBezTo>
                  <a:cubicBezTo>
                    <a:pt x="517" y="212"/>
                    <a:pt x="521" y="228"/>
                    <a:pt x="506" y="235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54" y="233"/>
                    <a:pt x="427" y="222"/>
                    <a:pt x="386" y="230"/>
                  </a:cubicBezTo>
                  <a:cubicBezTo>
                    <a:pt x="333" y="241"/>
                    <a:pt x="313" y="257"/>
                    <a:pt x="281" y="265"/>
                  </a:cubicBezTo>
                  <a:cubicBezTo>
                    <a:pt x="249" y="272"/>
                    <a:pt x="128" y="293"/>
                    <a:pt x="106" y="313"/>
                  </a:cubicBezTo>
                  <a:cubicBezTo>
                    <a:pt x="84" y="332"/>
                    <a:pt x="76" y="418"/>
                    <a:pt x="82" y="553"/>
                  </a:cubicBezTo>
                  <a:cubicBezTo>
                    <a:pt x="82" y="553"/>
                    <a:pt x="62" y="616"/>
                    <a:pt x="60" y="630"/>
                  </a:cubicBezTo>
                  <a:cubicBezTo>
                    <a:pt x="59" y="644"/>
                    <a:pt x="67" y="703"/>
                    <a:pt x="139" y="690"/>
                  </a:cubicBezTo>
                  <a:cubicBezTo>
                    <a:pt x="203" y="679"/>
                    <a:pt x="151" y="622"/>
                    <a:pt x="138" y="599"/>
                  </a:cubicBezTo>
                  <a:cubicBezTo>
                    <a:pt x="146" y="594"/>
                    <a:pt x="154" y="590"/>
                    <a:pt x="154" y="590"/>
                  </a:cubicBezTo>
                  <a:cubicBezTo>
                    <a:pt x="154" y="590"/>
                    <a:pt x="168" y="554"/>
                    <a:pt x="169" y="527"/>
                  </a:cubicBezTo>
                  <a:cubicBezTo>
                    <a:pt x="169" y="510"/>
                    <a:pt x="174" y="454"/>
                    <a:pt x="176" y="409"/>
                  </a:cubicBezTo>
                  <a:cubicBezTo>
                    <a:pt x="176" y="408"/>
                    <a:pt x="176" y="407"/>
                    <a:pt x="176" y="406"/>
                  </a:cubicBezTo>
                  <a:cubicBezTo>
                    <a:pt x="178" y="394"/>
                    <a:pt x="179" y="384"/>
                    <a:pt x="180" y="378"/>
                  </a:cubicBezTo>
                  <a:cubicBezTo>
                    <a:pt x="190" y="376"/>
                    <a:pt x="204" y="375"/>
                    <a:pt x="220" y="373"/>
                  </a:cubicBezTo>
                  <a:cubicBezTo>
                    <a:pt x="224" y="373"/>
                    <a:pt x="229" y="373"/>
                    <a:pt x="234" y="372"/>
                  </a:cubicBezTo>
                  <a:cubicBezTo>
                    <a:pt x="265" y="370"/>
                    <a:pt x="294" y="364"/>
                    <a:pt x="308" y="360"/>
                  </a:cubicBezTo>
                  <a:cubicBezTo>
                    <a:pt x="308" y="360"/>
                    <a:pt x="308" y="360"/>
                    <a:pt x="308" y="360"/>
                  </a:cubicBezTo>
                  <a:cubicBezTo>
                    <a:pt x="311" y="360"/>
                    <a:pt x="314" y="359"/>
                    <a:pt x="317" y="358"/>
                  </a:cubicBezTo>
                  <a:cubicBezTo>
                    <a:pt x="317" y="360"/>
                    <a:pt x="319" y="371"/>
                    <a:pt x="322" y="385"/>
                  </a:cubicBezTo>
                  <a:cubicBezTo>
                    <a:pt x="310" y="466"/>
                    <a:pt x="270" y="740"/>
                    <a:pt x="256" y="760"/>
                  </a:cubicBezTo>
                  <a:cubicBezTo>
                    <a:pt x="240" y="784"/>
                    <a:pt x="232" y="799"/>
                    <a:pt x="232" y="799"/>
                  </a:cubicBezTo>
                  <a:cubicBezTo>
                    <a:pt x="232" y="799"/>
                    <a:pt x="242" y="797"/>
                    <a:pt x="254" y="794"/>
                  </a:cubicBezTo>
                  <a:cubicBezTo>
                    <a:pt x="250" y="811"/>
                    <a:pt x="249" y="832"/>
                    <a:pt x="252" y="861"/>
                  </a:cubicBezTo>
                  <a:cubicBezTo>
                    <a:pt x="252" y="861"/>
                    <a:pt x="254" y="876"/>
                    <a:pt x="261" y="896"/>
                  </a:cubicBezTo>
                  <a:cubicBezTo>
                    <a:pt x="247" y="979"/>
                    <a:pt x="227" y="1177"/>
                    <a:pt x="200" y="1256"/>
                  </a:cubicBezTo>
                  <a:cubicBezTo>
                    <a:pt x="174" y="1282"/>
                    <a:pt x="141" y="1326"/>
                    <a:pt x="123" y="1406"/>
                  </a:cubicBezTo>
                  <a:cubicBezTo>
                    <a:pt x="123" y="1406"/>
                    <a:pt x="123" y="1406"/>
                    <a:pt x="123" y="1406"/>
                  </a:cubicBezTo>
                  <a:cubicBezTo>
                    <a:pt x="86" y="1483"/>
                    <a:pt x="47" y="1577"/>
                    <a:pt x="47" y="1578"/>
                  </a:cubicBezTo>
                  <a:cubicBezTo>
                    <a:pt x="25" y="1596"/>
                    <a:pt x="10" y="1604"/>
                    <a:pt x="5" y="1627"/>
                  </a:cubicBezTo>
                  <a:cubicBezTo>
                    <a:pt x="4" y="1630"/>
                    <a:pt x="4" y="1631"/>
                    <a:pt x="4" y="1633"/>
                  </a:cubicBezTo>
                  <a:cubicBezTo>
                    <a:pt x="0" y="1665"/>
                    <a:pt x="0" y="1665"/>
                    <a:pt x="0" y="1665"/>
                  </a:cubicBezTo>
                  <a:cubicBezTo>
                    <a:pt x="0" y="1665"/>
                    <a:pt x="44" y="1698"/>
                    <a:pt x="56" y="1688"/>
                  </a:cubicBezTo>
                  <a:cubicBezTo>
                    <a:pt x="64" y="1682"/>
                    <a:pt x="74" y="1683"/>
                    <a:pt x="85" y="1692"/>
                  </a:cubicBezTo>
                  <a:cubicBezTo>
                    <a:pt x="91" y="1698"/>
                    <a:pt x="97" y="1705"/>
                    <a:pt x="104" y="1714"/>
                  </a:cubicBezTo>
                  <a:cubicBezTo>
                    <a:pt x="105" y="1715"/>
                    <a:pt x="105" y="1716"/>
                    <a:pt x="106" y="1717"/>
                  </a:cubicBezTo>
                  <a:cubicBezTo>
                    <a:pt x="111" y="1724"/>
                    <a:pt x="116" y="1731"/>
                    <a:pt x="122" y="1741"/>
                  </a:cubicBezTo>
                  <a:cubicBezTo>
                    <a:pt x="122" y="1741"/>
                    <a:pt x="153" y="1781"/>
                    <a:pt x="193" y="1765"/>
                  </a:cubicBezTo>
                  <a:cubicBezTo>
                    <a:pt x="193" y="1765"/>
                    <a:pt x="208" y="1732"/>
                    <a:pt x="174" y="1703"/>
                  </a:cubicBezTo>
                  <a:cubicBezTo>
                    <a:pt x="147" y="1680"/>
                    <a:pt x="145" y="1650"/>
                    <a:pt x="148" y="1630"/>
                  </a:cubicBezTo>
                  <a:cubicBezTo>
                    <a:pt x="161" y="1636"/>
                    <a:pt x="161" y="1636"/>
                    <a:pt x="161" y="1636"/>
                  </a:cubicBezTo>
                  <a:cubicBezTo>
                    <a:pt x="161" y="1636"/>
                    <a:pt x="161" y="1636"/>
                    <a:pt x="170" y="1587"/>
                  </a:cubicBezTo>
                  <a:cubicBezTo>
                    <a:pt x="179" y="1539"/>
                    <a:pt x="301" y="1314"/>
                    <a:pt x="323" y="1294"/>
                  </a:cubicBezTo>
                  <a:cubicBezTo>
                    <a:pt x="336" y="1282"/>
                    <a:pt x="352" y="1230"/>
                    <a:pt x="365" y="1185"/>
                  </a:cubicBezTo>
                  <a:cubicBezTo>
                    <a:pt x="372" y="1176"/>
                    <a:pt x="379" y="1165"/>
                    <a:pt x="385" y="1152"/>
                  </a:cubicBezTo>
                  <a:cubicBezTo>
                    <a:pt x="404" y="1111"/>
                    <a:pt x="437" y="960"/>
                    <a:pt x="437" y="960"/>
                  </a:cubicBezTo>
                  <a:cubicBezTo>
                    <a:pt x="437" y="960"/>
                    <a:pt x="470" y="949"/>
                    <a:pt x="481" y="943"/>
                  </a:cubicBezTo>
                  <a:cubicBezTo>
                    <a:pt x="492" y="938"/>
                    <a:pt x="508" y="937"/>
                    <a:pt x="573" y="923"/>
                  </a:cubicBezTo>
                  <a:cubicBezTo>
                    <a:pt x="637" y="908"/>
                    <a:pt x="699" y="879"/>
                    <a:pt x="699" y="879"/>
                  </a:cubicBezTo>
                  <a:cubicBezTo>
                    <a:pt x="699" y="879"/>
                    <a:pt x="679" y="928"/>
                    <a:pt x="681" y="965"/>
                  </a:cubicBezTo>
                  <a:cubicBezTo>
                    <a:pt x="681" y="969"/>
                    <a:pt x="682" y="972"/>
                    <a:pt x="682" y="976"/>
                  </a:cubicBezTo>
                  <a:cubicBezTo>
                    <a:pt x="673" y="1023"/>
                    <a:pt x="663" y="1072"/>
                    <a:pt x="657" y="1085"/>
                  </a:cubicBezTo>
                  <a:cubicBezTo>
                    <a:pt x="645" y="1110"/>
                    <a:pt x="632" y="1141"/>
                    <a:pt x="632" y="1141"/>
                  </a:cubicBezTo>
                  <a:cubicBezTo>
                    <a:pt x="632" y="1141"/>
                    <a:pt x="639" y="1142"/>
                    <a:pt x="649" y="1143"/>
                  </a:cubicBezTo>
                  <a:cubicBezTo>
                    <a:pt x="633" y="1177"/>
                    <a:pt x="615" y="1211"/>
                    <a:pt x="618" y="1225"/>
                  </a:cubicBezTo>
                  <a:cubicBezTo>
                    <a:pt x="614" y="1247"/>
                    <a:pt x="614" y="1247"/>
                    <a:pt x="614" y="1247"/>
                  </a:cubicBezTo>
                  <a:cubicBezTo>
                    <a:pt x="670" y="1269"/>
                    <a:pt x="670" y="1269"/>
                    <a:pt x="670" y="1269"/>
                  </a:cubicBezTo>
                  <a:cubicBezTo>
                    <a:pt x="670" y="1269"/>
                    <a:pt x="694" y="1263"/>
                    <a:pt x="728" y="1274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2" y="1285"/>
                    <a:pt x="777" y="1293"/>
                    <a:pt x="795" y="1285"/>
                  </a:cubicBezTo>
                  <a:cubicBezTo>
                    <a:pt x="825" y="1273"/>
                    <a:pt x="867" y="1244"/>
                    <a:pt x="867" y="1226"/>
                  </a:cubicBezTo>
                  <a:cubicBezTo>
                    <a:pt x="867" y="1208"/>
                    <a:pt x="855" y="1215"/>
                    <a:pt x="830" y="1219"/>
                  </a:cubicBezTo>
                  <a:cubicBezTo>
                    <a:pt x="806" y="1223"/>
                    <a:pt x="766" y="1195"/>
                    <a:pt x="753" y="1179"/>
                  </a:cubicBezTo>
                  <a:cubicBezTo>
                    <a:pt x="750" y="1176"/>
                    <a:pt x="748" y="1171"/>
                    <a:pt x="746" y="1165"/>
                  </a:cubicBezTo>
                  <a:cubicBezTo>
                    <a:pt x="753" y="1179"/>
                    <a:pt x="766" y="1180"/>
                    <a:pt x="766" y="1180"/>
                  </a:cubicBezTo>
                  <a:cubicBezTo>
                    <a:pt x="766" y="1180"/>
                    <a:pt x="817" y="952"/>
                    <a:pt x="840" y="864"/>
                  </a:cubicBezTo>
                  <a:cubicBezTo>
                    <a:pt x="840" y="864"/>
                    <a:pt x="840" y="864"/>
                    <a:pt x="840" y="864"/>
                  </a:cubicBezTo>
                  <a:cubicBezTo>
                    <a:pt x="856" y="847"/>
                    <a:pt x="886" y="780"/>
                    <a:pt x="831" y="762"/>
                  </a:cubicBezTo>
                  <a:cubicBezTo>
                    <a:pt x="777" y="744"/>
                    <a:pt x="577" y="746"/>
                    <a:pt x="521" y="760"/>
                  </a:cubicBezTo>
                  <a:cubicBezTo>
                    <a:pt x="514" y="762"/>
                    <a:pt x="510" y="761"/>
                    <a:pt x="507" y="757"/>
                  </a:cubicBezTo>
                  <a:cubicBezTo>
                    <a:pt x="508" y="757"/>
                    <a:pt x="508" y="757"/>
                    <a:pt x="508" y="757"/>
                  </a:cubicBezTo>
                  <a:cubicBezTo>
                    <a:pt x="508" y="758"/>
                    <a:pt x="508" y="758"/>
                    <a:pt x="508" y="758"/>
                  </a:cubicBezTo>
                  <a:cubicBezTo>
                    <a:pt x="536" y="738"/>
                    <a:pt x="536" y="738"/>
                    <a:pt x="536" y="738"/>
                  </a:cubicBezTo>
                  <a:cubicBezTo>
                    <a:pt x="536" y="738"/>
                    <a:pt x="543" y="691"/>
                    <a:pt x="560" y="658"/>
                  </a:cubicBezTo>
                  <a:cubicBezTo>
                    <a:pt x="576" y="625"/>
                    <a:pt x="599" y="520"/>
                    <a:pt x="607" y="511"/>
                  </a:cubicBezTo>
                  <a:cubicBezTo>
                    <a:pt x="607" y="511"/>
                    <a:pt x="607" y="511"/>
                    <a:pt x="607" y="511"/>
                  </a:cubicBezTo>
                  <a:cubicBezTo>
                    <a:pt x="611" y="506"/>
                    <a:pt x="615" y="500"/>
                    <a:pt x="620" y="491"/>
                  </a:cubicBezTo>
                  <a:cubicBezTo>
                    <a:pt x="634" y="465"/>
                    <a:pt x="643" y="449"/>
                    <a:pt x="643" y="449"/>
                  </a:cubicBezTo>
                  <a:cubicBezTo>
                    <a:pt x="643" y="449"/>
                    <a:pt x="695" y="520"/>
                    <a:pt x="715" y="529"/>
                  </a:cubicBezTo>
                  <a:cubicBezTo>
                    <a:pt x="734" y="537"/>
                    <a:pt x="767" y="599"/>
                    <a:pt x="784" y="596"/>
                  </a:cubicBezTo>
                  <a:cubicBezTo>
                    <a:pt x="795" y="594"/>
                    <a:pt x="812" y="585"/>
                    <a:pt x="836" y="566"/>
                  </a:cubicBezTo>
                  <a:cubicBezTo>
                    <a:pt x="836" y="566"/>
                    <a:pt x="836" y="566"/>
                    <a:pt x="836" y="566"/>
                  </a:cubicBezTo>
                  <a:cubicBezTo>
                    <a:pt x="872" y="554"/>
                    <a:pt x="1000" y="429"/>
                    <a:pt x="1013" y="425"/>
                  </a:cubicBezTo>
                  <a:cubicBezTo>
                    <a:pt x="1019" y="423"/>
                    <a:pt x="1010" y="412"/>
                    <a:pt x="999" y="402"/>
                  </a:cubicBezTo>
                  <a:cubicBezTo>
                    <a:pt x="1000" y="401"/>
                    <a:pt x="1000" y="401"/>
                    <a:pt x="1001" y="401"/>
                  </a:cubicBezTo>
                  <a:cubicBezTo>
                    <a:pt x="1016" y="396"/>
                    <a:pt x="1030" y="394"/>
                    <a:pt x="1042" y="374"/>
                  </a:cubicBezTo>
                  <a:cubicBezTo>
                    <a:pt x="1054" y="355"/>
                    <a:pt x="1077" y="306"/>
                    <a:pt x="1072" y="296"/>
                  </a:cubicBezTo>
                  <a:cubicBezTo>
                    <a:pt x="1067" y="287"/>
                    <a:pt x="1047" y="274"/>
                    <a:pt x="1033" y="28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íṩlïḍê">
              <a:extLst>
                <a:ext uri="{FF2B5EF4-FFF2-40B4-BE49-F238E27FC236}">
                  <a16:creationId xmlns="" xmlns:a16="http://schemas.microsoft.com/office/drawing/2014/main" id="{BE8001AA-6ED2-4D7B-AFAC-347602547E9F}"/>
                </a:ext>
              </a:extLst>
            </p:cNvPr>
            <p:cNvSpPr/>
            <p:nvPr/>
          </p:nvSpPr>
          <p:spPr>
            <a:xfrm rot="5400000">
              <a:off x="1173628" y="4121578"/>
              <a:ext cx="1518344" cy="252575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bg1">
                <a:lumMod val="95000"/>
                <a:alpha val="70000"/>
              </a:schemeClr>
            </a:solidFill>
            <a:ln w="0"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íṡlïḍe">
              <a:extLst>
                <a:ext uri="{FF2B5EF4-FFF2-40B4-BE49-F238E27FC236}">
                  <a16:creationId xmlns="" xmlns:a16="http://schemas.microsoft.com/office/drawing/2014/main" id="{8767DBDE-A7D7-4162-99C9-ED346AC244B9}"/>
                </a:ext>
              </a:extLst>
            </p:cNvPr>
            <p:cNvSpPr/>
            <p:nvPr/>
          </p:nvSpPr>
          <p:spPr>
            <a:xfrm>
              <a:off x="2769640" y="3935783"/>
              <a:ext cx="430984" cy="4309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70000"/>
              </a:schemeClr>
            </a:solidFill>
            <a:ln w="0">
              <a:noFill/>
            </a:ln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îśļîḓe">
              <a:extLst>
                <a:ext uri="{FF2B5EF4-FFF2-40B4-BE49-F238E27FC236}">
                  <a16:creationId xmlns="" xmlns:a16="http://schemas.microsoft.com/office/drawing/2014/main" id="{CF709F61-A7A5-4564-894C-609FF6AB1110}"/>
                </a:ext>
              </a:extLst>
            </p:cNvPr>
            <p:cNvSpPr/>
            <p:nvPr/>
          </p:nvSpPr>
          <p:spPr>
            <a:xfrm rot="5400000">
              <a:off x="3964365" y="3430938"/>
              <a:ext cx="1518344" cy="252575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bg1">
                <a:lumMod val="95000"/>
                <a:alpha val="70000"/>
              </a:schemeClr>
            </a:solidFill>
            <a:ln w="0"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ïṧḻîḋè">
              <a:extLst>
                <a:ext uri="{FF2B5EF4-FFF2-40B4-BE49-F238E27FC236}">
                  <a16:creationId xmlns="" xmlns:a16="http://schemas.microsoft.com/office/drawing/2014/main" id="{B6C865E2-23E9-4716-959C-B41EB8CFB310}"/>
                </a:ext>
              </a:extLst>
            </p:cNvPr>
            <p:cNvSpPr/>
            <p:nvPr/>
          </p:nvSpPr>
          <p:spPr>
            <a:xfrm>
              <a:off x="5560377" y="3245142"/>
              <a:ext cx="430984" cy="4309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70000"/>
              </a:schemeClr>
            </a:solidFill>
            <a:ln w="0">
              <a:noFill/>
            </a:ln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ïSlîḓé">
              <a:extLst>
                <a:ext uri="{FF2B5EF4-FFF2-40B4-BE49-F238E27FC236}">
                  <a16:creationId xmlns="" xmlns:a16="http://schemas.microsoft.com/office/drawing/2014/main" id="{2F78334C-E9B6-4103-BD36-2E99B9B2A941}"/>
                </a:ext>
              </a:extLst>
            </p:cNvPr>
            <p:cNvSpPr/>
            <p:nvPr/>
          </p:nvSpPr>
          <p:spPr>
            <a:xfrm rot="5400000">
              <a:off x="6755102" y="2741058"/>
              <a:ext cx="1518344" cy="252575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bg1">
                <a:lumMod val="95000"/>
                <a:alpha val="70000"/>
              </a:schemeClr>
            </a:solidFill>
            <a:ln w="0"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ïṧ1ïde">
              <a:extLst>
                <a:ext uri="{FF2B5EF4-FFF2-40B4-BE49-F238E27FC236}">
                  <a16:creationId xmlns="" xmlns:a16="http://schemas.microsoft.com/office/drawing/2014/main" id="{812221D0-5F38-4788-9EC0-A264C856E61A}"/>
                </a:ext>
              </a:extLst>
            </p:cNvPr>
            <p:cNvSpPr/>
            <p:nvPr/>
          </p:nvSpPr>
          <p:spPr>
            <a:xfrm>
              <a:off x="8351113" y="2554502"/>
              <a:ext cx="430984" cy="4309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70000"/>
              </a:schemeClr>
            </a:solidFill>
            <a:ln w="0">
              <a:noFill/>
            </a:ln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ïṩḷíḋé">
              <a:extLst>
                <a:ext uri="{FF2B5EF4-FFF2-40B4-BE49-F238E27FC236}">
                  <a16:creationId xmlns="" xmlns:a16="http://schemas.microsoft.com/office/drawing/2014/main" id="{C852E854-86EA-4EAD-89E6-0438A442562E}"/>
                </a:ext>
              </a:extLst>
            </p:cNvPr>
            <p:cNvSpPr/>
            <p:nvPr/>
          </p:nvSpPr>
          <p:spPr>
            <a:xfrm rot="5400000">
              <a:off x="9545839" y="2050418"/>
              <a:ext cx="1518344" cy="252575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bg1">
                <a:lumMod val="95000"/>
                <a:alpha val="70000"/>
              </a:schemeClr>
            </a:solidFill>
            <a:ln w="0"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ïşľíḓè">
              <a:extLst>
                <a:ext uri="{FF2B5EF4-FFF2-40B4-BE49-F238E27FC236}">
                  <a16:creationId xmlns="" xmlns:a16="http://schemas.microsoft.com/office/drawing/2014/main" id="{7377DE0C-7F5F-4A41-BC45-8A65DE5FA84C}"/>
                </a:ext>
              </a:extLst>
            </p:cNvPr>
            <p:cNvGrpSpPr/>
            <p:nvPr/>
          </p:nvGrpSpPr>
          <p:grpSpPr>
            <a:xfrm>
              <a:off x="929963" y="4838528"/>
              <a:ext cx="2525750" cy="1308272"/>
              <a:chOff x="8563614" y="4934816"/>
              <a:chExt cx="2955286" cy="1308272"/>
            </a:xfrm>
          </p:grpSpPr>
          <p:sp>
            <p:nvSpPr>
              <p:cNvPr id="24" name="iṧļidê">
                <a:extLst>
                  <a:ext uri="{FF2B5EF4-FFF2-40B4-BE49-F238E27FC236}">
                    <a16:creationId xmlns="" xmlns:a16="http://schemas.microsoft.com/office/drawing/2014/main" id="{DB58D6C0-23F1-4271-8398-5BF35199D116}"/>
                  </a:ext>
                </a:extLst>
              </p:cNvPr>
              <p:cNvSpPr txBox="1"/>
              <p:nvPr/>
            </p:nvSpPr>
            <p:spPr bwMode="auto">
              <a:xfrm>
                <a:off x="8563614" y="4934816"/>
                <a:ext cx="2955286" cy="480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5" name="îŝḻîde">
                <a:extLst>
                  <a:ext uri="{FF2B5EF4-FFF2-40B4-BE49-F238E27FC236}">
                    <a16:creationId xmlns="" xmlns:a16="http://schemas.microsoft.com/office/drawing/2014/main" id="{D746FE67-F766-484A-97A8-045A7409B167}"/>
                  </a:ext>
                </a:extLst>
              </p:cNvPr>
              <p:cNvSpPr/>
              <p:nvPr/>
            </p:nvSpPr>
            <p:spPr bwMode="auto">
              <a:xfrm>
                <a:off x="8563614" y="5415115"/>
                <a:ext cx="295528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 …</a:t>
                </a:r>
              </a:p>
            </p:txBody>
          </p:sp>
        </p:grpSp>
        <p:grpSp>
          <p:nvGrpSpPr>
            <p:cNvPr id="15" name="iṩḻïḓè">
              <a:extLst>
                <a:ext uri="{FF2B5EF4-FFF2-40B4-BE49-F238E27FC236}">
                  <a16:creationId xmlns="" xmlns:a16="http://schemas.microsoft.com/office/drawing/2014/main" id="{FFE801A6-04C2-4647-A251-46CF8D525A3D}"/>
                </a:ext>
              </a:extLst>
            </p:cNvPr>
            <p:cNvGrpSpPr/>
            <p:nvPr/>
          </p:nvGrpSpPr>
          <p:grpSpPr>
            <a:xfrm>
              <a:off x="3720700" y="4223902"/>
              <a:ext cx="2525750" cy="1308272"/>
              <a:chOff x="8563614" y="4934816"/>
              <a:chExt cx="2955286" cy="1308272"/>
            </a:xfrm>
          </p:grpSpPr>
          <p:sp>
            <p:nvSpPr>
              <p:cNvPr id="22" name="îṧlidè">
                <a:extLst>
                  <a:ext uri="{FF2B5EF4-FFF2-40B4-BE49-F238E27FC236}">
                    <a16:creationId xmlns="" xmlns:a16="http://schemas.microsoft.com/office/drawing/2014/main" id="{1F411149-7707-47C7-AD07-287677732F68}"/>
                  </a:ext>
                </a:extLst>
              </p:cNvPr>
              <p:cNvSpPr txBox="1"/>
              <p:nvPr/>
            </p:nvSpPr>
            <p:spPr bwMode="auto">
              <a:xfrm>
                <a:off x="8563614" y="4934816"/>
                <a:ext cx="2955286" cy="480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3" name="îṧļîďé">
                <a:extLst>
                  <a:ext uri="{FF2B5EF4-FFF2-40B4-BE49-F238E27FC236}">
                    <a16:creationId xmlns="" xmlns:a16="http://schemas.microsoft.com/office/drawing/2014/main" id="{DE7B54F7-FDAC-4700-9F5F-40BCFD415967}"/>
                  </a:ext>
                </a:extLst>
              </p:cNvPr>
              <p:cNvSpPr/>
              <p:nvPr/>
            </p:nvSpPr>
            <p:spPr bwMode="auto">
              <a:xfrm>
                <a:off x="8563614" y="5415115"/>
                <a:ext cx="295528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 …</a:t>
                </a:r>
              </a:p>
            </p:txBody>
          </p:sp>
        </p:grpSp>
        <p:grpSp>
          <p:nvGrpSpPr>
            <p:cNvPr id="16" name="îśḻîḋé">
              <a:extLst>
                <a:ext uri="{FF2B5EF4-FFF2-40B4-BE49-F238E27FC236}">
                  <a16:creationId xmlns="" xmlns:a16="http://schemas.microsoft.com/office/drawing/2014/main" id="{47028F39-526F-4925-B1BD-076626B55BCF}"/>
                </a:ext>
              </a:extLst>
            </p:cNvPr>
            <p:cNvGrpSpPr/>
            <p:nvPr/>
          </p:nvGrpSpPr>
          <p:grpSpPr>
            <a:xfrm>
              <a:off x="6511437" y="3425147"/>
              <a:ext cx="2525750" cy="1308272"/>
              <a:chOff x="8563614" y="4934816"/>
              <a:chExt cx="2955286" cy="1308272"/>
            </a:xfrm>
          </p:grpSpPr>
          <p:sp>
            <p:nvSpPr>
              <p:cNvPr id="20" name="iŝlíḓè">
                <a:extLst>
                  <a:ext uri="{FF2B5EF4-FFF2-40B4-BE49-F238E27FC236}">
                    <a16:creationId xmlns="" xmlns:a16="http://schemas.microsoft.com/office/drawing/2014/main" id="{3F375CA1-8A28-42AB-95EB-1ACC82854D52}"/>
                  </a:ext>
                </a:extLst>
              </p:cNvPr>
              <p:cNvSpPr txBox="1"/>
              <p:nvPr/>
            </p:nvSpPr>
            <p:spPr bwMode="auto">
              <a:xfrm>
                <a:off x="8563614" y="4934816"/>
                <a:ext cx="2955286" cy="480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1" name="íṩļiḍè">
                <a:extLst>
                  <a:ext uri="{FF2B5EF4-FFF2-40B4-BE49-F238E27FC236}">
                    <a16:creationId xmlns="" xmlns:a16="http://schemas.microsoft.com/office/drawing/2014/main" id="{39D63C0D-1E4C-4291-A472-8525F510D63E}"/>
                  </a:ext>
                </a:extLst>
              </p:cNvPr>
              <p:cNvSpPr/>
              <p:nvPr/>
            </p:nvSpPr>
            <p:spPr bwMode="auto">
              <a:xfrm>
                <a:off x="8563614" y="5415115"/>
                <a:ext cx="295528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 …</a:t>
                </a:r>
              </a:p>
            </p:txBody>
          </p:sp>
        </p:grpSp>
        <p:grpSp>
          <p:nvGrpSpPr>
            <p:cNvPr id="17" name="îṩľïḋe">
              <a:extLst>
                <a:ext uri="{FF2B5EF4-FFF2-40B4-BE49-F238E27FC236}">
                  <a16:creationId xmlns="" xmlns:a16="http://schemas.microsoft.com/office/drawing/2014/main" id="{462A8EAD-C734-4387-8A3A-75CD3AECEF06}"/>
                </a:ext>
              </a:extLst>
            </p:cNvPr>
            <p:cNvGrpSpPr/>
            <p:nvPr/>
          </p:nvGrpSpPr>
          <p:grpSpPr>
            <a:xfrm>
              <a:off x="9297225" y="2806498"/>
              <a:ext cx="2223263" cy="1308272"/>
              <a:chOff x="8563614" y="4934816"/>
              <a:chExt cx="2955286" cy="1308272"/>
            </a:xfrm>
          </p:grpSpPr>
          <p:sp>
            <p:nvSpPr>
              <p:cNvPr id="18" name="îṧ1íďê">
                <a:extLst>
                  <a:ext uri="{FF2B5EF4-FFF2-40B4-BE49-F238E27FC236}">
                    <a16:creationId xmlns="" xmlns:a16="http://schemas.microsoft.com/office/drawing/2014/main" id="{65345070-6F3F-4DE1-B3C6-D1A2E4C1DEB6}"/>
                  </a:ext>
                </a:extLst>
              </p:cNvPr>
              <p:cNvSpPr txBox="1"/>
              <p:nvPr/>
            </p:nvSpPr>
            <p:spPr bwMode="auto">
              <a:xfrm>
                <a:off x="8563614" y="4934816"/>
                <a:ext cx="2955286" cy="480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19" name="î$ḷïḋè">
                <a:extLst>
                  <a:ext uri="{FF2B5EF4-FFF2-40B4-BE49-F238E27FC236}">
                    <a16:creationId xmlns="" xmlns:a16="http://schemas.microsoft.com/office/drawing/2014/main" id="{545D2D5F-5591-412B-B7D4-0D8E61512654}"/>
                  </a:ext>
                </a:extLst>
              </p:cNvPr>
              <p:cNvSpPr/>
              <p:nvPr/>
            </p:nvSpPr>
            <p:spPr bwMode="auto">
              <a:xfrm>
                <a:off x="8563614" y="5415115"/>
                <a:ext cx="295528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 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0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AD2C24-4140-4097-AE29-941C2455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BC2E76C-E553-4A48-93DB-662D7295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8DF0646-70A9-43D7-A23B-2EC39A3B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2243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787CCCD6-F781-4155-B5B3-CCF844B969D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2862" y="1186797"/>
            <a:ext cx="10866276" cy="4960003"/>
            <a:chOff x="662862" y="1186797"/>
            <a:chExt cx="10866276" cy="4960003"/>
          </a:xfrm>
        </p:grpSpPr>
        <p:grpSp>
          <p:nvGrpSpPr>
            <p:cNvPr id="6" name="îṣḷïḑé">
              <a:extLst>
                <a:ext uri="{FF2B5EF4-FFF2-40B4-BE49-F238E27FC236}">
                  <a16:creationId xmlns="" xmlns:a16="http://schemas.microsoft.com/office/drawing/2014/main" id="{D9A9012B-A29C-4B44-88D4-E6BB984224BB}"/>
                </a:ext>
              </a:extLst>
            </p:cNvPr>
            <p:cNvGrpSpPr/>
            <p:nvPr/>
          </p:nvGrpSpPr>
          <p:grpSpPr>
            <a:xfrm>
              <a:off x="669925" y="1821936"/>
              <a:ext cx="3235325" cy="3942410"/>
              <a:chOff x="669925" y="1821936"/>
              <a:chExt cx="3235325" cy="3942410"/>
            </a:xfrm>
          </p:grpSpPr>
          <p:grpSp>
            <p:nvGrpSpPr>
              <p:cNvPr id="26" name="íṧḷiḑè">
                <a:extLst>
                  <a:ext uri="{FF2B5EF4-FFF2-40B4-BE49-F238E27FC236}">
                    <a16:creationId xmlns="" xmlns:a16="http://schemas.microsoft.com/office/drawing/2014/main" id="{8008832E-A36A-4A5D-94AA-6D7BFD9BEB9D}"/>
                  </a:ext>
                </a:extLst>
              </p:cNvPr>
              <p:cNvGrpSpPr/>
              <p:nvPr/>
            </p:nvGrpSpPr>
            <p:grpSpPr>
              <a:xfrm>
                <a:off x="673100" y="2764226"/>
                <a:ext cx="3232150" cy="1166958"/>
                <a:chOff x="673100" y="2764226"/>
                <a:chExt cx="3232150" cy="1166958"/>
              </a:xfrm>
            </p:grpSpPr>
            <p:sp>
              <p:nvSpPr>
                <p:cNvPr id="34" name="íṡḻîdé">
                  <a:extLst>
                    <a:ext uri="{FF2B5EF4-FFF2-40B4-BE49-F238E27FC236}">
                      <a16:creationId xmlns=""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3151824"/>
                  <a:ext cx="3232150" cy="779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35" name="ïṡļïḍê">
                  <a:extLst>
                    <a:ext uri="{FF2B5EF4-FFF2-40B4-BE49-F238E27FC236}">
                      <a16:creationId xmlns=""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2764226"/>
                  <a:ext cx="3232150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  <p:sp>
            <p:nvSpPr>
              <p:cNvPr id="27" name="ïSḷidê">
                <a:extLst>
                  <a:ext uri="{FF2B5EF4-FFF2-40B4-BE49-F238E27FC236}">
                    <a16:creationId xmlns=""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3100" y="4068406"/>
                <a:ext cx="3232150" cy="779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îš1îḑé">
                <a:extLst>
                  <a:ext uri="{FF2B5EF4-FFF2-40B4-BE49-F238E27FC236}">
                    <a16:creationId xmlns=""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3100" y="4984986"/>
                <a:ext cx="3232150" cy="779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grpSp>
            <p:nvGrpSpPr>
              <p:cNvPr id="29" name="íşļîďè">
                <a:extLst>
                  <a:ext uri="{FF2B5EF4-FFF2-40B4-BE49-F238E27FC236}">
                    <a16:creationId xmlns="" xmlns:a16="http://schemas.microsoft.com/office/drawing/2014/main" id="{CBA49D0C-B9C2-483B-BCF9-FE1ED6106DBC}"/>
                  </a:ext>
                </a:extLst>
              </p:cNvPr>
              <p:cNvGrpSpPr/>
              <p:nvPr/>
            </p:nvGrpSpPr>
            <p:grpSpPr>
              <a:xfrm>
                <a:off x="1885662" y="1821936"/>
                <a:ext cx="807027" cy="807027"/>
                <a:chOff x="2868462" y="1558825"/>
                <a:chExt cx="807027" cy="807027"/>
              </a:xfrm>
            </p:grpSpPr>
            <p:sp>
              <p:nvSpPr>
                <p:cNvPr id="32" name="is1iḋé">
                  <a:extLst>
                    <a:ext uri="{FF2B5EF4-FFF2-40B4-BE49-F238E27FC236}">
                      <a16:creationId xmlns="" xmlns:a16="http://schemas.microsoft.com/office/drawing/2014/main" id="{10DF5353-2468-4301-B574-D89530D231AC}"/>
                    </a:ext>
                  </a:extLst>
                </p:cNvPr>
                <p:cNvSpPr/>
                <p:nvPr/>
              </p:nvSpPr>
              <p:spPr>
                <a:xfrm>
                  <a:off x="2868462" y="1558825"/>
                  <a:ext cx="807027" cy="80702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ïSḷídè">
                  <a:extLst>
                    <a:ext uri="{FF2B5EF4-FFF2-40B4-BE49-F238E27FC236}">
                      <a16:creationId xmlns="" xmlns:a16="http://schemas.microsoft.com/office/drawing/2014/main" id="{9D0638B2-861D-4DED-A765-2E21A2F6F67C}"/>
                    </a:ext>
                  </a:extLst>
                </p:cNvPr>
                <p:cNvSpPr/>
                <p:nvPr/>
              </p:nvSpPr>
              <p:spPr bwMode="auto">
                <a:xfrm>
                  <a:off x="3060879" y="1783907"/>
                  <a:ext cx="422192" cy="356863"/>
                </a:xfrm>
                <a:custGeom>
                  <a:avLst/>
                  <a:gdLst>
                    <a:gd name="connsiteX0" fmla="*/ 217420 w 608094"/>
                    <a:gd name="connsiteY0" fmla="*/ 438401 h 513999"/>
                    <a:gd name="connsiteX1" fmla="*/ 205206 w 608094"/>
                    <a:gd name="connsiteY1" fmla="*/ 450598 h 513999"/>
                    <a:gd name="connsiteX2" fmla="*/ 217420 w 608094"/>
                    <a:gd name="connsiteY2" fmla="*/ 462795 h 513999"/>
                    <a:gd name="connsiteX3" fmla="*/ 276185 w 608094"/>
                    <a:gd name="connsiteY3" fmla="*/ 462680 h 513999"/>
                    <a:gd name="connsiteX4" fmla="*/ 288399 w 608094"/>
                    <a:gd name="connsiteY4" fmla="*/ 450598 h 513999"/>
                    <a:gd name="connsiteX5" fmla="*/ 276185 w 608094"/>
                    <a:gd name="connsiteY5" fmla="*/ 438516 h 513999"/>
                    <a:gd name="connsiteX6" fmla="*/ 41718 w 608094"/>
                    <a:gd name="connsiteY6" fmla="*/ 438401 h 513999"/>
                    <a:gd name="connsiteX7" fmla="*/ 29502 w 608094"/>
                    <a:gd name="connsiteY7" fmla="*/ 450598 h 513999"/>
                    <a:gd name="connsiteX8" fmla="*/ 41718 w 608094"/>
                    <a:gd name="connsiteY8" fmla="*/ 462795 h 513999"/>
                    <a:gd name="connsiteX9" fmla="*/ 100491 w 608094"/>
                    <a:gd name="connsiteY9" fmla="*/ 462680 h 513999"/>
                    <a:gd name="connsiteX10" fmla="*/ 112591 w 608094"/>
                    <a:gd name="connsiteY10" fmla="*/ 450598 h 513999"/>
                    <a:gd name="connsiteX11" fmla="*/ 100491 w 608094"/>
                    <a:gd name="connsiteY11" fmla="*/ 438516 h 513999"/>
                    <a:gd name="connsiteX12" fmla="*/ 217535 w 608094"/>
                    <a:gd name="connsiteY12" fmla="*/ 90327 h 513999"/>
                    <a:gd name="connsiteX13" fmla="*/ 205321 w 608094"/>
                    <a:gd name="connsiteY13" fmla="*/ 102524 h 513999"/>
                    <a:gd name="connsiteX14" fmla="*/ 217535 w 608094"/>
                    <a:gd name="connsiteY14" fmla="*/ 114721 h 513999"/>
                    <a:gd name="connsiteX15" fmla="*/ 276300 w 608094"/>
                    <a:gd name="connsiteY15" fmla="*/ 114721 h 513999"/>
                    <a:gd name="connsiteX16" fmla="*/ 288399 w 608094"/>
                    <a:gd name="connsiteY16" fmla="*/ 102524 h 513999"/>
                    <a:gd name="connsiteX17" fmla="*/ 276300 w 608094"/>
                    <a:gd name="connsiteY17" fmla="*/ 90327 h 513999"/>
                    <a:gd name="connsiteX18" fmla="*/ 41718 w 608094"/>
                    <a:gd name="connsiteY18" fmla="*/ 90327 h 513999"/>
                    <a:gd name="connsiteX19" fmla="*/ 29617 w 608094"/>
                    <a:gd name="connsiteY19" fmla="*/ 102524 h 513999"/>
                    <a:gd name="connsiteX20" fmla="*/ 41718 w 608094"/>
                    <a:gd name="connsiteY20" fmla="*/ 114721 h 513999"/>
                    <a:gd name="connsiteX21" fmla="*/ 100491 w 608094"/>
                    <a:gd name="connsiteY21" fmla="*/ 114721 h 513999"/>
                    <a:gd name="connsiteX22" fmla="*/ 112591 w 608094"/>
                    <a:gd name="connsiteY22" fmla="*/ 102524 h 513999"/>
                    <a:gd name="connsiteX23" fmla="*/ 100491 w 608094"/>
                    <a:gd name="connsiteY23" fmla="*/ 90327 h 513999"/>
                    <a:gd name="connsiteX24" fmla="*/ 357302 w 608094"/>
                    <a:gd name="connsiteY24" fmla="*/ 33254 h 513999"/>
                    <a:gd name="connsiteX25" fmla="*/ 381620 w 608094"/>
                    <a:gd name="connsiteY25" fmla="*/ 48903 h 513999"/>
                    <a:gd name="connsiteX26" fmla="*/ 476931 w 608094"/>
                    <a:gd name="connsiteY26" fmla="*/ 484904 h 513999"/>
                    <a:gd name="connsiteX27" fmla="*/ 461257 w 608094"/>
                    <a:gd name="connsiteY27" fmla="*/ 509299 h 513999"/>
                    <a:gd name="connsiteX28" fmla="*/ 436939 w 608094"/>
                    <a:gd name="connsiteY28" fmla="*/ 493649 h 513999"/>
                    <a:gd name="connsiteX29" fmla="*/ 341628 w 608094"/>
                    <a:gd name="connsiteY29" fmla="*/ 57534 h 513999"/>
                    <a:gd name="connsiteX30" fmla="*/ 357302 w 608094"/>
                    <a:gd name="connsiteY30" fmla="*/ 33254 h 513999"/>
                    <a:gd name="connsiteX31" fmla="*/ 405056 w 608094"/>
                    <a:gd name="connsiteY31" fmla="*/ 22956 h 513999"/>
                    <a:gd name="connsiteX32" fmla="*/ 416229 w 608094"/>
                    <a:gd name="connsiteY32" fmla="*/ 30089 h 513999"/>
                    <a:gd name="connsiteX33" fmla="*/ 516092 w 608094"/>
                    <a:gd name="connsiteY33" fmla="*/ 487647 h 513999"/>
                    <a:gd name="connsiteX34" fmla="*/ 508951 w 608094"/>
                    <a:gd name="connsiteY34" fmla="*/ 498807 h 513999"/>
                    <a:gd name="connsiteX35" fmla="*/ 497663 w 608094"/>
                    <a:gd name="connsiteY35" fmla="*/ 491674 h 513999"/>
                    <a:gd name="connsiteX36" fmla="*/ 397800 w 608094"/>
                    <a:gd name="connsiteY36" fmla="*/ 34116 h 513999"/>
                    <a:gd name="connsiteX37" fmla="*/ 405056 w 608094"/>
                    <a:gd name="connsiteY37" fmla="*/ 22956 h 513999"/>
                    <a:gd name="connsiteX38" fmla="*/ 437759 w 608094"/>
                    <a:gd name="connsiteY38" fmla="*/ 15758 h 513999"/>
                    <a:gd name="connsiteX39" fmla="*/ 449054 w 608094"/>
                    <a:gd name="connsiteY39" fmla="*/ 22892 h 513999"/>
                    <a:gd name="connsiteX40" fmla="*/ 548976 w 608094"/>
                    <a:gd name="connsiteY40" fmla="*/ 480517 h 513999"/>
                    <a:gd name="connsiteX41" fmla="*/ 541715 w 608094"/>
                    <a:gd name="connsiteY41" fmla="*/ 491679 h 513999"/>
                    <a:gd name="connsiteX42" fmla="*/ 530535 w 608094"/>
                    <a:gd name="connsiteY42" fmla="*/ 484544 h 513999"/>
                    <a:gd name="connsiteX43" fmla="*/ 430614 w 608094"/>
                    <a:gd name="connsiteY43" fmla="*/ 26920 h 513999"/>
                    <a:gd name="connsiteX44" fmla="*/ 437759 w 608094"/>
                    <a:gd name="connsiteY44" fmla="*/ 15758 h 513999"/>
                    <a:gd name="connsiteX45" fmla="*/ 488012 w 608094"/>
                    <a:gd name="connsiteY45" fmla="*/ 4886 h 513999"/>
                    <a:gd name="connsiteX46" fmla="*/ 512325 w 608094"/>
                    <a:gd name="connsiteY46" fmla="*/ 20419 h 513999"/>
                    <a:gd name="connsiteX47" fmla="*/ 607618 w 608094"/>
                    <a:gd name="connsiteY47" fmla="*/ 456470 h 513999"/>
                    <a:gd name="connsiteX48" fmla="*/ 591947 w 608094"/>
                    <a:gd name="connsiteY48" fmla="*/ 480746 h 513999"/>
                    <a:gd name="connsiteX49" fmla="*/ 567634 w 608094"/>
                    <a:gd name="connsiteY49" fmla="*/ 465099 h 513999"/>
                    <a:gd name="connsiteX50" fmla="*/ 472456 w 608094"/>
                    <a:gd name="connsiteY50" fmla="*/ 29163 h 513999"/>
                    <a:gd name="connsiteX51" fmla="*/ 488012 w 608094"/>
                    <a:gd name="connsiteY51" fmla="*/ 4886 h 513999"/>
                    <a:gd name="connsiteX52" fmla="*/ 210622 w 608094"/>
                    <a:gd name="connsiteY52" fmla="*/ 0 h 513999"/>
                    <a:gd name="connsiteX53" fmla="*/ 283099 w 608094"/>
                    <a:gd name="connsiteY53" fmla="*/ 115 h 513999"/>
                    <a:gd name="connsiteX54" fmla="*/ 317782 w 608094"/>
                    <a:gd name="connsiteY54" fmla="*/ 34750 h 513999"/>
                    <a:gd name="connsiteX55" fmla="*/ 317551 w 608094"/>
                    <a:gd name="connsiteY55" fmla="*/ 479364 h 513999"/>
                    <a:gd name="connsiteX56" fmla="*/ 282868 w 608094"/>
                    <a:gd name="connsiteY56" fmla="*/ 513999 h 513999"/>
                    <a:gd name="connsiteX57" fmla="*/ 210391 w 608094"/>
                    <a:gd name="connsiteY57" fmla="*/ 513999 h 513999"/>
                    <a:gd name="connsiteX58" fmla="*/ 175708 w 608094"/>
                    <a:gd name="connsiteY58" fmla="*/ 479249 h 513999"/>
                    <a:gd name="connsiteX59" fmla="*/ 176054 w 608094"/>
                    <a:gd name="connsiteY59" fmla="*/ 34635 h 513999"/>
                    <a:gd name="connsiteX60" fmla="*/ 210622 w 608094"/>
                    <a:gd name="connsiteY60" fmla="*/ 0 h 513999"/>
                    <a:gd name="connsiteX61" fmla="*/ 34918 w 608094"/>
                    <a:gd name="connsiteY61" fmla="*/ 0 h 513999"/>
                    <a:gd name="connsiteX62" fmla="*/ 107290 w 608094"/>
                    <a:gd name="connsiteY62" fmla="*/ 115 h 513999"/>
                    <a:gd name="connsiteX63" fmla="*/ 141978 w 608094"/>
                    <a:gd name="connsiteY63" fmla="*/ 34750 h 513999"/>
                    <a:gd name="connsiteX64" fmla="*/ 141748 w 608094"/>
                    <a:gd name="connsiteY64" fmla="*/ 479364 h 513999"/>
                    <a:gd name="connsiteX65" fmla="*/ 106944 w 608094"/>
                    <a:gd name="connsiteY65" fmla="*/ 513999 h 513999"/>
                    <a:gd name="connsiteX66" fmla="*/ 34573 w 608094"/>
                    <a:gd name="connsiteY66" fmla="*/ 513999 h 513999"/>
                    <a:gd name="connsiteX67" fmla="*/ 0 w 608094"/>
                    <a:gd name="connsiteY67" fmla="*/ 479249 h 513999"/>
                    <a:gd name="connsiteX68" fmla="*/ 230 w 608094"/>
                    <a:gd name="connsiteY68" fmla="*/ 34635 h 513999"/>
                    <a:gd name="connsiteX69" fmla="*/ 34918 w 608094"/>
                    <a:gd name="connsiteY69" fmla="*/ 0 h 513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608094" h="513999">
                      <a:moveTo>
                        <a:pt x="217420" y="438401"/>
                      </a:moveTo>
                      <a:cubicBezTo>
                        <a:pt x="210737" y="438401"/>
                        <a:pt x="205206" y="443924"/>
                        <a:pt x="205206" y="450598"/>
                      </a:cubicBezTo>
                      <a:cubicBezTo>
                        <a:pt x="205206" y="457272"/>
                        <a:pt x="210737" y="462795"/>
                        <a:pt x="217420" y="462795"/>
                      </a:cubicBezTo>
                      <a:lnTo>
                        <a:pt x="276185" y="462680"/>
                      </a:lnTo>
                      <a:cubicBezTo>
                        <a:pt x="282983" y="462680"/>
                        <a:pt x="288399" y="457387"/>
                        <a:pt x="288399" y="450598"/>
                      </a:cubicBezTo>
                      <a:cubicBezTo>
                        <a:pt x="288399" y="443924"/>
                        <a:pt x="282868" y="438516"/>
                        <a:pt x="276185" y="438516"/>
                      </a:cubicBezTo>
                      <a:close/>
                      <a:moveTo>
                        <a:pt x="41718" y="438401"/>
                      </a:moveTo>
                      <a:cubicBezTo>
                        <a:pt x="34918" y="438401"/>
                        <a:pt x="29502" y="443924"/>
                        <a:pt x="29502" y="450598"/>
                      </a:cubicBezTo>
                      <a:cubicBezTo>
                        <a:pt x="29502" y="457272"/>
                        <a:pt x="35034" y="462795"/>
                        <a:pt x="41718" y="462795"/>
                      </a:cubicBezTo>
                      <a:lnTo>
                        <a:pt x="100491" y="462680"/>
                      </a:lnTo>
                      <a:cubicBezTo>
                        <a:pt x="107175" y="462680"/>
                        <a:pt x="112591" y="457387"/>
                        <a:pt x="112591" y="450598"/>
                      </a:cubicBezTo>
                      <a:cubicBezTo>
                        <a:pt x="112591" y="443924"/>
                        <a:pt x="107175" y="438516"/>
                        <a:pt x="100491" y="438516"/>
                      </a:cubicBezTo>
                      <a:close/>
                      <a:moveTo>
                        <a:pt x="217535" y="90327"/>
                      </a:moveTo>
                      <a:cubicBezTo>
                        <a:pt x="210737" y="90327"/>
                        <a:pt x="205321" y="95850"/>
                        <a:pt x="205321" y="102524"/>
                      </a:cubicBezTo>
                      <a:cubicBezTo>
                        <a:pt x="205321" y="109198"/>
                        <a:pt x="210737" y="114721"/>
                        <a:pt x="217535" y="114721"/>
                      </a:cubicBezTo>
                      <a:lnTo>
                        <a:pt x="276300" y="114721"/>
                      </a:lnTo>
                      <a:cubicBezTo>
                        <a:pt x="282983" y="114721"/>
                        <a:pt x="288399" y="109198"/>
                        <a:pt x="288399" y="102524"/>
                      </a:cubicBezTo>
                      <a:cubicBezTo>
                        <a:pt x="288399" y="95850"/>
                        <a:pt x="282983" y="90327"/>
                        <a:pt x="276300" y="90327"/>
                      </a:cubicBezTo>
                      <a:close/>
                      <a:moveTo>
                        <a:pt x="41718" y="90327"/>
                      </a:moveTo>
                      <a:cubicBezTo>
                        <a:pt x="35034" y="90327"/>
                        <a:pt x="29617" y="95850"/>
                        <a:pt x="29617" y="102524"/>
                      </a:cubicBezTo>
                      <a:cubicBezTo>
                        <a:pt x="29617" y="109198"/>
                        <a:pt x="35034" y="114721"/>
                        <a:pt x="41718" y="114721"/>
                      </a:cubicBezTo>
                      <a:lnTo>
                        <a:pt x="100491" y="114721"/>
                      </a:lnTo>
                      <a:cubicBezTo>
                        <a:pt x="107175" y="114721"/>
                        <a:pt x="112591" y="109198"/>
                        <a:pt x="112591" y="102524"/>
                      </a:cubicBezTo>
                      <a:cubicBezTo>
                        <a:pt x="112591" y="95850"/>
                        <a:pt x="107175" y="90327"/>
                        <a:pt x="100491" y="90327"/>
                      </a:cubicBezTo>
                      <a:close/>
                      <a:moveTo>
                        <a:pt x="357302" y="33254"/>
                      </a:moveTo>
                      <a:cubicBezTo>
                        <a:pt x="368366" y="30837"/>
                        <a:pt x="379199" y="37857"/>
                        <a:pt x="381620" y="48903"/>
                      </a:cubicBezTo>
                      <a:lnTo>
                        <a:pt x="476931" y="484904"/>
                      </a:lnTo>
                      <a:cubicBezTo>
                        <a:pt x="479351" y="495951"/>
                        <a:pt x="472321" y="506882"/>
                        <a:pt x="461257" y="509299"/>
                      </a:cubicBezTo>
                      <a:cubicBezTo>
                        <a:pt x="450193" y="511600"/>
                        <a:pt x="439360" y="504696"/>
                        <a:pt x="436939" y="493649"/>
                      </a:cubicBezTo>
                      <a:lnTo>
                        <a:pt x="341628" y="57534"/>
                      </a:lnTo>
                      <a:cubicBezTo>
                        <a:pt x="339208" y="46602"/>
                        <a:pt x="346238" y="35670"/>
                        <a:pt x="357302" y="33254"/>
                      </a:cubicBezTo>
                      <a:close/>
                      <a:moveTo>
                        <a:pt x="405056" y="22956"/>
                      </a:moveTo>
                      <a:cubicBezTo>
                        <a:pt x="410124" y="21805"/>
                        <a:pt x="415077" y="25027"/>
                        <a:pt x="416229" y="30089"/>
                      </a:cubicBezTo>
                      <a:lnTo>
                        <a:pt x="516092" y="487647"/>
                      </a:lnTo>
                      <a:cubicBezTo>
                        <a:pt x="517244" y="492709"/>
                        <a:pt x="514019" y="497771"/>
                        <a:pt x="508951" y="498807"/>
                      </a:cubicBezTo>
                      <a:cubicBezTo>
                        <a:pt x="503883" y="499957"/>
                        <a:pt x="498815" y="496736"/>
                        <a:pt x="497663" y="491674"/>
                      </a:cubicBezTo>
                      <a:lnTo>
                        <a:pt x="397800" y="34116"/>
                      </a:lnTo>
                      <a:cubicBezTo>
                        <a:pt x="396648" y="29053"/>
                        <a:pt x="399873" y="24106"/>
                        <a:pt x="405056" y="22956"/>
                      </a:cubicBezTo>
                      <a:close/>
                      <a:moveTo>
                        <a:pt x="437759" y="15758"/>
                      </a:moveTo>
                      <a:cubicBezTo>
                        <a:pt x="442830" y="14607"/>
                        <a:pt x="447901" y="17829"/>
                        <a:pt x="449054" y="22892"/>
                      </a:cubicBezTo>
                      <a:lnTo>
                        <a:pt x="548976" y="480517"/>
                      </a:lnTo>
                      <a:cubicBezTo>
                        <a:pt x="550128" y="485580"/>
                        <a:pt x="546786" y="490528"/>
                        <a:pt x="541715" y="491679"/>
                      </a:cubicBezTo>
                      <a:cubicBezTo>
                        <a:pt x="536644" y="492829"/>
                        <a:pt x="531573" y="489607"/>
                        <a:pt x="530535" y="484544"/>
                      </a:cubicBezTo>
                      <a:lnTo>
                        <a:pt x="430614" y="26920"/>
                      </a:lnTo>
                      <a:cubicBezTo>
                        <a:pt x="429461" y="21857"/>
                        <a:pt x="432688" y="16794"/>
                        <a:pt x="437759" y="15758"/>
                      </a:cubicBezTo>
                      <a:close/>
                      <a:moveTo>
                        <a:pt x="488012" y="4886"/>
                      </a:moveTo>
                      <a:cubicBezTo>
                        <a:pt x="499073" y="2470"/>
                        <a:pt x="510020" y="9373"/>
                        <a:pt x="512325" y="20419"/>
                      </a:cubicBezTo>
                      <a:lnTo>
                        <a:pt x="607618" y="456470"/>
                      </a:lnTo>
                      <a:cubicBezTo>
                        <a:pt x="610038" y="467515"/>
                        <a:pt x="603009" y="478330"/>
                        <a:pt x="591947" y="480746"/>
                      </a:cubicBezTo>
                      <a:cubicBezTo>
                        <a:pt x="580885" y="483162"/>
                        <a:pt x="570054" y="476144"/>
                        <a:pt x="567634" y="465099"/>
                      </a:cubicBezTo>
                      <a:lnTo>
                        <a:pt x="472456" y="29163"/>
                      </a:lnTo>
                      <a:cubicBezTo>
                        <a:pt x="470036" y="18117"/>
                        <a:pt x="476950" y="7302"/>
                        <a:pt x="488012" y="4886"/>
                      </a:cubicBezTo>
                      <a:close/>
                      <a:moveTo>
                        <a:pt x="210622" y="0"/>
                      </a:moveTo>
                      <a:lnTo>
                        <a:pt x="283099" y="115"/>
                      </a:lnTo>
                      <a:cubicBezTo>
                        <a:pt x="302341" y="115"/>
                        <a:pt x="317897" y="15649"/>
                        <a:pt x="317782" y="34750"/>
                      </a:cubicBezTo>
                      <a:lnTo>
                        <a:pt x="317551" y="479364"/>
                      </a:lnTo>
                      <a:cubicBezTo>
                        <a:pt x="317551" y="498465"/>
                        <a:pt x="301996" y="513999"/>
                        <a:pt x="282868" y="513999"/>
                      </a:cubicBezTo>
                      <a:lnTo>
                        <a:pt x="210391" y="513999"/>
                      </a:lnTo>
                      <a:cubicBezTo>
                        <a:pt x="191264" y="513999"/>
                        <a:pt x="175708" y="498350"/>
                        <a:pt x="175708" y="479249"/>
                      </a:cubicBezTo>
                      <a:lnTo>
                        <a:pt x="176054" y="34635"/>
                      </a:lnTo>
                      <a:cubicBezTo>
                        <a:pt x="176054" y="15419"/>
                        <a:pt x="191494" y="0"/>
                        <a:pt x="210622" y="0"/>
                      </a:cubicBezTo>
                      <a:close/>
                      <a:moveTo>
                        <a:pt x="34918" y="0"/>
                      </a:moveTo>
                      <a:lnTo>
                        <a:pt x="107290" y="115"/>
                      </a:lnTo>
                      <a:cubicBezTo>
                        <a:pt x="126536" y="115"/>
                        <a:pt x="141978" y="15649"/>
                        <a:pt x="141978" y="34750"/>
                      </a:cubicBezTo>
                      <a:lnTo>
                        <a:pt x="141748" y="479364"/>
                      </a:lnTo>
                      <a:cubicBezTo>
                        <a:pt x="141748" y="498465"/>
                        <a:pt x="126190" y="513999"/>
                        <a:pt x="106944" y="513999"/>
                      </a:cubicBezTo>
                      <a:lnTo>
                        <a:pt x="34573" y="513999"/>
                      </a:lnTo>
                      <a:cubicBezTo>
                        <a:pt x="15442" y="513999"/>
                        <a:pt x="0" y="498350"/>
                        <a:pt x="0" y="479249"/>
                      </a:cubicBezTo>
                      <a:lnTo>
                        <a:pt x="230" y="34635"/>
                      </a:lnTo>
                      <a:cubicBezTo>
                        <a:pt x="230" y="15419"/>
                        <a:pt x="15788" y="0"/>
                        <a:pt x="349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cxnSp>
            <p:nvCxnSpPr>
              <p:cNvPr id="30" name="直接连接符 29">
                <a:extLst>
                  <a:ext uri="{FF2B5EF4-FFF2-40B4-BE49-F238E27FC236}">
                    <a16:creationId xmlns="" xmlns:a16="http://schemas.microsoft.com/office/drawing/2014/main" id="{48C5C20B-8006-416A-AAE7-CE1FE0E0F5DA}"/>
                  </a:ext>
                </a:extLst>
              </p:cNvPr>
              <p:cNvCxnSpPr/>
              <p:nvPr/>
            </p:nvCxnSpPr>
            <p:spPr>
              <a:xfrm>
                <a:off x="669925" y="3999795"/>
                <a:ext cx="30067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C5EF0EFE-65D7-456F-ADD8-AA530CE357A6}"/>
                  </a:ext>
                </a:extLst>
              </p:cNvPr>
              <p:cNvCxnSpPr/>
              <p:nvPr/>
            </p:nvCxnSpPr>
            <p:spPr>
              <a:xfrm>
                <a:off x="669925" y="4916377"/>
                <a:ext cx="30067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S1îḋê">
              <a:extLst>
                <a:ext uri="{FF2B5EF4-FFF2-40B4-BE49-F238E27FC236}">
                  <a16:creationId xmlns="" xmlns:a16="http://schemas.microsoft.com/office/drawing/2014/main" id="{63DEDBBC-6AE6-4EE0-8A77-43ED7527DFDB}"/>
                </a:ext>
              </a:extLst>
            </p:cNvPr>
            <p:cNvGrpSpPr/>
            <p:nvPr/>
          </p:nvGrpSpPr>
          <p:grpSpPr>
            <a:xfrm>
              <a:off x="8283575" y="1821936"/>
              <a:ext cx="3235325" cy="3942410"/>
              <a:chOff x="8283575" y="1821936"/>
              <a:chExt cx="3235325" cy="3942410"/>
            </a:xfrm>
          </p:grpSpPr>
          <p:grpSp>
            <p:nvGrpSpPr>
              <p:cNvPr id="16" name="i$1íḓé">
                <a:extLst>
                  <a:ext uri="{FF2B5EF4-FFF2-40B4-BE49-F238E27FC236}">
                    <a16:creationId xmlns="" xmlns:a16="http://schemas.microsoft.com/office/drawing/2014/main" id="{5723A87C-812E-4ECD-B510-0524A27925BA}"/>
                  </a:ext>
                </a:extLst>
              </p:cNvPr>
              <p:cNvGrpSpPr/>
              <p:nvPr/>
            </p:nvGrpSpPr>
            <p:grpSpPr>
              <a:xfrm>
                <a:off x="8286750" y="2764226"/>
                <a:ext cx="3232150" cy="1166958"/>
                <a:chOff x="673100" y="2764226"/>
                <a:chExt cx="3232150" cy="1166958"/>
              </a:xfrm>
            </p:grpSpPr>
            <p:sp>
              <p:nvSpPr>
                <p:cNvPr id="24" name="îṩľiďè">
                  <a:extLst>
                    <a:ext uri="{FF2B5EF4-FFF2-40B4-BE49-F238E27FC236}">
                      <a16:creationId xmlns=""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3151824"/>
                  <a:ext cx="3232150" cy="779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25" name="ïŝḻiḑe">
                  <a:extLst>
                    <a:ext uri="{FF2B5EF4-FFF2-40B4-BE49-F238E27FC236}">
                      <a16:creationId xmlns=""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2764226"/>
                  <a:ext cx="3232150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  <p:sp>
            <p:nvSpPr>
              <p:cNvPr id="17" name="ïṡľíḋè">
                <a:extLst>
                  <a:ext uri="{FF2B5EF4-FFF2-40B4-BE49-F238E27FC236}">
                    <a16:creationId xmlns=""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8286750" y="4068406"/>
                <a:ext cx="3232150" cy="779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iṣḷíḑê">
                <a:extLst>
                  <a:ext uri="{FF2B5EF4-FFF2-40B4-BE49-F238E27FC236}">
                    <a16:creationId xmlns=""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8286750" y="4984986"/>
                <a:ext cx="3232150" cy="779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="" xmlns:a16="http://schemas.microsoft.com/office/drawing/2014/main" id="{17A0900F-732C-4017-A6B4-DEA4FE76807E}"/>
                  </a:ext>
                </a:extLst>
              </p:cNvPr>
              <p:cNvCxnSpPr/>
              <p:nvPr/>
            </p:nvCxnSpPr>
            <p:spPr>
              <a:xfrm>
                <a:off x="8283575" y="3999795"/>
                <a:ext cx="30067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="" xmlns:a16="http://schemas.microsoft.com/office/drawing/2014/main" id="{5ADF52EB-A367-4E4F-8FFD-0F9FDF8840EA}"/>
                  </a:ext>
                </a:extLst>
              </p:cNvPr>
              <p:cNvCxnSpPr/>
              <p:nvPr/>
            </p:nvCxnSpPr>
            <p:spPr>
              <a:xfrm>
                <a:off x="8283575" y="4916377"/>
                <a:ext cx="30067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iṥļiḓè">
                <a:extLst>
                  <a:ext uri="{FF2B5EF4-FFF2-40B4-BE49-F238E27FC236}">
                    <a16:creationId xmlns="" xmlns:a16="http://schemas.microsoft.com/office/drawing/2014/main" id="{B0DD9983-1E2F-4F40-BE91-48C56411B402}"/>
                  </a:ext>
                </a:extLst>
              </p:cNvPr>
              <p:cNvGrpSpPr/>
              <p:nvPr/>
            </p:nvGrpSpPr>
            <p:grpSpPr>
              <a:xfrm>
                <a:off x="9499312" y="1821936"/>
                <a:ext cx="807027" cy="807027"/>
                <a:chOff x="9499312" y="1821936"/>
                <a:chExt cx="807027" cy="807027"/>
              </a:xfrm>
            </p:grpSpPr>
            <p:sp>
              <p:nvSpPr>
                <p:cNvPr id="22" name="îš1ïdè">
                  <a:extLst>
                    <a:ext uri="{FF2B5EF4-FFF2-40B4-BE49-F238E27FC236}">
                      <a16:creationId xmlns="" xmlns:a16="http://schemas.microsoft.com/office/drawing/2014/main" id="{212DAA12-16CC-4065-969D-F1DD51D2EFF5}"/>
                    </a:ext>
                  </a:extLst>
                </p:cNvPr>
                <p:cNvSpPr/>
                <p:nvPr/>
              </p:nvSpPr>
              <p:spPr>
                <a:xfrm>
                  <a:off x="9499312" y="1821936"/>
                  <a:ext cx="807027" cy="80702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iṣḻíḓé">
                  <a:extLst>
                    <a:ext uri="{FF2B5EF4-FFF2-40B4-BE49-F238E27FC236}">
                      <a16:creationId xmlns="" xmlns:a16="http://schemas.microsoft.com/office/drawing/2014/main" id="{9D0638B2-861D-4DED-A765-2E21A2F6F67C}"/>
                    </a:ext>
                  </a:extLst>
                </p:cNvPr>
                <p:cNvSpPr/>
                <p:nvPr/>
              </p:nvSpPr>
              <p:spPr bwMode="auto">
                <a:xfrm>
                  <a:off x="9691729" y="2079274"/>
                  <a:ext cx="422192" cy="292350"/>
                </a:xfrm>
                <a:custGeom>
                  <a:avLst/>
                  <a:gdLst>
                    <a:gd name="connsiteX0" fmla="*/ 408547 w 608274"/>
                    <a:gd name="connsiteY0" fmla="*/ 293099 h 421205"/>
                    <a:gd name="connsiteX1" fmla="*/ 408547 w 608274"/>
                    <a:gd name="connsiteY1" fmla="*/ 372763 h 421205"/>
                    <a:gd name="connsiteX2" fmla="*/ 447040 w 608274"/>
                    <a:gd name="connsiteY2" fmla="*/ 372763 h 421205"/>
                    <a:gd name="connsiteX3" fmla="*/ 447040 w 608274"/>
                    <a:gd name="connsiteY3" fmla="*/ 293099 h 421205"/>
                    <a:gd name="connsiteX4" fmla="*/ 161233 w 608274"/>
                    <a:gd name="connsiteY4" fmla="*/ 293099 h 421205"/>
                    <a:gd name="connsiteX5" fmla="*/ 161233 w 608274"/>
                    <a:gd name="connsiteY5" fmla="*/ 372763 h 421205"/>
                    <a:gd name="connsiteX6" fmla="*/ 199726 w 608274"/>
                    <a:gd name="connsiteY6" fmla="*/ 372763 h 421205"/>
                    <a:gd name="connsiteX7" fmla="*/ 199726 w 608274"/>
                    <a:gd name="connsiteY7" fmla="*/ 293099 h 421205"/>
                    <a:gd name="connsiteX8" fmla="*/ 532906 w 608274"/>
                    <a:gd name="connsiteY8" fmla="*/ 290447 h 421205"/>
                    <a:gd name="connsiteX9" fmla="*/ 532906 w 608274"/>
                    <a:gd name="connsiteY9" fmla="*/ 373212 h 421205"/>
                    <a:gd name="connsiteX10" fmla="*/ 574097 w 608274"/>
                    <a:gd name="connsiteY10" fmla="*/ 373212 h 421205"/>
                    <a:gd name="connsiteX11" fmla="*/ 574097 w 608274"/>
                    <a:gd name="connsiteY11" fmla="*/ 290447 h 421205"/>
                    <a:gd name="connsiteX12" fmla="*/ 34034 w 608274"/>
                    <a:gd name="connsiteY12" fmla="*/ 290447 h 421205"/>
                    <a:gd name="connsiteX13" fmla="*/ 34034 w 608274"/>
                    <a:gd name="connsiteY13" fmla="*/ 373212 h 421205"/>
                    <a:gd name="connsiteX14" fmla="*/ 75298 w 608274"/>
                    <a:gd name="connsiteY14" fmla="*/ 373212 h 421205"/>
                    <a:gd name="connsiteX15" fmla="*/ 75298 w 608274"/>
                    <a:gd name="connsiteY15" fmla="*/ 290447 h 421205"/>
                    <a:gd name="connsiteX16" fmla="*/ 408547 w 608274"/>
                    <a:gd name="connsiteY16" fmla="*/ 194325 h 421205"/>
                    <a:gd name="connsiteX17" fmla="*/ 408547 w 608274"/>
                    <a:gd name="connsiteY17" fmla="*/ 273989 h 421205"/>
                    <a:gd name="connsiteX18" fmla="*/ 447040 w 608274"/>
                    <a:gd name="connsiteY18" fmla="*/ 273989 h 421205"/>
                    <a:gd name="connsiteX19" fmla="*/ 447040 w 608274"/>
                    <a:gd name="connsiteY19" fmla="*/ 194325 h 421205"/>
                    <a:gd name="connsiteX20" fmla="*/ 326109 w 608274"/>
                    <a:gd name="connsiteY20" fmla="*/ 194325 h 421205"/>
                    <a:gd name="connsiteX21" fmla="*/ 326109 w 608274"/>
                    <a:gd name="connsiteY21" fmla="*/ 273989 h 421205"/>
                    <a:gd name="connsiteX22" fmla="*/ 364602 w 608274"/>
                    <a:gd name="connsiteY22" fmla="*/ 273989 h 421205"/>
                    <a:gd name="connsiteX23" fmla="*/ 364602 w 608274"/>
                    <a:gd name="connsiteY23" fmla="*/ 194325 h 421205"/>
                    <a:gd name="connsiteX24" fmla="*/ 243671 w 608274"/>
                    <a:gd name="connsiteY24" fmla="*/ 194325 h 421205"/>
                    <a:gd name="connsiteX25" fmla="*/ 243671 w 608274"/>
                    <a:gd name="connsiteY25" fmla="*/ 273989 h 421205"/>
                    <a:gd name="connsiteX26" fmla="*/ 282164 w 608274"/>
                    <a:gd name="connsiteY26" fmla="*/ 273989 h 421205"/>
                    <a:gd name="connsiteX27" fmla="*/ 282164 w 608274"/>
                    <a:gd name="connsiteY27" fmla="*/ 194325 h 421205"/>
                    <a:gd name="connsiteX28" fmla="*/ 161233 w 608274"/>
                    <a:gd name="connsiteY28" fmla="*/ 194325 h 421205"/>
                    <a:gd name="connsiteX29" fmla="*/ 161233 w 608274"/>
                    <a:gd name="connsiteY29" fmla="*/ 273989 h 421205"/>
                    <a:gd name="connsiteX30" fmla="*/ 199726 w 608274"/>
                    <a:gd name="connsiteY30" fmla="*/ 273989 h 421205"/>
                    <a:gd name="connsiteX31" fmla="*/ 199726 w 608274"/>
                    <a:gd name="connsiteY31" fmla="*/ 194325 h 421205"/>
                    <a:gd name="connsiteX32" fmla="*/ 532906 w 608274"/>
                    <a:gd name="connsiteY32" fmla="*/ 183352 h 421205"/>
                    <a:gd name="connsiteX33" fmla="*/ 532906 w 608274"/>
                    <a:gd name="connsiteY33" fmla="*/ 266228 h 421205"/>
                    <a:gd name="connsiteX34" fmla="*/ 574097 w 608274"/>
                    <a:gd name="connsiteY34" fmla="*/ 266228 h 421205"/>
                    <a:gd name="connsiteX35" fmla="*/ 574097 w 608274"/>
                    <a:gd name="connsiteY35" fmla="*/ 183352 h 421205"/>
                    <a:gd name="connsiteX36" fmla="*/ 34034 w 608274"/>
                    <a:gd name="connsiteY36" fmla="*/ 183352 h 421205"/>
                    <a:gd name="connsiteX37" fmla="*/ 34034 w 608274"/>
                    <a:gd name="connsiteY37" fmla="*/ 266228 h 421205"/>
                    <a:gd name="connsiteX38" fmla="*/ 75298 w 608274"/>
                    <a:gd name="connsiteY38" fmla="*/ 266228 h 421205"/>
                    <a:gd name="connsiteX39" fmla="*/ 75298 w 608274"/>
                    <a:gd name="connsiteY39" fmla="*/ 183352 h 421205"/>
                    <a:gd name="connsiteX40" fmla="*/ 500732 w 608274"/>
                    <a:gd name="connsiteY40" fmla="*/ 144024 h 421205"/>
                    <a:gd name="connsiteX41" fmla="*/ 608274 w 608274"/>
                    <a:gd name="connsiteY41" fmla="*/ 144024 h 421205"/>
                    <a:gd name="connsiteX42" fmla="*/ 608274 w 608274"/>
                    <a:gd name="connsiteY42" fmla="*/ 421205 h 421205"/>
                    <a:gd name="connsiteX43" fmla="*/ 500732 w 608274"/>
                    <a:gd name="connsiteY43" fmla="*/ 421205 h 421205"/>
                    <a:gd name="connsiteX44" fmla="*/ 0 w 608274"/>
                    <a:gd name="connsiteY44" fmla="*/ 144024 h 421205"/>
                    <a:gd name="connsiteX45" fmla="*/ 107330 w 608274"/>
                    <a:gd name="connsiteY45" fmla="*/ 144024 h 421205"/>
                    <a:gd name="connsiteX46" fmla="*/ 107330 w 608274"/>
                    <a:gd name="connsiteY46" fmla="*/ 421205 h 421205"/>
                    <a:gd name="connsiteX47" fmla="*/ 0 w 608274"/>
                    <a:gd name="connsiteY47" fmla="*/ 421205 h 421205"/>
                    <a:gd name="connsiteX48" fmla="*/ 408547 w 608274"/>
                    <a:gd name="connsiteY48" fmla="*/ 95552 h 421205"/>
                    <a:gd name="connsiteX49" fmla="*/ 408547 w 608274"/>
                    <a:gd name="connsiteY49" fmla="*/ 175104 h 421205"/>
                    <a:gd name="connsiteX50" fmla="*/ 447040 w 608274"/>
                    <a:gd name="connsiteY50" fmla="*/ 175104 h 421205"/>
                    <a:gd name="connsiteX51" fmla="*/ 447040 w 608274"/>
                    <a:gd name="connsiteY51" fmla="*/ 95552 h 421205"/>
                    <a:gd name="connsiteX52" fmla="*/ 326109 w 608274"/>
                    <a:gd name="connsiteY52" fmla="*/ 95552 h 421205"/>
                    <a:gd name="connsiteX53" fmla="*/ 326109 w 608274"/>
                    <a:gd name="connsiteY53" fmla="*/ 175104 h 421205"/>
                    <a:gd name="connsiteX54" fmla="*/ 364602 w 608274"/>
                    <a:gd name="connsiteY54" fmla="*/ 175104 h 421205"/>
                    <a:gd name="connsiteX55" fmla="*/ 364602 w 608274"/>
                    <a:gd name="connsiteY55" fmla="*/ 95552 h 421205"/>
                    <a:gd name="connsiteX56" fmla="*/ 243671 w 608274"/>
                    <a:gd name="connsiteY56" fmla="*/ 95552 h 421205"/>
                    <a:gd name="connsiteX57" fmla="*/ 243671 w 608274"/>
                    <a:gd name="connsiteY57" fmla="*/ 175104 h 421205"/>
                    <a:gd name="connsiteX58" fmla="*/ 282164 w 608274"/>
                    <a:gd name="connsiteY58" fmla="*/ 175104 h 421205"/>
                    <a:gd name="connsiteX59" fmla="*/ 282164 w 608274"/>
                    <a:gd name="connsiteY59" fmla="*/ 95552 h 421205"/>
                    <a:gd name="connsiteX60" fmla="*/ 161233 w 608274"/>
                    <a:gd name="connsiteY60" fmla="*/ 95552 h 421205"/>
                    <a:gd name="connsiteX61" fmla="*/ 161233 w 608274"/>
                    <a:gd name="connsiteY61" fmla="*/ 175104 h 421205"/>
                    <a:gd name="connsiteX62" fmla="*/ 199726 w 608274"/>
                    <a:gd name="connsiteY62" fmla="*/ 175104 h 421205"/>
                    <a:gd name="connsiteX63" fmla="*/ 199726 w 608274"/>
                    <a:gd name="connsiteY63" fmla="*/ 95552 h 421205"/>
                    <a:gd name="connsiteX64" fmla="*/ 304081 w 608274"/>
                    <a:gd name="connsiteY64" fmla="*/ 0 h 421205"/>
                    <a:gd name="connsiteX65" fmla="*/ 398868 w 608274"/>
                    <a:gd name="connsiteY65" fmla="*/ 24666 h 421205"/>
                    <a:gd name="connsiteX66" fmla="*/ 398868 w 608274"/>
                    <a:gd name="connsiteY66" fmla="*/ 56220 h 421205"/>
                    <a:gd name="connsiteX67" fmla="*/ 475187 w 608274"/>
                    <a:gd name="connsiteY67" fmla="*/ 56220 h 421205"/>
                    <a:gd name="connsiteX68" fmla="*/ 475187 w 608274"/>
                    <a:gd name="connsiteY68" fmla="*/ 421205 h 421205"/>
                    <a:gd name="connsiteX69" fmla="*/ 373280 w 608274"/>
                    <a:gd name="connsiteY69" fmla="*/ 421205 h 421205"/>
                    <a:gd name="connsiteX70" fmla="*/ 373280 w 608274"/>
                    <a:gd name="connsiteY70" fmla="*/ 306876 h 421205"/>
                    <a:gd name="connsiteX71" fmla="*/ 316430 w 608274"/>
                    <a:gd name="connsiteY71" fmla="*/ 306876 h 421205"/>
                    <a:gd name="connsiteX72" fmla="*/ 316430 w 608274"/>
                    <a:gd name="connsiteY72" fmla="*/ 421205 h 421205"/>
                    <a:gd name="connsiteX73" fmla="*/ 291732 w 608274"/>
                    <a:gd name="connsiteY73" fmla="*/ 421205 h 421205"/>
                    <a:gd name="connsiteX74" fmla="*/ 291732 w 608274"/>
                    <a:gd name="connsiteY74" fmla="*/ 306876 h 421205"/>
                    <a:gd name="connsiteX75" fmla="*/ 234993 w 608274"/>
                    <a:gd name="connsiteY75" fmla="*/ 306876 h 421205"/>
                    <a:gd name="connsiteX76" fmla="*/ 234993 w 608274"/>
                    <a:gd name="connsiteY76" fmla="*/ 421205 h 421205"/>
                    <a:gd name="connsiteX77" fmla="*/ 133086 w 608274"/>
                    <a:gd name="connsiteY77" fmla="*/ 421205 h 421205"/>
                    <a:gd name="connsiteX78" fmla="*/ 133086 w 608274"/>
                    <a:gd name="connsiteY78" fmla="*/ 56220 h 421205"/>
                    <a:gd name="connsiteX79" fmla="*/ 209294 w 608274"/>
                    <a:gd name="connsiteY79" fmla="*/ 56220 h 421205"/>
                    <a:gd name="connsiteX80" fmla="*/ 209294 w 608274"/>
                    <a:gd name="connsiteY80" fmla="*/ 24666 h 421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608274" h="421205">
                      <a:moveTo>
                        <a:pt x="408547" y="293099"/>
                      </a:moveTo>
                      <a:lnTo>
                        <a:pt x="408547" y="372763"/>
                      </a:lnTo>
                      <a:lnTo>
                        <a:pt x="447040" y="372763"/>
                      </a:lnTo>
                      <a:lnTo>
                        <a:pt x="447040" y="293099"/>
                      </a:lnTo>
                      <a:close/>
                      <a:moveTo>
                        <a:pt x="161233" y="293099"/>
                      </a:moveTo>
                      <a:lnTo>
                        <a:pt x="161233" y="372763"/>
                      </a:lnTo>
                      <a:lnTo>
                        <a:pt x="199726" y="372763"/>
                      </a:lnTo>
                      <a:lnTo>
                        <a:pt x="199726" y="293099"/>
                      </a:lnTo>
                      <a:close/>
                      <a:moveTo>
                        <a:pt x="532906" y="290447"/>
                      </a:moveTo>
                      <a:lnTo>
                        <a:pt x="532906" y="373212"/>
                      </a:lnTo>
                      <a:lnTo>
                        <a:pt x="574097" y="373212"/>
                      </a:lnTo>
                      <a:lnTo>
                        <a:pt x="574097" y="290447"/>
                      </a:lnTo>
                      <a:close/>
                      <a:moveTo>
                        <a:pt x="34034" y="290447"/>
                      </a:moveTo>
                      <a:lnTo>
                        <a:pt x="34034" y="373212"/>
                      </a:lnTo>
                      <a:lnTo>
                        <a:pt x="75298" y="373212"/>
                      </a:lnTo>
                      <a:lnTo>
                        <a:pt x="75298" y="290447"/>
                      </a:lnTo>
                      <a:close/>
                      <a:moveTo>
                        <a:pt x="408547" y="194325"/>
                      </a:moveTo>
                      <a:lnTo>
                        <a:pt x="408547" y="273989"/>
                      </a:lnTo>
                      <a:lnTo>
                        <a:pt x="447040" y="273989"/>
                      </a:lnTo>
                      <a:lnTo>
                        <a:pt x="447040" y="194325"/>
                      </a:lnTo>
                      <a:close/>
                      <a:moveTo>
                        <a:pt x="326109" y="194325"/>
                      </a:moveTo>
                      <a:lnTo>
                        <a:pt x="326109" y="273989"/>
                      </a:lnTo>
                      <a:lnTo>
                        <a:pt x="364602" y="273989"/>
                      </a:lnTo>
                      <a:lnTo>
                        <a:pt x="364602" y="194325"/>
                      </a:lnTo>
                      <a:close/>
                      <a:moveTo>
                        <a:pt x="243671" y="194325"/>
                      </a:moveTo>
                      <a:lnTo>
                        <a:pt x="243671" y="273989"/>
                      </a:lnTo>
                      <a:lnTo>
                        <a:pt x="282164" y="273989"/>
                      </a:lnTo>
                      <a:lnTo>
                        <a:pt x="282164" y="194325"/>
                      </a:lnTo>
                      <a:close/>
                      <a:moveTo>
                        <a:pt x="161233" y="194325"/>
                      </a:moveTo>
                      <a:lnTo>
                        <a:pt x="161233" y="273989"/>
                      </a:lnTo>
                      <a:lnTo>
                        <a:pt x="199726" y="273989"/>
                      </a:lnTo>
                      <a:lnTo>
                        <a:pt x="199726" y="194325"/>
                      </a:lnTo>
                      <a:close/>
                      <a:moveTo>
                        <a:pt x="532906" y="183352"/>
                      </a:moveTo>
                      <a:lnTo>
                        <a:pt x="532906" y="266228"/>
                      </a:lnTo>
                      <a:lnTo>
                        <a:pt x="574097" y="266228"/>
                      </a:lnTo>
                      <a:lnTo>
                        <a:pt x="574097" y="183352"/>
                      </a:lnTo>
                      <a:close/>
                      <a:moveTo>
                        <a:pt x="34034" y="183352"/>
                      </a:moveTo>
                      <a:lnTo>
                        <a:pt x="34034" y="266228"/>
                      </a:lnTo>
                      <a:lnTo>
                        <a:pt x="75298" y="266228"/>
                      </a:lnTo>
                      <a:lnTo>
                        <a:pt x="75298" y="183352"/>
                      </a:lnTo>
                      <a:close/>
                      <a:moveTo>
                        <a:pt x="500732" y="144024"/>
                      </a:moveTo>
                      <a:lnTo>
                        <a:pt x="608274" y="144024"/>
                      </a:lnTo>
                      <a:lnTo>
                        <a:pt x="608274" y="421205"/>
                      </a:lnTo>
                      <a:lnTo>
                        <a:pt x="500732" y="421205"/>
                      </a:lnTo>
                      <a:close/>
                      <a:moveTo>
                        <a:pt x="0" y="144024"/>
                      </a:moveTo>
                      <a:lnTo>
                        <a:pt x="107330" y="144024"/>
                      </a:lnTo>
                      <a:lnTo>
                        <a:pt x="107330" y="421205"/>
                      </a:lnTo>
                      <a:lnTo>
                        <a:pt x="0" y="421205"/>
                      </a:lnTo>
                      <a:close/>
                      <a:moveTo>
                        <a:pt x="408547" y="95552"/>
                      </a:moveTo>
                      <a:lnTo>
                        <a:pt x="408547" y="175104"/>
                      </a:lnTo>
                      <a:lnTo>
                        <a:pt x="447040" y="175104"/>
                      </a:lnTo>
                      <a:lnTo>
                        <a:pt x="447040" y="95552"/>
                      </a:lnTo>
                      <a:close/>
                      <a:moveTo>
                        <a:pt x="326109" y="95552"/>
                      </a:moveTo>
                      <a:lnTo>
                        <a:pt x="326109" y="175104"/>
                      </a:lnTo>
                      <a:lnTo>
                        <a:pt x="364602" y="175104"/>
                      </a:lnTo>
                      <a:lnTo>
                        <a:pt x="364602" y="95552"/>
                      </a:lnTo>
                      <a:close/>
                      <a:moveTo>
                        <a:pt x="243671" y="95552"/>
                      </a:moveTo>
                      <a:lnTo>
                        <a:pt x="243671" y="175104"/>
                      </a:lnTo>
                      <a:lnTo>
                        <a:pt x="282164" y="175104"/>
                      </a:lnTo>
                      <a:lnTo>
                        <a:pt x="282164" y="95552"/>
                      </a:lnTo>
                      <a:close/>
                      <a:moveTo>
                        <a:pt x="161233" y="95552"/>
                      </a:moveTo>
                      <a:lnTo>
                        <a:pt x="161233" y="175104"/>
                      </a:lnTo>
                      <a:lnTo>
                        <a:pt x="199726" y="175104"/>
                      </a:lnTo>
                      <a:lnTo>
                        <a:pt x="199726" y="95552"/>
                      </a:lnTo>
                      <a:close/>
                      <a:moveTo>
                        <a:pt x="304081" y="0"/>
                      </a:moveTo>
                      <a:lnTo>
                        <a:pt x="398868" y="24666"/>
                      </a:lnTo>
                      <a:lnTo>
                        <a:pt x="398868" y="56220"/>
                      </a:lnTo>
                      <a:lnTo>
                        <a:pt x="475187" y="56220"/>
                      </a:lnTo>
                      <a:lnTo>
                        <a:pt x="475187" y="421205"/>
                      </a:lnTo>
                      <a:lnTo>
                        <a:pt x="373280" y="421205"/>
                      </a:lnTo>
                      <a:lnTo>
                        <a:pt x="373280" y="306876"/>
                      </a:lnTo>
                      <a:lnTo>
                        <a:pt x="316430" y="306876"/>
                      </a:lnTo>
                      <a:lnTo>
                        <a:pt x="316430" y="421205"/>
                      </a:lnTo>
                      <a:lnTo>
                        <a:pt x="291732" y="421205"/>
                      </a:lnTo>
                      <a:lnTo>
                        <a:pt x="291732" y="306876"/>
                      </a:lnTo>
                      <a:lnTo>
                        <a:pt x="234993" y="306876"/>
                      </a:lnTo>
                      <a:lnTo>
                        <a:pt x="234993" y="421205"/>
                      </a:lnTo>
                      <a:lnTo>
                        <a:pt x="133086" y="421205"/>
                      </a:lnTo>
                      <a:lnTo>
                        <a:pt x="133086" y="56220"/>
                      </a:lnTo>
                      <a:lnTo>
                        <a:pt x="209294" y="56220"/>
                      </a:lnTo>
                      <a:lnTo>
                        <a:pt x="209294" y="246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8" name="ïṣļíďé">
              <a:extLst>
                <a:ext uri="{FF2B5EF4-FFF2-40B4-BE49-F238E27FC236}">
                  <a16:creationId xmlns="" xmlns:a16="http://schemas.microsoft.com/office/drawing/2014/main" id="{593B55CF-019E-479F-9173-34DC431F31DB}"/>
                </a:ext>
              </a:extLst>
            </p:cNvPr>
            <p:cNvGrpSpPr/>
            <p:nvPr/>
          </p:nvGrpSpPr>
          <p:grpSpPr>
            <a:xfrm>
              <a:off x="4198646" y="1186797"/>
              <a:ext cx="3794708" cy="4688346"/>
              <a:chOff x="1724886" y="2630715"/>
              <a:chExt cx="2626015" cy="3244428"/>
            </a:xfrm>
          </p:grpSpPr>
          <p:sp>
            <p:nvSpPr>
              <p:cNvPr id="10" name="îṥḻîďê">
                <a:extLst>
                  <a:ext uri="{FF2B5EF4-FFF2-40B4-BE49-F238E27FC236}">
                    <a16:creationId xmlns="" xmlns:a16="http://schemas.microsoft.com/office/drawing/2014/main" id="{C4C9A4BB-8FC0-4C3C-860C-C0562082F269}"/>
                  </a:ext>
                </a:extLst>
              </p:cNvPr>
              <p:cNvSpPr/>
              <p:nvPr/>
            </p:nvSpPr>
            <p:spPr>
              <a:xfrm>
                <a:off x="2836117" y="5196001"/>
                <a:ext cx="362209" cy="6791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1" name="í$ľídê">
                <a:extLst>
                  <a:ext uri="{FF2B5EF4-FFF2-40B4-BE49-F238E27FC236}">
                    <a16:creationId xmlns="" xmlns:a16="http://schemas.microsoft.com/office/drawing/2014/main" id="{D17BB5D3-21DB-4673-8DF6-D7321F045C08}"/>
                  </a:ext>
                </a:extLst>
              </p:cNvPr>
              <p:cNvGrpSpPr/>
              <p:nvPr/>
            </p:nvGrpSpPr>
            <p:grpSpPr>
              <a:xfrm>
                <a:off x="1724886" y="2630715"/>
                <a:ext cx="2626015" cy="2583758"/>
                <a:chOff x="1724886" y="2748073"/>
                <a:chExt cx="2626015" cy="2583758"/>
              </a:xfrm>
            </p:grpSpPr>
            <p:sp>
              <p:nvSpPr>
                <p:cNvPr id="12" name="îşľïdê">
                  <a:extLst>
                    <a:ext uri="{FF2B5EF4-FFF2-40B4-BE49-F238E27FC236}">
                      <a16:creationId xmlns="" xmlns:a16="http://schemas.microsoft.com/office/drawing/2014/main" id="{A4A00581-3BF0-4813-BF99-9A6F2A705139}"/>
                    </a:ext>
                  </a:extLst>
                </p:cNvPr>
                <p:cNvSpPr/>
                <p:nvPr/>
              </p:nvSpPr>
              <p:spPr bwMode="auto">
                <a:xfrm>
                  <a:off x="2926671" y="2748073"/>
                  <a:ext cx="1424230" cy="1407105"/>
                </a:xfrm>
                <a:custGeom>
                  <a:avLst/>
                  <a:gdLst/>
                  <a:ahLst/>
                  <a:cxnLst>
                    <a:cxn ang="0">
                      <a:pos x="230" y="155"/>
                    </a:cxn>
                    <a:cxn ang="0">
                      <a:pos x="196" y="151"/>
                    </a:cxn>
                    <a:cxn ang="0">
                      <a:pos x="32" y="315"/>
                    </a:cxn>
                    <a:cxn ang="0">
                      <a:pos x="7" y="315"/>
                    </a:cxn>
                    <a:cxn ang="0">
                      <a:pos x="7" y="291"/>
                    </a:cxn>
                    <a:cxn ang="0">
                      <a:pos x="171" y="126"/>
                    </a:cxn>
                    <a:cxn ang="0">
                      <a:pos x="168" y="93"/>
                    </a:cxn>
                    <a:cxn ang="0">
                      <a:pos x="260" y="0"/>
                    </a:cxn>
                    <a:cxn ang="0">
                      <a:pos x="273" y="50"/>
                    </a:cxn>
                    <a:cxn ang="0">
                      <a:pos x="322" y="62"/>
                    </a:cxn>
                    <a:cxn ang="0">
                      <a:pos x="230" y="155"/>
                    </a:cxn>
                  </a:cxnLst>
                  <a:rect l="0" t="0" r="r" b="b"/>
                  <a:pathLst>
                    <a:path w="322" h="322">
                      <a:moveTo>
                        <a:pt x="230" y="155"/>
                      </a:moveTo>
                      <a:cubicBezTo>
                        <a:pt x="196" y="151"/>
                        <a:pt x="196" y="151"/>
                        <a:pt x="196" y="151"/>
                      </a:cubicBezTo>
                      <a:cubicBezTo>
                        <a:pt x="32" y="315"/>
                        <a:pt x="32" y="315"/>
                        <a:pt x="32" y="315"/>
                      </a:cubicBezTo>
                      <a:cubicBezTo>
                        <a:pt x="25" y="322"/>
                        <a:pt x="14" y="322"/>
                        <a:pt x="7" y="315"/>
                      </a:cubicBezTo>
                      <a:cubicBezTo>
                        <a:pt x="0" y="309"/>
                        <a:pt x="0" y="298"/>
                        <a:pt x="7" y="291"/>
                      </a:cubicBezTo>
                      <a:cubicBezTo>
                        <a:pt x="171" y="126"/>
                        <a:pt x="171" y="126"/>
                        <a:pt x="171" y="126"/>
                      </a:cubicBezTo>
                      <a:cubicBezTo>
                        <a:pt x="168" y="93"/>
                        <a:pt x="168" y="93"/>
                        <a:pt x="168" y="93"/>
                      </a:cubicBezTo>
                      <a:cubicBezTo>
                        <a:pt x="260" y="0"/>
                        <a:pt x="260" y="0"/>
                        <a:pt x="260" y="0"/>
                      </a:cubicBezTo>
                      <a:cubicBezTo>
                        <a:pt x="273" y="50"/>
                        <a:pt x="273" y="50"/>
                        <a:pt x="273" y="50"/>
                      </a:cubicBezTo>
                      <a:cubicBezTo>
                        <a:pt x="322" y="62"/>
                        <a:pt x="322" y="62"/>
                        <a:pt x="322" y="62"/>
                      </a:cubicBezTo>
                      <a:lnTo>
                        <a:pt x="230" y="1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" name="íṥḻidè">
                  <a:extLst>
                    <a:ext uri="{FF2B5EF4-FFF2-40B4-BE49-F238E27FC236}">
                      <a16:creationId xmlns="" xmlns:a16="http://schemas.microsoft.com/office/drawing/2014/main" id="{FBBC79C9-C41B-4266-BE05-244B4A596BE0}"/>
                    </a:ext>
                  </a:extLst>
                </p:cNvPr>
                <p:cNvSpPr/>
                <p:nvPr/>
              </p:nvSpPr>
              <p:spPr bwMode="auto">
                <a:xfrm>
                  <a:off x="2162637" y="3241902"/>
                  <a:ext cx="1677017" cy="1657066"/>
                </a:xfrm>
                <a:custGeom>
                  <a:avLst/>
                  <a:gdLst/>
                  <a:ahLst/>
                  <a:cxnLst>
                    <a:cxn ang="0">
                      <a:pos x="350" y="90"/>
                    </a:cxn>
                    <a:cxn ang="0">
                      <a:pos x="325" y="115"/>
                    </a:cxn>
                    <a:cxn ang="0">
                      <a:pos x="344" y="189"/>
                    </a:cxn>
                    <a:cxn ang="0">
                      <a:pos x="189" y="344"/>
                    </a:cxn>
                    <a:cxn ang="0">
                      <a:pos x="35" y="189"/>
                    </a:cxn>
                    <a:cxn ang="0">
                      <a:pos x="189" y="35"/>
                    </a:cxn>
                    <a:cxn ang="0">
                      <a:pos x="263" y="54"/>
                    </a:cxn>
                    <a:cxn ang="0">
                      <a:pos x="289" y="28"/>
                    </a:cxn>
                    <a:cxn ang="0">
                      <a:pos x="189" y="0"/>
                    </a:cxn>
                    <a:cxn ang="0">
                      <a:pos x="0" y="189"/>
                    </a:cxn>
                    <a:cxn ang="0">
                      <a:pos x="189" y="379"/>
                    </a:cxn>
                    <a:cxn ang="0">
                      <a:pos x="379" y="189"/>
                    </a:cxn>
                    <a:cxn ang="0">
                      <a:pos x="350" y="90"/>
                    </a:cxn>
                  </a:cxnLst>
                  <a:rect l="0" t="0" r="r" b="b"/>
                  <a:pathLst>
                    <a:path w="379" h="379">
                      <a:moveTo>
                        <a:pt x="350" y="90"/>
                      </a:move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37" y="137"/>
                        <a:pt x="344" y="163"/>
                        <a:pt x="344" y="189"/>
                      </a:cubicBezTo>
                      <a:cubicBezTo>
                        <a:pt x="344" y="275"/>
                        <a:pt x="274" y="344"/>
                        <a:pt x="189" y="344"/>
                      </a:cubicBezTo>
                      <a:cubicBezTo>
                        <a:pt x="104" y="344"/>
                        <a:pt x="35" y="275"/>
                        <a:pt x="35" y="189"/>
                      </a:cubicBezTo>
                      <a:cubicBezTo>
                        <a:pt x="35" y="104"/>
                        <a:pt x="104" y="35"/>
                        <a:pt x="189" y="35"/>
                      </a:cubicBezTo>
                      <a:cubicBezTo>
                        <a:pt x="216" y="35"/>
                        <a:pt x="241" y="42"/>
                        <a:pt x="263" y="54"/>
                      </a:cubicBezTo>
                      <a:cubicBezTo>
                        <a:pt x="289" y="28"/>
                        <a:pt x="289" y="28"/>
                        <a:pt x="289" y="28"/>
                      </a:cubicBezTo>
                      <a:cubicBezTo>
                        <a:pt x="260" y="10"/>
                        <a:pt x="226" y="0"/>
                        <a:pt x="189" y="0"/>
                      </a:cubicBezTo>
                      <a:cubicBezTo>
                        <a:pt x="85" y="0"/>
                        <a:pt x="0" y="85"/>
                        <a:pt x="0" y="189"/>
                      </a:cubicBezTo>
                      <a:cubicBezTo>
                        <a:pt x="0" y="294"/>
                        <a:pt x="85" y="379"/>
                        <a:pt x="189" y="379"/>
                      </a:cubicBezTo>
                      <a:cubicBezTo>
                        <a:pt x="294" y="379"/>
                        <a:pt x="379" y="294"/>
                        <a:pt x="379" y="189"/>
                      </a:cubicBezTo>
                      <a:cubicBezTo>
                        <a:pt x="379" y="153"/>
                        <a:pt x="368" y="119"/>
                        <a:pt x="350" y="9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î$ḻíḍe">
                  <a:extLst>
                    <a:ext uri="{FF2B5EF4-FFF2-40B4-BE49-F238E27FC236}">
                      <a16:creationId xmlns="" xmlns:a16="http://schemas.microsoft.com/office/drawing/2014/main" id="{82340501-35A9-4C89-9566-26DCA8BAC98C}"/>
                    </a:ext>
                  </a:extLst>
                </p:cNvPr>
                <p:cNvSpPr/>
                <p:nvPr/>
              </p:nvSpPr>
              <p:spPr bwMode="auto">
                <a:xfrm>
                  <a:off x="2579425" y="3656474"/>
                  <a:ext cx="839741" cy="826704"/>
                </a:xfrm>
                <a:custGeom>
                  <a:avLst/>
                  <a:gdLst/>
                  <a:ahLst/>
                  <a:cxnLst>
                    <a:cxn ang="0">
                      <a:pos x="185" y="66"/>
                    </a:cxn>
                    <a:cxn ang="0">
                      <a:pos x="155" y="97"/>
                    </a:cxn>
                    <a:cxn ang="0">
                      <a:pos x="95" y="154"/>
                    </a:cxn>
                    <a:cxn ang="0">
                      <a:pos x="35" y="94"/>
                    </a:cxn>
                    <a:cxn ang="0">
                      <a:pos x="93" y="35"/>
                    </a:cxn>
                    <a:cxn ang="0">
                      <a:pos x="124" y="4"/>
                    </a:cxn>
                    <a:cxn ang="0">
                      <a:pos x="95" y="0"/>
                    </a:cxn>
                    <a:cxn ang="0">
                      <a:pos x="0" y="94"/>
                    </a:cxn>
                    <a:cxn ang="0">
                      <a:pos x="95" y="189"/>
                    </a:cxn>
                    <a:cxn ang="0">
                      <a:pos x="190" y="94"/>
                    </a:cxn>
                    <a:cxn ang="0">
                      <a:pos x="185" y="66"/>
                    </a:cxn>
                  </a:cxnLst>
                  <a:rect l="0" t="0" r="r" b="b"/>
                  <a:pathLst>
                    <a:path w="190" h="189">
                      <a:moveTo>
                        <a:pt x="185" y="66"/>
                      </a:moveTo>
                      <a:cubicBezTo>
                        <a:pt x="155" y="97"/>
                        <a:pt x="155" y="97"/>
                        <a:pt x="155" y="97"/>
                      </a:cubicBezTo>
                      <a:cubicBezTo>
                        <a:pt x="154" y="129"/>
                        <a:pt x="127" y="154"/>
                        <a:pt x="95" y="154"/>
                      </a:cubicBezTo>
                      <a:cubicBezTo>
                        <a:pt x="62" y="154"/>
                        <a:pt x="35" y="127"/>
                        <a:pt x="35" y="94"/>
                      </a:cubicBezTo>
                      <a:cubicBezTo>
                        <a:pt x="35" y="62"/>
                        <a:pt x="61" y="36"/>
                        <a:pt x="93" y="35"/>
                      </a:cubicBezTo>
                      <a:cubicBezTo>
                        <a:pt x="124" y="4"/>
                        <a:pt x="124" y="4"/>
                        <a:pt x="124" y="4"/>
                      </a:cubicBezTo>
                      <a:cubicBezTo>
                        <a:pt x="115" y="1"/>
                        <a:pt x="105" y="0"/>
                        <a:pt x="95" y="0"/>
                      </a:cubicBezTo>
                      <a:cubicBezTo>
                        <a:pt x="43" y="0"/>
                        <a:pt x="0" y="42"/>
                        <a:pt x="0" y="94"/>
                      </a:cubicBezTo>
                      <a:cubicBezTo>
                        <a:pt x="0" y="147"/>
                        <a:pt x="43" y="189"/>
                        <a:pt x="95" y="189"/>
                      </a:cubicBezTo>
                      <a:cubicBezTo>
                        <a:pt x="147" y="189"/>
                        <a:pt x="190" y="147"/>
                        <a:pt x="190" y="94"/>
                      </a:cubicBezTo>
                      <a:cubicBezTo>
                        <a:pt x="190" y="84"/>
                        <a:pt x="188" y="75"/>
                        <a:pt x="185" y="66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" name="íşḷîďe">
                  <a:extLst>
                    <a:ext uri="{FF2B5EF4-FFF2-40B4-BE49-F238E27FC236}">
                      <a16:creationId xmlns="" xmlns:a16="http://schemas.microsoft.com/office/drawing/2014/main" id="{AEB082E3-D864-4D5D-A7E3-B0EA5CBBC713}"/>
                    </a:ext>
                  </a:extLst>
                </p:cNvPr>
                <p:cNvSpPr/>
                <p:nvPr/>
              </p:nvSpPr>
              <p:spPr bwMode="auto">
                <a:xfrm>
                  <a:off x="1724886" y="2809042"/>
                  <a:ext cx="2552518" cy="2522789"/>
                </a:xfrm>
                <a:custGeom>
                  <a:avLst/>
                  <a:gdLst/>
                  <a:ahLst/>
                  <a:cxnLst>
                    <a:cxn ang="0">
                      <a:pos x="535" y="140"/>
                    </a:cxn>
                    <a:cxn ang="0">
                      <a:pos x="510" y="165"/>
                    </a:cxn>
                    <a:cxn ang="0">
                      <a:pos x="542" y="288"/>
                    </a:cxn>
                    <a:cxn ang="0">
                      <a:pos x="288" y="542"/>
                    </a:cxn>
                    <a:cxn ang="0">
                      <a:pos x="35" y="288"/>
                    </a:cxn>
                    <a:cxn ang="0">
                      <a:pos x="288" y="35"/>
                    </a:cxn>
                    <a:cxn ang="0">
                      <a:pos x="411" y="67"/>
                    </a:cxn>
                    <a:cxn ang="0">
                      <a:pos x="436" y="41"/>
                    </a:cxn>
                    <a:cxn ang="0">
                      <a:pos x="288" y="0"/>
                    </a:cxn>
                    <a:cxn ang="0">
                      <a:pos x="0" y="288"/>
                    </a:cxn>
                    <a:cxn ang="0">
                      <a:pos x="288" y="577"/>
                    </a:cxn>
                    <a:cxn ang="0">
                      <a:pos x="577" y="288"/>
                    </a:cxn>
                    <a:cxn ang="0">
                      <a:pos x="535" y="140"/>
                    </a:cxn>
                  </a:cxnLst>
                  <a:rect l="0" t="0" r="r" b="b"/>
                  <a:pathLst>
                    <a:path w="577" h="577">
                      <a:moveTo>
                        <a:pt x="535" y="140"/>
                      </a:moveTo>
                      <a:cubicBezTo>
                        <a:pt x="510" y="165"/>
                        <a:pt x="510" y="165"/>
                        <a:pt x="510" y="165"/>
                      </a:cubicBezTo>
                      <a:cubicBezTo>
                        <a:pt x="530" y="202"/>
                        <a:pt x="542" y="244"/>
                        <a:pt x="542" y="288"/>
                      </a:cubicBezTo>
                      <a:cubicBezTo>
                        <a:pt x="542" y="428"/>
                        <a:pt x="428" y="542"/>
                        <a:pt x="288" y="542"/>
                      </a:cubicBezTo>
                      <a:cubicBezTo>
                        <a:pt x="148" y="542"/>
                        <a:pt x="35" y="428"/>
                        <a:pt x="35" y="288"/>
                      </a:cubicBezTo>
                      <a:cubicBezTo>
                        <a:pt x="35" y="149"/>
                        <a:pt x="148" y="35"/>
                        <a:pt x="288" y="35"/>
                      </a:cubicBezTo>
                      <a:cubicBezTo>
                        <a:pt x="333" y="35"/>
                        <a:pt x="375" y="46"/>
                        <a:pt x="411" y="67"/>
                      </a:cubicBezTo>
                      <a:cubicBezTo>
                        <a:pt x="436" y="41"/>
                        <a:pt x="436" y="41"/>
                        <a:pt x="436" y="41"/>
                      </a:cubicBezTo>
                      <a:cubicBezTo>
                        <a:pt x="393" y="15"/>
                        <a:pt x="342" y="0"/>
                        <a:pt x="288" y="0"/>
                      </a:cubicBezTo>
                      <a:cubicBezTo>
                        <a:pt x="129" y="0"/>
                        <a:pt x="0" y="129"/>
                        <a:pt x="0" y="288"/>
                      </a:cubicBezTo>
                      <a:cubicBezTo>
                        <a:pt x="0" y="447"/>
                        <a:pt x="129" y="577"/>
                        <a:pt x="288" y="577"/>
                      </a:cubicBezTo>
                      <a:cubicBezTo>
                        <a:pt x="447" y="577"/>
                        <a:pt x="577" y="447"/>
                        <a:pt x="577" y="288"/>
                      </a:cubicBezTo>
                      <a:cubicBezTo>
                        <a:pt x="577" y="234"/>
                        <a:pt x="562" y="183"/>
                        <a:pt x="535" y="14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9" name="iṥḷïďé">
              <a:extLst>
                <a:ext uri="{FF2B5EF4-FFF2-40B4-BE49-F238E27FC236}">
                  <a16:creationId xmlns="" xmlns:a16="http://schemas.microsoft.com/office/drawing/2014/main" id="{C9B7FB1C-02FB-4D81-B313-302C7DC7D52F}"/>
                </a:ext>
              </a:extLst>
            </p:cNvPr>
            <p:cNvSpPr/>
            <p:nvPr/>
          </p:nvSpPr>
          <p:spPr>
            <a:xfrm>
              <a:off x="662862" y="5875143"/>
              <a:ext cx="10866276" cy="271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1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71642" y="1926355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972758" y="2821705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715326" y="2439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8545E8-A293-495C-80A0-A7B1FB0D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4A5DF4D-4ACC-4AA3-8290-D09FB820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D2C5253-FF71-43C4-9C71-3AE52108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2347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A3E0F10-C1EB-4FC9-A0B3-E2B29787058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5006" y="1940221"/>
            <a:ext cx="11336994" cy="3708103"/>
            <a:chOff x="855006" y="1940222"/>
            <a:chExt cx="11336994" cy="3708103"/>
          </a:xfrm>
        </p:grpSpPr>
        <p:grpSp>
          <p:nvGrpSpPr>
            <p:cNvPr id="6" name="ïŝḷîḋ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BFF780BD-3AEF-49DA-BCDF-438764CC7442}"/>
                </a:ext>
              </a:extLst>
            </p:cNvPr>
            <p:cNvGrpSpPr/>
            <p:nvPr/>
          </p:nvGrpSpPr>
          <p:grpSpPr>
            <a:xfrm>
              <a:off x="887322" y="1979618"/>
              <a:ext cx="1598688" cy="1973101"/>
              <a:chOff x="4139580" y="1176950"/>
              <a:chExt cx="3912841" cy="4829182"/>
            </a:xfrm>
          </p:grpSpPr>
          <p:sp>
            <p:nvSpPr>
              <p:cNvPr id="99" name="ïsļïḑé">
                <a:extLst>
                  <a:ext uri="{FF2B5EF4-FFF2-40B4-BE49-F238E27FC236}">
                    <a16:creationId xmlns="" xmlns:a16="http://schemas.microsoft.com/office/drawing/2014/main" id="{914D1216-7F05-4984-AFF4-4D249EAF58C3}"/>
                  </a:ext>
                </a:extLst>
              </p:cNvPr>
              <p:cNvSpPr/>
              <p:nvPr/>
            </p:nvSpPr>
            <p:spPr bwMode="auto">
              <a:xfrm>
                <a:off x="6794008" y="2868856"/>
                <a:ext cx="82560" cy="77557"/>
              </a:xfrm>
              <a:custGeom>
                <a:avLst/>
                <a:gdLst>
                  <a:gd name="T0" fmla="*/ 7 w 14"/>
                  <a:gd name="T1" fmla="*/ 0 h 13"/>
                  <a:gd name="T2" fmla="*/ 1 w 14"/>
                  <a:gd name="T3" fmla="*/ 4 h 13"/>
                  <a:gd name="T4" fmla="*/ 1 w 14"/>
                  <a:gd name="T5" fmla="*/ 5 h 13"/>
                  <a:gd name="T6" fmla="*/ 5 w 14"/>
                  <a:gd name="T7" fmla="*/ 13 h 13"/>
                  <a:gd name="T8" fmla="*/ 7 w 14"/>
                  <a:gd name="T9" fmla="*/ 13 h 13"/>
                  <a:gd name="T10" fmla="*/ 12 w 14"/>
                  <a:gd name="T11" fmla="*/ 10 h 13"/>
                  <a:gd name="T12" fmla="*/ 13 w 14"/>
                  <a:gd name="T13" fmla="*/ 9 h 13"/>
                  <a:gd name="T14" fmla="*/ 11 w 14"/>
                  <a:gd name="T15" fmla="*/ 2 h 13"/>
                  <a:gd name="T16" fmla="*/ 9 w 14"/>
                  <a:gd name="T17" fmla="*/ 1 h 13"/>
                  <a:gd name="T18" fmla="*/ 7 w 14"/>
                  <a:gd name="T19" fmla="*/ 0 h 13"/>
                  <a:gd name="T20" fmla="*/ 7 w 14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4" y="0"/>
                      <a:pt x="2" y="2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9" y="13"/>
                      <a:pt x="11" y="12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îşľïḑê">
                <a:extLst>
                  <a:ext uri="{FF2B5EF4-FFF2-40B4-BE49-F238E27FC236}">
                    <a16:creationId xmlns="" xmlns:a16="http://schemas.microsoft.com/office/drawing/2014/main" id="{99A9631E-6194-49D3-8086-2BE73BC8C290}"/>
                  </a:ext>
                </a:extLst>
              </p:cNvPr>
              <p:cNvSpPr/>
              <p:nvPr/>
            </p:nvSpPr>
            <p:spPr bwMode="auto">
              <a:xfrm>
                <a:off x="6919099" y="2491082"/>
                <a:ext cx="87565" cy="142604"/>
              </a:xfrm>
              <a:custGeom>
                <a:avLst/>
                <a:gdLst>
                  <a:gd name="T0" fmla="*/ 10 w 15"/>
                  <a:gd name="T1" fmla="*/ 0 h 24"/>
                  <a:gd name="T2" fmla="*/ 6 w 15"/>
                  <a:gd name="T3" fmla="*/ 3 h 24"/>
                  <a:gd name="T4" fmla="*/ 1 w 15"/>
                  <a:gd name="T5" fmla="*/ 19 h 24"/>
                  <a:gd name="T6" fmla="*/ 3 w 15"/>
                  <a:gd name="T7" fmla="*/ 24 h 24"/>
                  <a:gd name="T8" fmla="*/ 4 w 15"/>
                  <a:gd name="T9" fmla="*/ 24 h 24"/>
                  <a:gd name="T10" fmla="*/ 8 w 15"/>
                  <a:gd name="T11" fmla="*/ 22 h 24"/>
                  <a:gd name="T12" fmla="*/ 14 w 15"/>
                  <a:gd name="T13" fmla="*/ 6 h 24"/>
                  <a:gd name="T14" fmla="*/ 12 w 15"/>
                  <a:gd name="T15" fmla="*/ 0 h 24"/>
                  <a:gd name="T16" fmla="*/ 10 w 15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4">
                    <a:moveTo>
                      <a:pt x="10" y="0"/>
                    </a:moveTo>
                    <a:cubicBezTo>
                      <a:pt x="9" y="0"/>
                      <a:pt x="7" y="1"/>
                      <a:pt x="6" y="3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1"/>
                      <a:pt x="1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6" y="24"/>
                      <a:pt x="8" y="23"/>
                      <a:pt x="8" y="22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4"/>
                      <a:pt x="14" y="1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íṡḷíḍè">
                <a:extLst>
                  <a:ext uri="{FF2B5EF4-FFF2-40B4-BE49-F238E27FC236}">
                    <a16:creationId xmlns="" xmlns:a16="http://schemas.microsoft.com/office/drawing/2014/main" id="{0903CD2F-7B86-49EB-B08C-692ADE1E859D}"/>
                  </a:ext>
                </a:extLst>
              </p:cNvPr>
              <p:cNvSpPr/>
              <p:nvPr/>
            </p:nvSpPr>
            <p:spPr bwMode="auto">
              <a:xfrm>
                <a:off x="6656407" y="3189089"/>
                <a:ext cx="95069" cy="142604"/>
              </a:xfrm>
              <a:custGeom>
                <a:avLst/>
                <a:gdLst>
                  <a:gd name="T0" fmla="*/ 11 w 16"/>
                  <a:gd name="T1" fmla="*/ 0 h 24"/>
                  <a:gd name="T2" fmla="*/ 7 w 16"/>
                  <a:gd name="T3" fmla="*/ 2 h 24"/>
                  <a:gd name="T4" fmla="*/ 1 w 16"/>
                  <a:gd name="T5" fmla="*/ 18 h 24"/>
                  <a:gd name="T6" fmla="*/ 4 w 16"/>
                  <a:gd name="T7" fmla="*/ 24 h 24"/>
                  <a:gd name="T8" fmla="*/ 5 w 16"/>
                  <a:gd name="T9" fmla="*/ 24 h 24"/>
                  <a:gd name="T10" fmla="*/ 9 w 16"/>
                  <a:gd name="T11" fmla="*/ 21 h 24"/>
                  <a:gd name="T12" fmla="*/ 15 w 16"/>
                  <a:gd name="T13" fmla="*/ 5 h 24"/>
                  <a:gd name="T14" fmla="*/ 12 w 16"/>
                  <a:gd name="T15" fmla="*/ 0 h 24"/>
                  <a:gd name="T16" fmla="*/ 11 w 16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4">
                    <a:moveTo>
                      <a:pt x="11" y="0"/>
                    </a:moveTo>
                    <a:cubicBezTo>
                      <a:pt x="9" y="0"/>
                      <a:pt x="8" y="1"/>
                      <a:pt x="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1" y="23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7" y="24"/>
                      <a:pt x="8" y="23"/>
                      <a:pt x="9" y="2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3"/>
                      <a:pt x="14" y="1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ïṣļíḓè">
                <a:extLst>
                  <a:ext uri="{FF2B5EF4-FFF2-40B4-BE49-F238E27FC236}">
                    <a16:creationId xmlns="" xmlns:a16="http://schemas.microsoft.com/office/drawing/2014/main" id="{822C5948-E138-4D43-B693-AC8E727A9C3B}"/>
                  </a:ext>
                </a:extLst>
              </p:cNvPr>
              <p:cNvSpPr/>
              <p:nvPr/>
            </p:nvSpPr>
            <p:spPr bwMode="auto">
              <a:xfrm>
                <a:off x="6408729" y="2738762"/>
                <a:ext cx="155112" cy="82560"/>
              </a:xfrm>
              <a:custGeom>
                <a:avLst/>
                <a:gdLst>
                  <a:gd name="T0" fmla="*/ 5 w 26"/>
                  <a:gd name="T1" fmla="*/ 0 h 14"/>
                  <a:gd name="T2" fmla="*/ 1 w 26"/>
                  <a:gd name="T3" fmla="*/ 3 h 14"/>
                  <a:gd name="T4" fmla="*/ 4 w 26"/>
                  <a:gd name="T5" fmla="*/ 8 h 14"/>
                  <a:gd name="T6" fmla="*/ 20 w 26"/>
                  <a:gd name="T7" fmla="*/ 14 h 14"/>
                  <a:gd name="T8" fmla="*/ 21 w 26"/>
                  <a:gd name="T9" fmla="*/ 14 h 14"/>
                  <a:gd name="T10" fmla="*/ 25 w 26"/>
                  <a:gd name="T11" fmla="*/ 12 h 14"/>
                  <a:gd name="T12" fmla="*/ 22 w 26"/>
                  <a:gd name="T13" fmla="*/ 6 h 14"/>
                  <a:gd name="T14" fmla="*/ 6 w 26"/>
                  <a:gd name="T15" fmla="*/ 1 h 14"/>
                  <a:gd name="T16" fmla="*/ 5 w 26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4">
                    <a:moveTo>
                      <a:pt x="5" y="0"/>
                    </a:move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1" y="7"/>
                      <a:pt x="4" y="8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3" y="14"/>
                      <a:pt x="24" y="13"/>
                      <a:pt x="25" y="12"/>
                    </a:cubicBezTo>
                    <a:cubicBezTo>
                      <a:pt x="26" y="10"/>
                      <a:pt x="25" y="7"/>
                      <a:pt x="22" y="6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îŝ1iḍè">
                <a:extLst>
                  <a:ext uri="{FF2B5EF4-FFF2-40B4-BE49-F238E27FC236}">
                    <a16:creationId xmlns="" xmlns:a16="http://schemas.microsoft.com/office/drawing/2014/main" id="{6F788A77-AF30-4C4B-971C-78FB159A4E10}"/>
                  </a:ext>
                </a:extLst>
              </p:cNvPr>
              <p:cNvSpPr/>
              <p:nvPr/>
            </p:nvSpPr>
            <p:spPr bwMode="auto">
              <a:xfrm>
                <a:off x="5322940" y="3366716"/>
                <a:ext cx="135098" cy="267695"/>
              </a:xfrm>
              <a:custGeom>
                <a:avLst/>
                <a:gdLst>
                  <a:gd name="T0" fmla="*/ 18 w 23"/>
                  <a:gd name="T1" fmla="*/ 0 h 45"/>
                  <a:gd name="T2" fmla="*/ 14 w 23"/>
                  <a:gd name="T3" fmla="*/ 2 h 45"/>
                  <a:gd name="T4" fmla="*/ 0 w 23"/>
                  <a:gd name="T5" fmla="*/ 42 h 45"/>
                  <a:gd name="T6" fmla="*/ 2 w 23"/>
                  <a:gd name="T7" fmla="*/ 42 h 45"/>
                  <a:gd name="T8" fmla="*/ 7 w 23"/>
                  <a:gd name="T9" fmla="*/ 44 h 45"/>
                  <a:gd name="T10" fmla="*/ 8 w 23"/>
                  <a:gd name="T11" fmla="*/ 45 h 45"/>
                  <a:gd name="T12" fmla="*/ 22 w 23"/>
                  <a:gd name="T13" fmla="*/ 5 h 45"/>
                  <a:gd name="T14" fmla="*/ 19 w 23"/>
                  <a:gd name="T15" fmla="*/ 0 h 45"/>
                  <a:gd name="T16" fmla="*/ 18 w 23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5">
                    <a:moveTo>
                      <a:pt x="18" y="0"/>
                    </a:moveTo>
                    <a:cubicBezTo>
                      <a:pt x="16" y="0"/>
                      <a:pt x="15" y="1"/>
                      <a:pt x="14" y="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2" y="42"/>
                    </a:cubicBezTo>
                    <a:cubicBezTo>
                      <a:pt x="4" y="42"/>
                      <a:pt x="6" y="43"/>
                      <a:pt x="7" y="44"/>
                    </a:cubicBezTo>
                    <a:cubicBezTo>
                      <a:pt x="7" y="45"/>
                      <a:pt x="7" y="45"/>
                      <a:pt x="8" y="4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3"/>
                      <a:pt x="22" y="1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îṥḻíḍé">
                <a:extLst>
                  <a:ext uri="{FF2B5EF4-FFF2-40B4-BE49-F238E27FC236}">
                    <a16:creationId xmlns="" xmlns:a16="http://schemas.microsoft.com/office/drawing/2014/main" id="{5F049BE1-9D40-403A-B48E-3C6E34E04EB8}"/>
                  </a:ext>
                </a:extLst>
              </p:cNvPr>
              <p:cNvSpPr/>
              <p:nvPr/>
            </p:nvSpPr>
            <p:spPr bwMode="auto">
              <a:xfrm>
                <a:off x="5292919" y="3616898"/>
                <a:ext cx="82560" cy="77557"/>
              </a:xfrm>
              <a:custGeom>
                <a:avLst/>
                <a:gdLst>
                  <a:gd name="T0" fmla="*/ 7 w 14"/>
                  <a:gd name="T1" fmla="*/ 0 h 13"/>
                  <a:gd name="T2" fmla="*/ 5 w 14"/>
                  <a:gd name="T3" fmla="*/ 0 h 13"/>
                  <a:gd name="T4" fmla="*/ 3 w 14"/>
                  <a:gd name="T5" fmla="*/ 1 h 13"/>
                  <a:gd name="T6" fmla="*/ 2 w 14"/>
                  <a:gd name="T7" fmla="*/ 3 h 13"/>
                  <a:gd name="T8" fmla="*/ 2 w 14"/>
                  <a:gd name="T9" fmla="*/ 10 h 13"/>
                  <a:gd name="T10" fmla="*/ 3 w 14"/>
                  <a:gd name="T11" fmla="*/ 11 h 13"/>
                  <a:gd name="T12" fmla="*/ 7 w 14"/>
                  <a:gd name="T13" fmla="*/ 13 h 13"/>
                  <a:gd name="T14" fmla="*/ 11 w 14"/>
                  <a:gd name="T15" fmla="*/ 11 h 13"/>
                  <a:gd name="T16" fmla="*/ 13 w 14"/>
                  <a:gd name="T17" fmla="*/ 3 h 13"/>
                  <a:gd name="T18" fmla="*/ 12 w 14"/>
                  <a:gd name="T19" fmla="*/ 2 h 13"/>
                  <a:gd name="T20" fmla="*/ 7 w 14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2"/>
                      <a:pt x="2" y="2"/>
                      <a:pt x="2" y="3"/>
                    </a:cubicBezTo>
                    <a:cubicBezTo>
                      <a:pt x="0" y="5"/>
                      <a:pt x="0" y="8"/>
                      <a:pt x="2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4" y="12"/>
                      <a:pt x="6" y="13"/>
                      <a:pt x="7" y="13"/>
                    </a:cubicBezTo>
                    <a:cubicBezTo>
                      <a:pt x="9" y="13"/>
                      <a:pt x="10" y="12"/>
                      <a:pt x="11" y="11"/>
                    </a:cubicBezTo>
                    <a:cubicBezTo>
                      <a:pt x="14" y="9"/>
                      <a:pt x="14" y="6"/>
                      <a:pt x="13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ïşļiḍê">
                <a:extLst>
                  <a:ext uri="{FF2B5EF4-FFF2-40B4-BE49-F238E27FC236}">
                    <a16:creationId xmlns="" xmlns:a16="http://schemas.microsoft.com/office/drawing/2014/main" id="{6FA84F93-CE23-45A8-9859-70B1933D8F1D}"/>
                  </a:ext>
                </a:extLst>
              </p:cNvPr>
              <p:cNvSpPr/>
              <p:nvPr/>
            </p:nvSpPr>
            <p:spPr bwMode="auto">
              <a:xfrm>
                <a:off x="5553107" y="3361713"/>
                <a:ext cx="130095" cy="112582"/>
              </a:xfrm>
              <a:custGeom>
                <a:avLst/>
                <a:gdLst>
                  <a:gd name="T0" fmla="*/ 18 w 22"/>
                  <a:gd name="T1" fmla="*/ 0 h 19"/>
                  <a:gd name="T2" fmla="*/ 15 w 22"/>
                  <a:gd name="T3" fmla="*/ 1 h 19"/>
                  <a:gd name="T4" fmla="*/ 2 w 22"/>
                  <a:gd name="T5" fmla="*/ 12 h 19"/>
                  <a:gd name="T6" fmla="*/ 2 w 22"/>
                  <a:gd name="T7" fmla="*/ 17 h 19"/>
                  <a:gd name="T8" fmla="*/ 5 w 22"/>
                  <a:gd name="T9" fmla="*/ 19 h 19"/>
                  <a:gd name="T10" fmla="*/ 7 w 22"/>
                  <a:gd name="T11" fmla="*/ 18 h 19"/>
                  <a:gd name="T12" fmla="*/ 20 w 22"/>
                  <a:gd name="T13" fmla="*/ 7 h 19"/>
                  <a:gd name="T14" fmla="*/ 21 w 22"/>
                  <a:gd name="T15" fmla="*/ 1 h 19"/>
                  <a:gd name="T16" fmla="*/ 18 w 22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9">
                    <a:moveTo>
                      <a:pt x="18" y="0"/>
                    </a:moveTo>
                    <a:cubicBezTo>
                      <a:pt x="17" y="0"/>
                      <a:pt x="16" y="0"/>
                      <a:pt x="15" y="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6"/>
                      <a:pt x="2" y="17"/>
                    </a:cubicBezTo>
                    <a:cubicBezTo>
                      <a:pt x="2" y="18"/>
                      <a:pt x="3" y="19"/>
                      <a:pt x="5" y="19"/>
                    </a:cubicBezTo>
                    <a:cubicBezTo>
                      <a:pt x="6" y="19"/>
                      <a:pt x="7" y="19"/>
                      <a:pt x="7" y="1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2" y="5"/>
                      <a:pt x="22" y="3"/>
                      <a:pt x="21" y="1"/>
                    </a:cubicBezTo>
                    <a:cubicBezTo>
                      <a:pt x="20" y="0"/>
                      <a:pt x="19" y="0"/>
                      <a:pt x="18" y="0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îṩ1îḋe">
                <a:extLst>
                  <a:ext uri="{FF2B5EF4-FFF2-40B4-BE49-F238E27FC236}">
                    <a16:creationId xmlns="" xmlns:a16="http://schemas.microsoft.com/office/drawing/2014/main" id="{1EDF1459-7EA4-429F-B62D-DDEFE7947808}"/>
                  </a:ext>
                </a:extLst>
              </p:cNvPr>
              <p:cNvSpPr/>
              <p:nvPr/>
            </p:nvSpPr>
            <p:spPr bwMode="auto">
              <a:xfrm>
                <a:off x="5588133" y="3119038"/>
                <a:ext cx="980712" cy="835606"/>
              </a:xfrm>
              <a:custGeom>
                <a:avLst/>
                <a:gdLst>
                  <a:gd name="T0" fmla="*/ 165 w 165"/>
                  <a:gd name="T1" fmla="*/ 107 h 141"/>
                  <a:gd name="T2" fmla="*/ 131 w 165"/>
                  <a:gd name="T3" fmla="*/ 141 h 141"/>
                  <a:gd name="T4" fmla="*/ 34 w 165"/>
                  <a:gd name="T5" fmla="*/ 141 h 141"/>
                  <a:gd name="T6" fmla="*/ 0 w 165"/>
                  <a:gd name="T7" fmla="*/ 107 h 141"/>
                  <a:gd name="T8" fmla="*/ 0 w 165"/>
                  <a:gd name="T9" fmla="*/ 34 h 141"/>
                  <a:gd name="T10" fmla="*/ 34 w 165"/>
                  <a:gd name="T11" fmla="*/ 0 h 141"/>
                  <a:gd name="T12" fmla="*/ 131 w 165"/>
                  <a:gd name="T13" fmla="*/ 0 h 141"/>
                  <a:gd name="T14" fmla="*/ 165 w 165"/>
                  <a:gd name="T15" fmla="*/ 34 h 141"/>
                  <a:gd name="T16" fmla="*/ 165 w 165"/>
                  <a:gd name="T17" fmla="*/ 10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41">
                    <a:moveTo>
                      <a:pt x="165" y="107"/>
                    </a:moveTo>
                    <a:cubicBezTo>
                      <a:pt x="165" y="126"/>
                      <a:pt x="149" y="141"/>
                      <a:pt x="131" y="141"/>
                    </a:cubicBezTo>
                    <a:cubicBezTo>
                      <a:pt x="34" y="141"/>
                      <a:pt x="34" y="141"/>
                      <a:pt x="34" y="141"/>
                    </a:cubicBezTo>
                    <a:cubicBezTo>
                      <a:pt x="15" y="141"/>
                      <a:pt x="0" y="126"/>
                      <a:pt x="0" y="10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49" y="0"/>
                      <a:pt x="165" y="15"/>
                      <a:pt x="165" y="34"/>
                    </a:cubicBezTo>
                    <a:lnTo>
                      <a:pt x="165" y="107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îṣļíḍe">
                <a:extLst>
                  <a:ext uri="{FF2B5EF4-FFF2-40B4-BE49-F238E27FC236}">
                    <a16:creationId xmlns="" xmlns:a16="http://schemas.microsoft.com/office/drawing/2014/main" id="{3AA205DA-D2E0-48D4-A2A8-550C9EE1E9EE}"/>
                  </a:ext>
                </a:extLst>
              </p:cNvPr>
              <p:cNvSpPr/>
              <p:nvPr/>
            </p:nvSpPr>
            <p:spPr bwMode="auto">
              <a:xfrm>
                <a:off x="5453034" y="4552577"/>
                <a:ext cx="65047" cy="943185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ṣľíḋê">
                <a:extLst>
                  <a:ext uri="{FF2B5EF4-FFF2-40B4-BE49-F238E27FC236}">
                    <a16:creationId xmlns="" xmlns:a16="http://schemas.microsoft.com/office/drawing/2014/main" id="{FC2DC026-4A7B-49DB-8937-A083069CD386}"/>
                  </a:ext>
                </a:extLst>
              </p:cNvPr>
              <p:cNvSpPr/>
              <p:nvPr/>
            </p:nvSpPr>
            <p:spPr bwMode="auto">
              <a:xfrm>
                <a:off x="6668917" y="4552577"/>
                <a:ext cx="65047" cy="943185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ṩļide">
                <a:extLst>
                  <a:ext uri="{FF2B5EF4-FFF2-40B4-BE49-F238E27FC236}">
                    <a16:creationId xmlns="" xmlns:a16="http://schemas.microsoft.com/office/drawing/2014/main" id="{AFD7598B-1855-47B5-BF7C-AE2E6FF9C24F}"/>
                  </a:ext>
                </a:extLst>
              </p:cNvPr>
              <p:cNvSpPr/>
              <p:nvPr/>
            </p:nvSpPr>
            <p:spPr bwMode="auto">
              <a:xfrm>
                <a:off x="5387987" y="4660156"/>
                <a:ext cx="1383505" cy="125090"/>
              </a:xfrm>
              <a:custGeom>
                <a:avLst/>
                <a:gdLst>
                  <a:gd name="T0" fmla="*/ 233 w 233"/>
                  <a:gd name="T1" fmla="*/ 11 h 21"/>
                  <a:gd name="T2" fmla="*/ 223 w 233"/>
                  <a:gd name="T3" fmla="*/ 21 h 21"/>
                  <a:gd name="T4" fmla="*/ 10 w 233"/>
                  <a:gd name="T5" fmla="*/ 21 h 21"/>
                  <a:gd name="T6" fmla="*/ 0 w 233"/>
                  <a:gd name="T7" fmla="*/ 11 h 21"/>
                  <a:gd name="T8" fmla="*/ 10 w 233"/>
                  <a:gd name="T9" fmla="*/ 0 h 21"/>
                  <a:gd name="T10" fmla="*/ 223 w 233"/>
                  <a:gd name="T11" fmla="*/ 0 h 21"/>
                  <a:gd name="T12" fmla="*/ 233 w 233"/>
                  <a:gd name="T13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21">
                    <a:moveTo>
                      <a:pt x="233" y="11"/>
                    </a:moveTo>
                    <a:cubicBezTo>
                      <a:pt x="233" y="16"/>
                      <a:pt x="229" y="21"/>
                      <a:pt x="223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5" y="21"/>
                      <a:pt x="0" y="16"/>
                      <a:pt x="0" y="11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9" y="0"/>
                      <a:pt x="233" y="5"/>
                      <a:pt x="233" y="1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isḻiḑè">
                <a:extLst>
                  <a:ext uri="{FF2B5EF4-FFF2-40B4-BE49-F238E27FC236}">
                    <a16:creationId xmlns="" xmlns:a16="http://schemas.microsoft.com/office/drawing/2014/main" id="{B37E6C89-E5D5-4474-A691-77E46BE89604}"/>
                  </a:ext>
                </a:extLst>
              </p:cNvPr>
              <p:cNvSpPr/>
              <p:nvPr/>
            </p:nvSpPr>
            <p:spPr bwMode="auto">
              <a:xfrm>
                <a:off x="5570619" y="4274876"/>
                <a:ext cx="1020741" cy="432815"/>
              </a:xfrm>
              <a:custGeom>
                <a:avLst/>
                <a:gdLst>
                  <a:gd name="T0" fmla="*/ 172 w 172"/>
                  <a:gd name="T1" fmla="*/ 34 h 73"/>
                  <a:gd name="T2" fmla="*/ 138 w 172"/>
                  <a:gd name="T3" fmla="*/ 0 h 73"/>
                  <a:gd name="T4" fmla="*/ 33 w 172"/>
                  <a:gd name="T5" fmla="*/ 0 h 73"/>
                  <a:gd name="T6" fmla="*/ 0 w 172"/>
                  <a:gd name="T7" fmla="*/ 34 h 73"/>
                  <a:gd name="T8" fmla="*/ 0 w 172"/>
                  <a:gd name="T9" fmla="*/ 54 h 73"/>
                  <a:gd name="T10" fmla="*/ 33 w 172"/>
                  <a:gd name="T11" fmla="*/ 40 h 73"/>
                  <a:gd name="T12" fmla="*/ 138 w 172"/>
                  <a:gd name="T13" fmla="*/ 40 h 73"/>
                  <a:gd name="T14" fmla="*/ 172 w 172"/>
                  <a:gd name="T15" fmla="*/ 54 h 73"/>
                  <a:gd name="T16" fmla="*/ 172 w 172"/>
                  <a:gd name="T17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73">
                    <a:moveTo>
                      <a:pt x="172" y="34"/>
                    </a:moveTo>
                    <a:cubicBezTo>
                      <a:pt x="172" y="15"/>
                      <a:pt x="157" y="0"/>
                      <a:pt x="13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3"/>
                      <a:pt x="15" y="40"/>
                      <a:pt x="33" y="40"/>
                    </a:cubicBezTo>
                    <a:cubicBezTo>
                      <a:pt x="138" y="40"/>
                      <a:pt x="138" y="40"/>
                      <a:pt x="138" y="40"/>
                    </a:cubicBezTo>
                    <a:cubicBezTo>
                      <a:pt x="157" y="40"/>
                      <a:pt x="172" y="73"/>
                      <a:pt x="172" y="54"/>
                    </a:cubicBezTo>
                    <a:lnTo>
                      <a:pt x="172" y="34"/>
                    </a:lnTo>
                    <a:close/>
                  </a:path>
                </a:pathLst>
              </a:custGeom>
              <a:solidFill>
                <a:srgbClr val="4FA4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ŝ1ïḓè">
                <a:extLst>
                  <a:ext uri="{FF2B5EF4-FFF2-40B4-BE49-F238E27FC236}">
                    <a16:creationId xmlns="" xmlns:a16="http://schemas.microsoft.com/office/drawing/2014/main" id="{E6DF308C-6995-4B7D-A80A-766E11160173}"/>
                  </a:ext>
                </a:extLst>
              </p:cNvPr>
              <p:cNvSpPr/>
              <p:nvPr/>
            </p:nvSpPr>
            <p:spPr bwMode="auto">
              <a:xfrm>
                <a:off x="6176059" y="4434992"/>
                <a:ext cx="415302" cy="1108305"/>
              </a:xfrm>
              <a:custGeom>
                <a:avLst/>
                <a:gdLst>
                  <a:gd name="T0" fmla="*/ 70 w 70"/>
                  <a:gd name="T1" fmla="*/ 187 h 187"/>
                  <a:gd name="T2" fmla="*/ 70 w 70"/>
                  <a:gd name="T3" fmla="*/ 138 h 187"/>
                  <a:gd name="T4" fmla="*/ 70 w 70"/>
                  <a:gd name="T5" fmla="*/ 0 h 187"/>
                  <a:gd name="T6" fmla="*/ 35 w 70"/>
                  <a:gd name="T7" fmla="*/ 13 h 187"/>
                  <a:gd name="T8" fmla="*/ 0 w 70"/>
                  <a:gd name="T9" fmla="*/ 0 h 187"/>
                  <a:gd name="T10" fmla="*/ 0 w 70"/>
                  <a:gd name="T11" fmla="*/ 138 h 187"/>
                  <a:gd name="T12" fmla="*/ 0 w 70"/>
                  <a:gd name="T13" fmla="*/ 187 h 187"/>
                  <a:gd name="T14" fmla="*/ 70 w 70"/>
                  <a:gd name="T1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87">
                    <a:moveTo>
                      <a:pt x="70" y="187"/>
                    </a:moveTo>
                    <a:cubicBezTo>
                      <a:pt x="70" y="185"/>
                      <a:pt x="70" y="187"/>
                      <a:pt x="70" y="13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8"/>
                      <a:pt x="55" y="13"/>
                      <a:pt x="35" y="13"/>
                    </a:cubicBezTo>
                    <a:cubicBezTo>
                      <a:pt x="16" y="13"/>
                      <a:pt x="0" y="28"/>
                      <a:pt x="0" y="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87"/>
                      <a:pt x="0" y="185"/>
                      <a:pt x="0" y="187"/>
                    </a:cubicBezTo>
                    <a:cubicBezTo>
                      <a:pt x="70" y="187"/>
                      <a:pt x="70" y="187"/>
                      <a:pt x="70" y="187"/>
                    </a:cubicBezTo>
                  </a:path>
                </a:pathLst>
              </a:custGeom>
              <a:solidFill>
                <a:srgbClr val="05527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íSľïḑê">
                <a:extLst>
                  <a:ext uri="{FF2B5EF4-FFF2-40B4-BE49-F238E27FC236}">
                    <a16:creationId xmlns="" xmlns:a16="http://schemas.microsoft.com/office/drawing/2014/main" id="{EF1EC0C2-70C5-4AF5-996E-FB42C6F59EB5}"/>
                  </a:ext>
                </a:extLst>
              </p:cNvPr>
              <p:cNvSpPr/>
              <p:nvPr/>
            </p:nvSpPr>
            <p:spPr bwMode="auto">
              <a:xfrm>
                <a:off x="6146037" y="5543295"/>
                <a:ext cx="482851" cy="315229"/>
              </a:xfrm>
              <a:custGeom>
                <a:avLst/>
                <a:gdLst>
                  <a:gd name="T0" fmla="*/ 81 w 81"/>
                  <a:gd name="T1" fmla="*/ 27 h 53"/>
                  <a:gd name="T2" fmla="*/ 55 w 81"/>
                  <a:gd name="T3" fmla="*/ 53 h 53"/>
                  <a:gd name="T4" fmla="*/ 25 w 81"/>
                  <a:gd name="T5" fmla="*/ 53 h 53"/>
                  <a:gd name="T6" fmla="*/ 0 w 81"/>
                  <a:gd name="T7" fmla="*/ 27 h 53"/>
                  <a:gd name="T8" fmla="*/ 11 w 81"/>
                  <a:gd name="T9" fmla="*/ 0 h 53"/>
                  <a:gd name="T10" fmla="*/ 66 w 81"/>
                  <a:gd name="T11" fmla="*/ 0 h 53"/>
                  <a:gd name="T12" fmla="*/ 81 w 81"/>
                  <a:gd name="T13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53">
                    <a:moveTo>
                      <a:pt x="81" y="27"/>
                    </a:moveTo>
                    <a:cubicBezTo>
                      <a:pt x="81" y="42"/>
                      <a:pt x="69" y="53"/>
                      <a:pt x="5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1" y="53"/>
                      <a:pt x="0" y="42"/>
                      <a:pt x="0" y="27"/>
                    </a:cubicBezTo>
                    <a:cubicBezTo>
                      <a:pt x="0" y="13"/>
                      <a:pt x="7" y="9"/>
                      <a:pt x="11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5" y="11"/>
                      <a:pt x="81" y="13"/>
                      <a:pt x="81" y="27"/>
                    </a:cubicBezTo>
                  </a:path>
                </a:pathLst>
              </a:custGeom>
              <a:solidFill>
                <a:srgbClr val="783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ï$1ïḋê">
                <a:extLst>
                  <a:ext uri="{FF2B5EF4-FFF2-40B4-BE49-F238E27FC236}">
                    <a16:creationId xmlns="" xmlns:a16="http://schemas.microsoft.com/office/drawing/2014/main" id="{B96FDB77-95FA-4C78-8C16-80E0BA0777C2}"/>
                  </a:ext>
                </a:extLst>
              </p:cNvPr>
              <p:cNvSpPr/>
              <p:nvPr/>
            </p:nvSpPr>
            <p:spPr bwMode="auto">
              <a:xfrm>
                <a:off x="6213587" y="5543295"/>
                <a:ext cx="330240" cy="5003"/>
              </a:xfrm>
              <a:custGeom>
                <a:avLst/>
                <a:gdLst>
                  <a:gd name="T0" fmla="*/ 0 w 56"/>
                  <a:gd name="T1" fmla="*/ 1 h 1"/>
                  <a:gd name="T2" fmla="*/ 0 w 56"/>
                  <a:gd name="T3" fmla="*/ 1 h 1"/>
                  <a:gd name="T4" fmla="*/ 0 w 56"/>
                  <a:gd name="T5" fmla="*/ 1 h 1"/>
                  <a:gd name="T6" fmla="*/ 0 w 56"/>
                  <a:gd name="T7" fmla="*/ 1 h 1"/>
                  <a:gd name="T8" fmla="*/ 0 w 56"/>
                  <a:gd name="T9" fmla="*/ 1 h 1"/>
                  <a:gd name="T10" fmla="*/ 0 w 56"/>
                  <a:gd name="T11" fmla="*/ 1 h 1"/>
                  <a:gd name="T12" fmla="*/ 0 w 56"/>
                  <a:gd name="T13" fmla="*/ 1 h 1"/>
                  <a:gd name="T14" fmla="*/ 0 w 56"/>
                  <a:gd name="T15" fmla="*/ 1 h 1"/>
                  <a:gd name="T16" fmla="*/ 0 w 56"/>
                  <a:gd name="T17" fmla="*/ 1 h 1"/>
                  <a:gd name="T18" fmla="*/ 0 w 56"/>
                  <a:gd name="T19" fmla="*/ 1 h 1"/>
                  <a:gd name="T20" fmla="*/ 0 w 56"/>
                  <a:gd name="T21" fmla="*/ 1 h 1"/>
                  <a:gd name="T22" fmla="*/ 0 w 56"/>
                  <a:gd name="T23" fmla="*/ 1 h 1"/>
                  <a:gd name="T24" fmla="*/ 0 w 56"/>
                  <a:gd name="T25" fmla="*/ 0 h 1"/>
                  <a:gd name="T26" fmla="*/ 0 w 56"/>
                  <a:gd name="T27" fmla="*/ 0 h 1"/>
                  <a:gd name="T28" fmla="*/ 0 w 56"/>
                  <a:gd name="T29" fmla="*/ 0 h 1"/>
                  <a:gd name="T30" fmla="*/ 0 w 56"/>
                  <a:gd name="T31" fmla="*/ 0 h 1"/>
                  <a:gd name="T32" fmla="*/ 0 w 56"/>
                  <a:gd name="T33" fmla="*/ 0 h 1"/>
                  <a:gd name="T34" fmla="*/ 0 w 56"/>
                  <a:gd name="T35" fmla="*/ 0 h 1"/>
                  <a:gd name="T36" fmla="*/ 0 w 56"/>
                  <a:gd name="T37" fmla="*/ 0 h 1"/>
                  <a:gd name="T38" fmla="*/ 0 w 56"/>
                  <a:gd name="T39" fmla="*/ 0 h 1"/>
                  <a:gd name="T40" fmla="*/ 0 w 56"/>
                  <a:gd name="T41" fmla="*/ 0 h 1"/>
                  <a:gd name="T42" fmla="*/ 0 w 56"/>
                  <a:gd name="T43" fmla="*/ 0 h 1"/>
                  <a:gd name="T44" fmla="*/ 55 w 56"/>
                  <a:gd name="T45" fmla="*/ 0 h 1"/>
                  <a:gd name="T46" fmla="*/ 55 w 56"/>
                  <a:gd name="T47" fmla="*/ 0 h 1"/>
                  <a:gd name="T48" fmla="*/ 56 w 56"/>
                  <a:gd name="T49" fmla="*/ 1 h 1"/>
                  <a:gd name="T50" fmla="*/ 55 w 56"/>
                  <a:gd name="T5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1"/>
                      <a:pt x="56" y="1"/>
                    </a:cubicBezTo>
                    <a:cubicBezTo>
                      <a:pt x="55" y="1"/>
                      <a:pt x="55" y="0"/>
                      <a:pt x="5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iṥḷïḍê">
                <a:extLst>
                  <a:ext uri="{FF2B5EF4-FFF2-40B4-BE49-F238E27FC236}">
                    <a16:creationId xmlns="" xmlns:a16="http://schemas.microsoft.com/office/drawing/2014/main" id="{0492E98A-7E6B-4FFF-A26F-07DCBAA5BBED}"/>
                  </a:ext>
                </a:extLst>
              </p:cNvPr>
              <p:cNvSpPr/>
              <p:nvPr/>
            </p:nvSpPr>
            <p:spPr bwMode="auto">
              <a:xfrm>
                <a:off x="6183565" y="5543295"/>
                <a:ext cx="402794" cy="52539"/>
              </a:xfrm>
              <a:custGeom>
                <a:avLst/>
                <a:gdLst>
                  <a:gd name="T0" fmla="*/ 60 w 68"/>
                  <a:gd name="T1" fmla="*/ 0 h 9"/>
                  <a:gd name="T2" fmla="*/ 5 w 68"/>
                  <a:gd name="T3" fmla="*/ 0 h 9"/>
                  <a:gd name="T4" fmla="*/ 5 w 68"/>
                  <a:gd name="T5" fmla="*/ 0 h 9"/>
                  <a:gd name="T6" fmla="*/ 5 w 68"/>
                  <a:gd name="T7" fmla="*/ 0 h 9"/>
                  <a:gd name="T8" fmla="*/ 5 w 68"/>
                  <a:gd name="T9" fmla="*/ 0 h 9"/>
                  <a:gd name="T10" fmla="*/ 5 w 68"/>
                  <a:gd name="T11" fmla="*/ 0 h 9"/>
                  <a:gd name="T12" fmla="*/ 5 w 68"/>
                  <a:gd name="T13" fmla="*/ 0 h 9"/>
                  <a:gd name="T14" fmla="*/ 5 w 68"/>
                  <a:gd name="T15" fmla="*/ 0 h 9"/>
                  <a:gd name="T16" fmla="*/ 5 w 68"/>
                  <a:gd name="T17" fmla="*/ 1 h 9"/>
                  <a:gd name="T18" fmla="*/ 5 w 68"/>
                  <a:gd name="T19" fmla="*/ 1 h 9"/>
                  <a:gd name="T20" fmla="*/ 5 w 68"/>
                  <a:gd name="T21" fmla="*/ 1 h 9"/>
                  <a:gd name="T22" fmla="*/ 5 w 68"/>
                  <a:gd name="T23" fmla="*/ 1 h 9"/>
                  <a:gd name="T24" fmla="*/ 5 w 68"/>
                  <a:gd name="T25" fmla="*/ 1 h 9"/>
                  <a:gd name="T26" fmla="*/ 5 w 68"/>
                  <a:gd name="T27" fmla="*/ 1 h 9"/>
                  <a:gd name="T28" fmla="*/ 5 w 68"/>
                  <a:gd name="T29" fmla="*/ 1 h 9"/>
                  <a:gd name="T30" fmla="*/ 5 w 68"/>
                  <a:gd name="T31" fmla="*/ 1 h 9"/>
                  <a:gd name="T32" fmla="*/ 0 w 68"/>
                  <a:gd name="T33" fmla="*/ 9 h 9"/>
                  <a:gd name="T34" fmla="*/ 68 w 68"/>
                  <a:gd name="T35" fmla="*/ 9 h 9"/>
                  <a:gd name="T36" fmla="*/ 61 w 68"/>
                  <a:gd name="T37" fmla="*/ 1 h 9"/>
                  <a:gd name="T38" fmla="*/ 60 w 68"/>
                  <a:gd name="T39" fmla="*/ 0 h 9"/>
                  <a:gd name="T40" fmla="*/ 60 w 68"/>
                  <a:gd name="T4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6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4"/>
                      <a:pt x="1" y="6"/>
                      <a:pt x="0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7"/>
                      <a:pt x="63" y="4"/>
                      <a:pt x="61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6631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iṩlïḍe">
                <a:extLst>
                  <a:ext uri="{FF2B5EF4-FFF2-40B4-BE49-F238E27FC236}">
                    <a16:creationId xmlns="" xmlns:a16="http://schemas.microsoft.com/office/drawing/2014/main" id="{28368DC0-5150-4521-867E-A7589CA116C3}"/>
                  </a:ext>
                </a:extLst>
              </p:cNvPr>
              <p:cNvSpPr/>
              <p:nvPr/>
            </p:nvSpPr>
            <p:spPr bwMode="auto">
              <a:xfrm>
                <a:off x="4389762" y="4607617"/>
                <a:ext cx="165120" cy="1398515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íśḻiḓé">
                <a:extLst>
                  <a:ext uri="{FF2B5EF4-FFF2-40B4-BE49-F238E27FC236}">
                    <a16:creationId xmlns="" xmlns:a16="http://schemas.microsoft.com/office/drawing/2014/main" id="{2C3EE5D6-D72A-4041-A6E7-41EEA42603D5}"/>
                  </a:ext>
                </a:extLst>
              </p:cNvPr>
              <p:cNvSpPr/>
              <p:nvPr/>
            </p:nvSpPr>
            <p:spPr bwMode="auto">
              <a:xfrm>
                <a:off x="5570619" y="4434992"/>
                <a:ext cx="415302" cy="1108305"/>
              </a:xfrm>
              <a:custGeom>
                <a:avLst/>
                <a:gdLst>
                  <a:gd name="T0" fmla="*/ 69 w 70"/>
                  <a:gd name="T1" fmla="*/ 187 h 187"/>
                  <a:gd name="T2" fmla="*/ 70 w 70"/>
                  <a:gd name="T3" fmla="*/ 138 h 187"/>
                  <a:gd name="T4" fmla="*/ 70 w 70"/>
                  <a:gd name="T5" fmla="*/ 0 h 187"/>
                  <a:gd name="T6" fmla="*/ 35 w 70"/>
                  <a:gd name="T7" fmla="*/ 13 h 187"/>
                  <a:gd name="T8" fmla="*/ 0 w 70"/>
                  <a:gd name="T9" fmla="*/ 0 h 187"/>
                  <a:gd name="T10" fmla="*/ 0 w 70"/>
                  <a:gd name="T11" fmla="*/ 138 h 187"/>
                  <a:gd name="T12" fmla="*/ 0 w 70"/>
                  <a:gd name="T13" fmla="*/ 187 h 187"/>
                  <a:gd name="T14" fmla="*/ 69 w 70"/>
                  <a:gd name="T1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87">
                    <a:moveTo>
                      <a:pt x="69" y="187"/>
                    </a:moveTo>
                    <a:cubicBezTo>
                      <a:pt x="70" y="185"/>
                      <a:pt x="70" y="187"/>
                      <a:pt x="70" y="13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8"/>
                      <a:pt x="54" y="13"/>
                      <a:pt x="35" y="13"/>
                    </a:cubicBezTo>
                    <a:cubicBezTo>
                      <a:pt x="15" y="13"/>
                      <a:pt x="0" y="28"/>
                      <a:pt x="0" y="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87"/>
                      <a:pt x="0" y="185"/>
                      <a:pt x="0" y="187"/>
                    </a:cubicBezTo>
                    <a:cubicBezTo>
                      <a:pt x="69" y="187"/>
                      <a:pt x="69" y="187"/>
                      <a:pt x="69" y="187"/>
                    </a:cubicBezTo>
                  </a:path>
                </a:pathLst>
              </a:custGeom>
              <a:solidFill>
                <a:srgbClr val="05527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ï$ḻide">
                <a:extLst>
                  <a:ext uri="{FF2B5EF4-FFF2-40B4-BE49-F238E27FC236}">
                    <a16:creationId xmlns="" xmlns:a16="http://schemas.microsoft.com/office/drawing/2014/main" id="{318A6E36-200F-4E4C-BBD6-1D9830CAA1E9}"/>
                  </a:ext>
                </a:extLst>
              </p:cNvPr>
              <p:cNvSpPr/>
              <p:nvPr/>
            </p:nvSpPr>
            <p:spPr bwMode="auto">
              <a:xfrm>
                <a:off x="7499520" y="4607617"/>
                <a:ext cx="167622" cy="1398515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íšḻïḋê">
                <a:extLst>
                  <a:ext uri="{FF2B5EF4-FFF2-40B4-BE49-F238E27FC236}">
                    <a16:creationId xmlns="" xmlns:a16="http://schemas.microsoft.com/office/drawing/2014/main" id="{53612CA7-D34B-400F-9442-A32D4DF1411B}"/>
                  </a:ext>
                </a:extLst>
              </p:cNvPr>
              <p:cNvSpPr/>
              <p:nvPr/>
            </p:nvSpPr>
            <p:spPr bwMode="auto">
              <a:xfrm>
                <a:off x="5558111" y="3214106"/>
                <a:ext cx="1093295" cy="1350980"/>
              </a:xfrm>
              <a:custGeom>
                <a:avLst/>
                <a:gdLst>
                  <a:gd name="T0" fmla="*/ 20 w 184"/>
                  <a:gd name="T1" fmla="*/ 12 h 228"/>
                  <a:gd name="T2" fmla="*/ 15 w 184"/>
                  <a:gd name="T3" fmla="*/ 32 h 228"/>
                  <a:gd name="T4" fmla="*/ 0 w 184"/>
                  <a:gd name="T5" fmla="*/ 228 h 228"/>
                  <a:gd name="T6" fmla="*/ 184 w 184"/>
                  <a:gd name="T7" fmla="*/ 228 h 228"/>
                  <a:gd name="T8" fmla="*/ 159 w 184"/>
                  <a:gd name="T9" fmla="*/ 10 h 228"/>
                  <a:gd name="T10" fmla="*/ 20 w 184"/>
                  <a:gd name="T11" fmla="*/ 1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228">
                    <a:moveTo>
                      <a:pt x="20" y="12"/>
                    </a:moveTo>
                    <a:cubicBezTo>
                      <a:pt x="14" y="13"/>
                      <a:pt x="19" y="28"/>
                      <a:pt x="15" y="32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184" y="228"/>
                      <a:pt x="184" y="228"/>
                      <a:pt x="184" y="228"/>
                    </a:cubicBezTo>
                    <a:cubicBezTo>
                      <a:pt x="159" y="10"/>
                      <a:pt x="159" y="10"/>
                      <a:pt x="159" y="10"/>
                    </a:cubicBezTo>
                    <a:cubicBezTo>
                      <a:pt x="159" y="10"/>
                      <a:pt x="101" y="0"/>
                      <a:pt x="20" y="12"/>
                    </a:cubicBezTo>
                    <a:close/>
                  </a:path>
                </a:pathLst>
              </a:custGeom>
              <a:solidFill>
                <a:srgbClr val="05527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i$ḻide">
                <a:extLst>
                  <a:ext uri="{FF2B5EF4-FFF2-40B4-BE49-F238E27FC236}">
                    <a16:creationId xmlns="" xmlns:a16="http://schemas.microsoft.com/office/drawing/2014/main" id="{FD2A02A8-2DEA-47C9-86A3-217D324CD2B1}"/>
                  </a:ext>
                </a:extLst>
              </p:cNvPr>
              <p:cNvSpPr/>
              <p:nvPr/>
            </p:nvSpPr>
            <p:spPr bwMode="auto">
              <a:xfrm>
                <a:off x="5790779" y="3244128"/>
                <a:ext cx="630458" cy="835606"/>
              </a:xfrm>
              <a:custGeom>
                <a:avLst/>
                <a:gdLst>
                  <a:gd name="T0" fmla="*/ 2 w 106"/>
                  <a:gd name="T1" fmla="*/ 31 h 141"/>
                  <a:gd name="T2" fmla="*/ 53 w 106"/>
                  <a:gd name="T3" fmla="*/ 141 h 141"/>
                  <a:gd name="T4" fmla="*/ 104 w 106"/>
                  <a:gd name="T5" fmla="*/ 31 h 141"/>
                  <a:gd name="T6" fmla="*/ 99 w 106"/>
                  <a:gd name="T7" fmla="*/ 3 h 141"/>
                  <a:gd name="T8" fmla="*/ 52 w 106"/>
                  <a:gd name="T9" fmla="*/ 0 h 141"/>
                  <a:gd name="T10" fmla="*/ 1 w 106"/>
                  <a:gd name="T11" fmla="*/ 5 h 141"/>
                  <a:gd name="T12" fmla="*/ 2 w 106"/>
                  <a:gd name="T13" fmla="*/ 3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1">
                    <a:moveTo>
                      <a:pt x="2" y="31"/>
                    </a:moveTo>
                    <a:cubicBezTo>
                      <a:pt x="7" y="61"/>
                      <a:pt x="53" y="141"/>
                      <a:pt x="53" y="141"/>
                    </a:cubicBezTo>
                    <a:cubicBezTo>
                      <a:pt x="53" y="141"/>
                      <a:pt x="98" y="60"/>
                      <a:pt x="104" y="31"/>
                    </a:cubicBezTo>
                    <a:cubicBezTo>
                      <a:pt x="106" y="24"/>
                      <a:pt x="99" y="3"/>
                      <a:pt x="99" y="3"/>
                    </a:cubicBezTo>
                    <a:cubicBezTo>
                      <a:pt x="99" y="3"/>
                      <a:pt x="65" y="0"/>
                      <a:pt x="52" y="0"/>
                    </a:cubicBezTo>
                    <a:cubicBezTo>
                      <a:pt x="39" y="0"/>
                      <a:pt x="1" y="5"/>
                      <a:pt x="1" y="5"/>
                    </a:cubicBezTo>
                    <a:cubicBezTo>
                      <a:pt x="1" y="5"/>
                      <a:pt x="0" y="15"/>
                      <a:pt x="2" y="3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îSliḑe">
                <a:extLst>
                  <a:ext uri="{FF2B5EF4-FFF2-40B4-BE49-F238E27FC236}">
                    <a16:creationId xmlns="" xmlns:a16="http://schemas.microsoft.com/office/drawing/2014/main" id="{6E8AD609-4CCE-4278-853C-6E8855B3F2CF}"/>
                  </a:ext>
                </a:extLst>
              </p:cNvPr>
              <p:cNvSpPr/>
              <p:nvPr/>
            </p:nvSpPr>
            <p:spPr bwMode="auto">
              <a:xfrm>
                <a:off x="6050968" y="3231619"/>
                <a:ext cx="107579" cy="848116"/>
              </a:xfrm>
              <a:custGeom>
                <a:avLst/>
                <a:gdLst>
                  <a:gd name="T0" fmla="*/ 34 w 43"/>
                  <a:gd name="T1" fmla="*/ 0 h 339"/>
                  <a:gd name="T2" fmla="*/ 10 w 43"/>
                  <a:gd name="T3" fmla="*/ 0 h 339"/>
                  <a:gd name="T4" fmla="*/ 0 w 43"/>
                  <a:gd name="T5" fmla="*/ 291 h 339"/>
                  <a:gd name="T6" fmla="*/ 22 w 43"/>
                  <a:gd name="T7" fmla="*/ 339 h 339"/>
                  <a:gd name="T8" fmla="*/ 43 w 43"/>
                  <a:gd name="T9" fmla="*/ 291 h 339"/>
                  <a:gd name="T10" fmla="*/ 34 w 43"/>
                  <a:gd name="T11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39">
                    <a:moveTo>
                      <a:pt x="34" y="0"/>
                    </a:moveTo>
                    <a:lnTo>
                      <a:pt x="10" y="0"/>
                    </a:lnTo>
                    <a:lnTo>
                      <a:pt x="0" y="291"/>
                    </a:lnTo>
                    <a:lnTo>
                      <a:pt x="22" y="339"/>
                    </a:lnTo>
                    <a:lnTo>
                      <a:pt x="43" y="29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ïśļíḑè">
                <a:extLst>
                  <a:ext uri="{FF2B5EF4-FFF2-40B4-BE49-F238E27FC236}">
                    <a16:creationId xmlns="" xmlns:a16="http://schemas.microsoft.com/office/drawing/2014/main" id="{1D4E4258-4988-44A0-9709-158386932162}"/>
                  </a:ext>
                </a:extLst>
              </p:cNvPr>
              <p:cNvSpPr/>
              <p:nvPr/>
            </p:nvSpPr>
            <p:spPr bwMode="auto">
              <a:xfrm>
                <a:off x="4139580" y="4007182"/>
                <a:ext cx="3912841" cy="652974"/>
              </a:xfrm>
              <a:custGeom>
                <a:avLst/>
                <a:gdLst>
                  <a:gd name="T0" fmla="*/ 648 w 659"/>
                  <a:gd name="T1" fmla="*/ 92 h 110"/>
                  <a:gd name="T2" fmla="*/ 636 w 659"/>
                  <a:gd name="T3" fmla="*/ 110 h 110"/>
                  <a:gd name="T4" fmla="*/ 24 w 659"/>
                  <a:gd name="T5" fmla="*/ 110 h 110"/>
                  <a:gd name="T6" fmla="*/ 12 w 659"/>
                  <a:gd name="T7" fmla="*/ 92 h 110"/>
                  <a:gd name="T8" fmla="*/ 111 w 659"/>
                  <a:gd name="T9" fmla="*/ 8 h 110"/>
                  <a:gd name="T10" fmla="*/ 142 w 659"/>
                  <a:gd name="T11" fmla="*/ 0 h 110"/>
                  <a:gd name="T12" fmla="*/ 518 w 659"/>
                  <a:gd name="T13" fmla="*/ 0 h 110"/>
                  <a:gd name="T14" fmla="*/ 548 w 659"/>
                  <a:gd name="T15" fmla="*/ 8 h 110"/>
                  <a:gd name="T16" fmla="*/ 648 w 659"/>
                  <a:gd name="T17" fmla="*/ 9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9" h="110">
                    <a:moveTo>
                      <a:pt x="648" y="92"/>
                    </a:moveTo>
                    <a:cubicBezTo>
                      <a:pt x="659" y="101"/>
                      <a:pt x="654" y="110"/>
                      <a:pt x="636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5" y="110"/>
                      <a:pt x="0" y="101"/>
                      <a:pt x="12" y="92"/>
                    </a:cubicBezTo>
                    <a:cubicBezTo>
                      <a:pt x="111" y="8"/>
                      <a:pt x="111" y="8"/>
                      <a:pt x="111" y="8"/>
                    </a:cubicBezTo>
                    <a:cubicBezTo>
                      <a:pt x="117" y="3"/>
                      <a:pt x="130" y="0"/>
                      <a:pt x="142" y="0"/>
                    </a:cubicBezTo>
                    <a:cubicBezTo>
                      <a:pt x="518" y="0"/>
                      <a:pt x="518" y="0"/>
                      <a:pt x="518" y="0"/>
                    </a:cubicBezTo>
                    <a:cubicBezTo>
                      <a:pt x="530" y="0"/>
                      <a:pt x="543" y="3"/>
                      <a:pt x="548" y="8"/>
                    </a:cubicBezTo>
                    <a:lnTo>
                      <a:pt x="648" y="92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ŝļíďe">
                <a:extLst>
                  <a:ext uri="{FF2B5EF4-FFF2-40B4-BE49-F238E27FC236}">
                    <a16:creationId xmlns="" xmlns:a16="http://schemas.microsoft.com/office/drawing/2014/main" id="{9ECF28CD-6738-4CEA-BB30-4C8F622441BC}"/>
                  </a:ext>
                </a:extLst>
              </p:cNvPr>
              <p:cNvSpPr/>
              <p:nvPr/>
            </p:nvSpPr>
            <p:spPr bwMode="auto">
              <a:xfrm>
                <a:off x="4895128" y="4097247"/>
                <a:ext cx="783069" cy="437819"/>
              </a:xfrm>
              <a:custGeom>
                <a:avLst/>
                <a:gdLst>
                  <a:gd name="T0" fmla="*/ 0 w 313"/>
                  <a:gd name="T1" fmla="*/ 175 h 175"/>
                  <a:gd name="T2" fmla="*/ 204 w 313"/>
                  <a:gd name="T3" fmla="*/ 175 h 175"/>
                  <a:gd name="T4" fmla="*/ 313 w 313"/>
                  <a:gd name="T5" fmla="*/ 0 h 175"/>
                  <a:gd name="T6" fmla="*/ 135 w 313"/>
                  <a:gd name="T7" fmla="*/ 0 h 175"/>
                  <a:gd name="T8" fmla="*/ 0 w 313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75">
                    <a:moveTo>
                      <a:pt x="0" y="175"/>
                    </a:moveTo>
                    <a:lnTo>
                      <a:pt x="204" y="175"/>
                    </a:lnTo>
                    <a:lnTo>
                      <a:pt x="313" y="0"/>
                    </a:lnTo>
                    <a:lnTo>
                      <a:pt x="13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ïSļîḍé">
                <a:extLst>
                  <a:ext uri="{FF2B5EF4-FFF2-40B4-BE49-F238E27FC236}">
                    <a16:creationId xmlns="" xmlns:a16="http://schemas.microsoft.com/office/drawing/2014/main" id="{3B0C069E-8159-4A85-A2EC-54A1664A177D}"/>
                  </a:ext>
                </a:extLst>
              </p:cNvPr>
              <p:cNvSpPr/>
              <p:nvPr/>
            </p:nvSpPr>
            <p:spPr bwMode="auto">
              <a:xfrm>
                <a:off x="5418009" y="4097247"/>
                <a:ext cx="592931" cy="420305"/>
              </a:xfrm>
              <a:custGeom>
                <a:avLst/>
                <a:gdLst>
                  <a:gd name="T0" fmla="*/ 173 w 237"/>
                  <a:gd name="T1" fmla="*/ 168 h 168"/>
                  <a:gd name="T2" fmla="*/ 0 w 237"/>
                  <a:gd name="T3" fmla="*/ 168 h 168"/>
                  <a:gd name="T4" fmla="*/ 90 w 237"/>
                  <a:gd name="T5" fmla="*/ 0 h 168"/>
                  <a:gd name="T6" fmla="*/ 237 w 237"/>
                  <a:gd name="T7" fmla="*/ 0 h 168"/>
                  <a:gd name="T8" fmla="*/ 173 w 237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68">
                    <a:moveTo>
                      <a:pt x="173" y="168"/>
                    </a:moveTo>
                    <a:lnTo>
                      <a:pt x="0" y="168"/>
                    </a:lnTo>
                    <a:lnTo>
                      <a:pt x="90" y="0"/>
                    </a:lnTo>
                    <a:lnTo>
                      <a:pt x="237" y="0"/>
                    </a:lnTo>
                    <a:lnTo>
                      <a:pt x="173" y="16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iṩlíďè">
                <a:extLst>
                  <a:ext uri="{FF2B5EF4-FFF2-40B4-BE49-F238E27FC236}">
                    <a16:creationId xmlns="" xmlns:a16="http://schemas.microsoft.com/office/drawing/2014/main" id="{AE2EA564-9E31-4330-8D1C-17FB5E31A6E0}"/>
                  </a:ext>
                </a:extLst>
              </p:cNvPr>
              <p:cNvSpPr/>
              <p:nvPr/>
            </p:nvSpPr>
            <p:spPr bwMode="auto">
              <a:xfrm>
                <a:off x="5945892" y="2933904"/>
                <a:ext cx="320232" cy="462837"/>
              </a:xfrm>
              <a:custGeom>
                <a:avLst/>
                <a:gdLst>
                  <a:gd name="T0" fmla="*/ 54 w 54"/>
                  <a:gd name="T1" fmla="*/ 52 h 78"/>
                  <a:gd name="T2" fmla="*/ 27 w 54"/>
                  <a:gd name="T3" fmla="*/ 78 h 78"/>
                  <a:gd name="T4" fmla="*/ 0 w 54"/>
                  <a:gd name="T5" fmla="*/ 52 h 78"/>
                  <a:gd name="T6" fmla="*/ 0 w 54"/>
                  <a:gd name="T7" fmla="*/ 26 h 78"/>
                  <a:gd name="T8" fmla="*/ 27 w 54"/>
                  <a:gd name="T9" fmla="*/ 0 h 78"/>
                  <a:gd name="T10" fmla="*/ 54 w 54"/>
                  <a:gd name="T11" fmla="*/ 26 h 78"/>
                  <a:gd name="T12" fmla="*/ 54 w 54"/>
                  <a:gd name="T13" fmla="*/ 5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8">
                    <a:moveTo>
                      <a:pt x="54" y="52"/>
                    </a:moveTo>
                    <a:cubicBezTo>
                      <a:pt x="54" y="66"/>
                      <a:pt x="42" y="78"/>
                      <a:pt x="27" y="78"/>
                    </a:cubicBezTo>
                    <a:cubicBezTo>
                      <a:pt x="12" y="78"/>
                      <a:pt x="0" y="66"/>
                      <a:pt x="0" y="5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EDBD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í$lïḍé">
                <a:extLst>
                  <a:ext uri="{FF2B5EF4-FFF2-40B4-BE49-F238E27FC236}">
                    <a16:creationId xmlns="" xmlns:a16="http://schemas.microsoft.com/office/drawing/2014/main" id="{3F7BD625-2307-4A0B-B2C0-D8E17C7DF63F}"/>
                  </a:ext>
                </a:extLst>
              </p:cNvPr>
              <p:cNvSpPr/>
              <p:nvPr/>
            </p:nvSpPr>
            <p:spPr bwMode="auto">
              <a:xfrm>
                <a:off x="5500569" y="2431038"/>
                <a:ext cx="212655" cy="212655"/>
              </a:xfrm>
              <a:prstGeom prst="ellipse">
                <a:avLst/>
              </a:pr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íŝļîdé">
                <a:extLst>
                  <a:ext uri="{FF2B5EF4-FFF2-40B4-BE49-F238E27FC236}">
                    <a16:creationId xmlns="" xmlns:a16="http://schemas.microsoft.com/office/drawing/2014/main" id="{31AD81EE-1888-4356-BD2F-EE2230DBBC26}"/>
                  </a:ext>
                </a:extLst>
              </p:cNvPr>
              <p:cNvSpPr/>
              <p:nvPr/>
            </p:nvSpPr>
            <p:spPr bwMode="auto">
              <a:xfrm>
                <a:off x="6461266" y="2431038"/>
                <a:ext cx="215157" cy="212655"/>
              </a:xfrm>
              <a:prstGeom prst="ellipse">
                <a:avLst/>
              </a:pr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îSlîďé">
                <a:extLst>
                  <a:ext uri="{FF2B5EF4-FFF2-40B4-BE49-F238E27FC236}">
                    <a16:creationId xmlns="" xmlns:a16="http://schemas.microsoft.com/office/drawing/2014/main" id="{8D51C31D-3220-4D72-BA0F-2C8A4C925C71}"/>
                  </a:ext>
                </a:extLst>
              </p:cNvPr>
              <p:cNvSpPr/>
              <p:nvPr/>
            </p:nvSpPr>
            <p:spPr bwMode="auto">
              <a:xfrm>
                <a:off x="5605644" y="2015737"/>
                <a:ext cx="963200" cy="1173351"/>
              </a:xfrm>
              <a:custGeom>
                <a:avLst/>
                <a:gdLst>
                  <a:gd name="T0" fmla="*/ 158 w 162"/>
                  <a:gd name="T1" fmla="*/ 52 h 198"/>
                  <a:gd name="T2" fmla="*/ 137 w 162"/>
                  <a:gd name="T3" fmla="*/ 16 h 198"/>
                  <a:gd name="T4" fmla="*/ 117 w 162"/>
                  <a:gd name="T5" fmla="*/ 6 h 198"/>
                  <a:gd name="T6" fmla="*/ 96 w 162"/>
                  <a:gd name="T7" fmla="*/ 1 h 198"/>
                  <a:gd name="T8" fmla="*/ 92 w 162"/>
                  <a:gd name="T9" fmla="*/ 0 h 198"/>
                  <a:gd name="T10" fmla="*/ 92 w 162"/>
                  <a:gd name="T11" fmla="*/ 0 h 198"/>
                  <a:gd name="T12" fmla="*/ 57 w 162"/>
                  <a:gd name="T13" fmla="*/ 0 h 198"/>
                  <a:gd name="T14" fmla="*/ 48 w 162"/>
                  <a:gd name="T15" fmla="*/ 2 h 198"/>
                  <a:gd name="T16" fmla="*/ 38 w 162"/>
                  <a:gd name="T17" fmla="*/ 10 h 198"/>
                  <a:gd name="T18" fmla="*/ 11 w 162"/>
                  <a:gd name="T19" fmla="*/ 39 h 198"/>
                  <a:gd name="T20" fmla="*/ 0 w 162"/>
                  <a:gd name="T21" fmla="*/ 48 h 198"/>
                  <a:gd name="T22" fmla="*/ 0 w 162"/>
                  <a:gd name="T23" fmla="*/ 119 h 198"/>
                  <a:gd name="T24" fmla="*/ 78 w 162"/>
                  <a:gd name="T25" fmla="*/ 198 h 198"/>
                  <a:gd name="T26" fmla="*/ 84 w 162"/>
                  <a:gd name="T27" fmla="*/ 198 h 198"/>
                  <a:gd name="T28" fmla="*/ 162 w 162"/>
                  <a:gd name="T29" fmla="*/ 119 h 198"/>
                  <a:gd name="T30" fmla="*/ 162 w 162"/>
                  <a:gd name="T31" fmla="*/ 57 h 198"/>
                  <a:gd name="T32" fmla="*/ 158 w 162"/>
                  <a:gd name="T33" fmla="*/ 5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2" h="198">
                    <a:moveTo>
                      <a:pt x="158" y="52"/>
                    </a:moveTo>
                    <a:cubicBezTo>
                      <a:pt x="151" y="41"/>
                      <a:pt x="146" y="25"/>
                      <a:pt x="137" y="16"/>
                    </a:cubicBezTo>
                    <a:cubicBezTo>
                      <a:pt x="131" y="10"/>
                      <a:pt x="128" y="8"/>
                      <a:pt x="117" y="6"/>
                    </a:cubicBezTo>
                    <a:cubicBezTo>
                      <a:pt x="110" y="4"/>
                      <a:pt x="103" y="2"/>
                      <a:pt x="96" y="1"/>
                    </a:cubicBezTo>
                    <a:cubicBezTo>
                      <a:pt x="94" y="1"/>
                      <a:pt x="93" y="1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2"/>
                      <a:pt x="44" y="4"/>
                      <a:pt x="48" y="2"/>
                    </a:cubicBezTo>
                    <a:cubicBezTo>
                      <a:pt x="41" y="6"/>
                      <a:pt x="41" y="5"/>
                      <a:pt x="38" y="10"/>
                    </a:cubicBezTo>
                    <a:cubicBezTo>
                      <a:pt x="29" y="20"/>
                      <a:pt x="21" y="30"/>
                      <a:pt x="11" y="39"/>
                    </a:cubicBezTo>
                    <a:cubicBezTo>
                      <a:pt x="7" y="42"/>
                      <a:pt x="3" y="45"/>
                      <a:pt x="0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62"/>
                      <a:pt x="35" y="198"/>
                      <a:pt x="78" y="198"/>
                    </a:cubicBezTo>
                    <a:cubicBezTo>
                      <a:pt x="84" y="198"/>
                      <a:pt x="84" y="198"/>
                      <a:pt x="84" y="198"/>
                    </a:cubicBezTo>
                    <a:cubicBezTo>
                      <a:pt x="127" y="198"/>
                      <a:pt x="162" y="162"/>
                      <a:pt x="162" y="119"/>
                    </a:cubicBezTo>
                    <a:cubicBezTo>
                      <a:pt x="162" y="57"/>
                      <a:pt x="162" y="57"/>
                      <a:pt x="162" y="57"/>
                    </a:cubicBezTo>
                    <a:cubicBezTo>
                      <a:pt x="161" y="55"/>
                      <a:pt x="159" y="54"/>
                      <a:pt x="158" y="52"/>
                    </a:cubicBez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íŝlïde">
                <a:extLst>
                  <a:ext uri="{FF2B5EF4-FFF2-40B4-BE49-F238E27FC236}">
                    <a16:creationId xmlns="" xmlns:a16="http://schemas.microsoft.com/office/drawing/2014/main" id="{AAF6A0AD-D26D-4E1E-89B1-A4D32126CB45}"/>
                  </a:ext>
                </a:extLst>
              </p:cNvPr>
              <p:cNvSpPr/>
              <p:nvPr/>
            </p:nvSpPr>
            <p:spPr bwMode="auto">
              <a:xfrm>
                <a:off x="5250387" y="1795577"/>
                <a:ext cx="1436042" cy="778066"/>
              </a:xfrm>
              <a:custGeom>
                <a:avLst/>
                <a:gdLst>
                  <a:gd name="T0" fmla="*/ 188 w 242"/>
                  <a:gd name="T1" fmla="*/ 82 h 131"/>
                  <a:gd name="T2" fmla="*/ 222 w 242"/>
                  <a:gd name="T3" fmla="*/ 131 h 131"/>
                  <a:gd name="T4" fmla="*/ 159 w 242"/>
                  <a:gd name="T5" fmla="*/ 3 h 131"/>
                  <a:gd name="T6" fmla="*/ 97 w 242"/>
                  <a:gd name="T7" fmla="*/ 11 h 131"/>
                  <a:gd name="T8" fmla="*/ 23 w 242"/>
                  <a:gd name="T9" fmla="*/ 10 h 131"/>
                  <a:gd name="T10" fmla="*/ 56 w 242"/>
                  <a:gd name="T11" fmla="*/ 103 h 131"/>
                  <a:gd name="T12" fmla="*/ 110 w 242"/>
                  <a:gd name="T13" fmla="*/ 92 h 131"/>
                  <a:gd name="T14" fmla="*/ 188 w 242"/>
                  <a:gd name="T15" fmla="*/ 8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131">
                    <a:moveTo>
                      <a:pt x="188" y="82"/>
                    </a:moveTo>
                    <a:cubicBezTo>
                      <a:pt x="205" y="86"/>
                      <a:pt x="218" y="98"/>
                      <a:pt x="222" y="131"/>
                    </a:cubicBezTo>
                    <a:cubicBezTo>
                      <a:pt x="222" y="131"/>
                      <a:pt x="242" y="11"/>
                      <a:pt x="159" y="3"/>
                    </a:cubicBezTo>
                    <a:cubicBezTo>
                      <a:pt x="133" y="0"/>
                      <a:pt x="113" y="6"/>
                      <a:pt x="97" y="11"/>
                    </a:cubicBezTo>
                    <a:cubicBezTo>
                      <a:pt x="72" y="19"/>
                      <a:pt x="53" y="27"/>
                      <a:pt x="23" y="10"/>
                    </a:cubicBezTo>
                    <a:cubicBezTo>
                      <a:pt x="0" y="62"/>
                      <a:pt x="24" y="93"/>
                      <a:pt x="56" y="103"/>
                    </a:cubicBezTo>
                    <a:cubicBezTo>
                      <a:pt x="72" y="107"/>
                      <a:pt x="90" y="100"/>
                      <a:pt x="110" y="92"/>
                    </a:cubicBezTo>
                    <a:cubicBezTo>
                      <a:pt x="132" y="84"/>
                      <a:pt x="158" y="76"/>
                      <a:pt x="188" y="82"/>
                    </a:cubicBez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îsļîde">
                <a:extLst>
                  <a:ext uri="{FF2B5EF4-FFF2-40B4-BE49-F238E27FC236}">
                    <a16:creationId xmlns="" xmlns:a16="http://schemas.microsoft.com/office/drawing/2014/main" id="{EEC800A1-63ED-4C46-B09D-E887252D1F50}"/>
                  </a:ext>
                </a:extLst>
              </p:cNvPr>
              <p:cNvSpPr/>
              <p:nvPr/>
            </p:nvSpPr>
            <p:spPr bwMode="auto">
              <a:xfrm>
                <a:off x="5975913" y="2496085"/>
                <a:ext cx="165120" cy="315229"/>
              </a:xfrm>
              <a:custGeom>
                <a:avLst/>
                <a:gdLst>
                  <a:gd name="T0" fmla="*/ 17 w 28"/>
                  <a:gd name="T1" fmla="*/ 0 h 53"/>
                  <a:gd name="T2" fmla="*/ 1 w 28"/>
                  <a:gd name="T3" fmla="*/ 46 h 53"/>
                  <a:gd name="T4" fmla="*/ 26 w 28"/>
                  <a:gd name="T5" fmla="*/ 46 h 53"/>
                  <a:gd name="T6" fmla="*/ 17 w 2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3">
                    <a:moveTo>
                      <a:pt x="17" y="0"/>
                    </a:moveTo>
                    <a:cubicBezTo>
                      <a:pt x="12" y="0"/>
                      <a:pt x="0" y="42"/>
                      <a:pt x="1" y="46"/>
                    </a:cubicBezTo>
                    <a:cubicBezTo>
                      <a:pt x="3" y="52"/>
                      <a:pt x="23" y="53"/>
                      <a:pt x="26" y="46"/>
                    </a:cubicBezTo>
                    <a:cubicBezTo>
                      <a:pt x="28" y="38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rgbClr val="E6A8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iṥlídè">
                <a:extLst>
                  <a:ext uri="{FF2B5EF4-FFF2-40B4-BE49-F238E27FC236}">
                    <a16:creationId xmlns="" xmlns:a16="http://schemas.microsoft.com/office/drawing/2014/main" id="{A993C787-31AD-4F23-898B-4769348063EF}"/>
                  </a:ext>
                </a:extLst>
              </p:cNvPr>
              <p:cNvSpPr/>
              <p:nvPr/>
            </p:nvSpPr>
            <p:spPr bwMode="auto">
              <a:xfrm>
                <a:off x="5768263" y="2453555"/>
                <a:ext cx="122590" cy="15010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iSlïďè">
                <a:extLst>
                  <a:ext uri="{FF2B5EF4-FFF2-40B4-BE49-F238E27FC236}">
                    <a16:creationId xmlns="" xmlns:a16="http://schemas.microsoft.com/office/drawing/2014/main" id="{305547DA-6325-4ECD-93F3-A05C671ED2D4}"/>
                  </a:ext>
                </a:extLst>
              </p:cNvPr>
              <p:cNvSpPr/>
              <p:nvPr/>
            </p:nvSpPr>
            <p:spPr bwMode="auto">
              <a:xfrm>
                <a:off x="5808293" y="2496085"/>
                <a:ext cx="35025" cy="42532"/>
              </a:xfrm>
              <a:prstGeom prst="ellipse">
                <a:avLst/>
              </a:prstGeom>
              <a:solidFill>
                <a:srgbClr val="783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ísḻïdè">
                <a:extLst>
                  <a:ext uri="{FF2B5EF4-FFF2-40B4-BE49-F238E27FC236}">
                    <a16:creationId xmlns="" xmlns:a16="http://schemas.microsoft.com/office/drawing/2014/main" id="{CFB6D566-F230-4BF3-9C01-84E8334C5B9B}"/>
                  </a:ext>
                </a:extLst>
              </p:cNvPr>
              <p:cNvSpPr/>
              <p:nvPr/>
            </p:nvSpPr>
            <p:spPr bwMode="auto">
              <a:xfrm>
                <a:off x="6223594" y="2453555"/>
                <a:ext cx="125090" cy="15010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íṣľîde">
                <a:extLst>
                  <a:ext uri="{FF2B5EF4-FFF2-40B4-BE49-F238E27FC236}">
                    <a16:creationId xmlns="" xmlns:a16="http://schemas.microsoft.com/office/drawing/2014/main" id="{A5F82B9C-D0D9-4796-AAF4-FA4D4DD25B76}"/>
                  </a:ext>
                </a:extLst>
              </p:cNvPr>
              <p:cNvSpPr/>
              <p:nvPr/>
            </p:nvSpPr>
            <p:spPr bwMode="auto">
              <a:xfrm>
                <a:off x="6266124" y="2496085"/>
                <a:ext cx="40029" cy="42532"/>
              </a:xfrm>
              <a:prstGeom prst="ellipse">
                <a:avLst/>
              </a:prstGeom>
              <a:solidFill>
                <a:srgbClr val="783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ṩ1iḋe">
                <a:extLst>
                  <a:ext uri="{FF2B5EF4-FFF2-40B4-BE49-F238E27FC236}">
                    <a16:creationId xmlns="" xmlns:a16="http://schemas.microsoft.com/office/drawing/2014/main" id="{924B0D3D-A3B8-4511-AF63-BDBBC207F9C4}"/>
                  </a:ext>
                </a:extLst>
              </p:cNvPr>
              <p:cNvSpPr/>
              <p:nvPr/>
            </p:nvSpPr>
            <p:spPr bwMode="auto">
              <a:xfrm>
                <a:off x="6223594" y="2911386"/>
                <a:ext cx="82560" cy="95069"/>
              </a:xfrm>
              <a:custGeom>
                <a:avLst/>
                <a:gdLst>
                  <a:gd name="T0" fmla="*/ 13 w 14"/>
                  <a:gd name="T1" fmla="*/ 9 h 16"/>
                  <a:gd name="T2" fmla="*/ 6 w 14"/>
                  <a:gd name="T3" fmla="*/ 16 h 16"/>
                  <a:gd name="T4" fmla="*/ 0 w 14"/>
                  <a:gd name="T5" fmla="*/ 7 h 16"/>
                  <a:gd name="T6" fmla="*/ 8 w 14"/>
                  <a:gd name="T7" fmla="*/ 0 h 16"/>
                  <a:gd name="T8" fmla="*/ 13 w 14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13" y="9"/>
                    </a:moveTo>
                    <a:cubicBezTo>
                      <a:pt x="13" y="13"/>
                      <a:pt x="10" y="16"/>
                      <a:pt x="6" y="16"/>
                    </a:cubicBezTo>
                    <a:cubicBezTo>
                      <a:pt x="2" y="15"/>
                      <a:pt x="0" y="12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1" y="0"/>
                      <a:pt x="14" y="4"/>
                      <a:pt x="13" y="9"/>
                    </a:cubicBezTo>
                    <a:close/>
                  </a:path>
                </a:pathLst>
              </a:custGeom>
              <a:solidFill>
                <a:srgbClr val="783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iŝḷíḓé">
                <a:extLst>
                  <a:ext uri="{FF2B5EF4-FFF2-40B4-BE49-F238E27FC236}">
                    <a16:creationId xmlns="" xmlns:a16="http://schemas.microsoft.com/office/drawing/2014/main" id="{CF17D2F3-D450-4EC8-807B-E54259E9A227}"/>
                  </a:ext>
                </a:extLst>
              </p:cNvPr>
              <p:cNvSpPr/>
              <p:nvPr/>
            </p:nvSpPr>
            <p:spPr bwMode="auto">
              <a:xfrm>
                <a:off x="6236102" y="2396012"/>
                <a:ext cx="190138" cy="87564"/>
              </a:xfrm>
              <a:custGeom>
                <a:avLst/>
                <a:gdLst>
                  <a:gd name="T0" fmla="*/ 0 w 32"/>
                  <a:gd name="T1" fmla="*/ 0 h 15"/>
                  <a:gd name="T2" fmla="*/ 4 w 32"/>
                  <a:gd name="T3" fmla="*/ 4 h 15"/>
                  <a:gd name="T4" fmla="*/ 15 w 32"/>
                  <a:gd name="T5" fmla="*/ 9 h 15"/>
                  <a:gd name="T6" fmla="*/ 21 w 32"/>
                  <a:gd name="T7" fmla="*/ 11 h 15"/>
                  <a:gd name="T8" fmla="*/ 27 w 32"/>
                  <a:gd name="T9" fmla="*/ 12 h 15"/>
                  <a:gd name="T10" fmla="*/ 31 w 32"/>
                  <a:gd name="T11" fmla="*/ 13 h 15"/>
                  <a:gd name="T12" fmla="*/ 32 w 32"/>
                  <a:gd name="T13" fmla="*/ 13 h 15"/>
                  <a:gd name="T14" fmla="*/ 31 w 32"/>
                  <a:gd name="T15" fmla="*/ 14 h 15"/>
                  <a:gd name="T16" fmla="*/ 27 w 32"/>
                  <a:gd name="T17" fmla="*/ 14 h 15"/>
                  <a:gd name="T18" fmla="*/ 21 w 32"/>
                  <a:gd name="T19" fmla="*/ 14 h 15"/>
                  <a:gd name="T20" fmla="*/ 14 w 32"/>
                  <a:gd name="T21" fmla="*/ 12 h 15"/>
                  <a:gd name="T22" fmla="*/ 8 w 32"/>
                  <a:gd name="T23" fmla="*/ 9 h 15"/>
                  <a:gd name="T24" fmla="*/ 3 w 32"/>
                  <a:gd name="T25" fmla="*/ 5 h 15"/>
                  <a:gd name="T26" fmla="*/ 0 w 32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5">
                    <a:moveTo>
                      <a:pt x="0" y="0"/>
                    </a:moveTo>
                    <a:cubicBezTo>
                      <a:pt x="0" y="0"/>
                      <a:pt x="2" y="2"/>
                      <a:pt x="4" y="4"/>
                    </a:cubicBezTo>
                    <a:cubicBezTo>
                      <a:pt x="7" y="6"/>
                      <a:pt x="11" y="8"/>
                      <a:pt x="15" y="9"/>
                    </a:cubicBezTo>
                    <a:cubicBezTo>
                      <a:pt x="17" y="10"/>
                      <a:pt x="19" y="11"/>
                      <a:pt x="21" y="11"/>
                    </a:cubicBezTo>
                    <a:cubicBezTo>
                      <a:pt x="23" y="12"/>
                      <a:pt x="25" y="12"/>
                      <a:pt x="27" y="12"/>
                    </a:cubicBezTo>
                    <a:cubicBezTo>
                      <a:pt x="28" y="13"/>
                      <a:pt x="30" y="13"/>
                      <a:pt x="31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2" y="13"/>
                      <a:pt x="31" y="14"/>
                    </a:cubicBezTo>
                    <a:cubicBezTo>
                      <a:pt x="30" y="14"/>
                      <a:pt x="28" y="14"/>
                      <a:pt x="27" y="14"/>
                    </a:cubicBezTo>
                    <a:cubicBezTo>
                      <a:pt x="25" y="15"/>
                      <a:pt x="23" y="14"/>
                      <a:pt x="21" y="14"/>
                    </a:cubicBezTo>
                    <a:cubicBezTo>
                      <a:pt x="18" y="14"/>
                      <a:pt x="16" y="13"/>
                      <a:pt x="14" y="12"/>
                    </a:cubicBezTo>
                    <a:cubicBezTo>
                      <a:pt x="12" y="12"/>
                      <a:pt x="9" y="11"/>
                      <a:pt x="8" y="9"/>
                    </a:cubicBezTo>
                    <a:cubicBezTo>
                      <a:pt x="6" y="8"/>
                      <a:pt x="4" y="6"/>
                      <a:pt x="3" y="5"/>
                    </a:cubicBezTo>
                    <a:cubicBezTo>
                      <a:pt x="1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83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í$ḻïḍê">
                <a:extLst>
                  <a:ext uri="{FF2B5EF4-FFF2-40B4-BE49-F238E27FC236}">
                    <a16:creationId xmlns="" xmlns:a16="http://schemas.microsoft.com/office/drawing/2014/main" id="{D32C0D75-C003-4585-B299-4A63E46AB631}"/>
                  </a:ext>
                </a:extLst>
              </p:cNvPr>
              <p:cNvSpPr/>
              <p:nvPr/>
            </p:nvSpPr>
            <p:spPr bwMode="auto">
              <a:xfrm>
                <a:off x="5713224" y="2396012"/>
                <a:ext cx="190138" cy="87564"/>
              </a:xfrm>
              <a:custGeom>
                <a:avLst/>
                <a:gdLst>
                  <a:gd name="T0" fmla="*/ 32 w 32"/>
                  <a:gd name="T1" fmla="*/ 0 h 15"/>
                  <a:gd name="T2" fmla="*/ 29 w 32"/>
                  <a:gd name="T3" fmla="*/ 5 h 15"/>
                  <a:gd name="T4" fmla="*/ 25 w 32"/>
                  <a:gd name="T5" fmla="*/ 9 h 15"/>
                  <a:gd name="T6" fmla="*/ 19 w 32"/>
                  <a:gd name="T7" fmla="*/ 12 h 15"/>
                  <a:gd name="T8" fmla="*/ 12 w 32"/>
                  <a:gd name="T9" fmla="*/ 14 h 15"/>
                  <a:gd name="T10" fmla="*/ 6 w 32"/>
                  <a:gd name="T11" fmla="*/ 14 h 15"/>
                  <a:gd name="T12" fmla="*/ 1 w 32"/>
                  <a:gd name="T13" fmla="*/ 14 h 15"/>
                  <a:gd name="T14" fmla="*/ 0 w 32"/>
                  <a:gd name="T15" fmla="*/ 13 h 15"/>
                  <a:gd name="T16" fmla="*/ 1 w 32"/>
                  <a:gd name="T17" fmla="*/ 13 h 15"/>
                  <a:gd name="T18" fmla="*/ 6 w 32"/>
                  <a:gd name="T19" fmla="*/ 12 h 15"/>
                  <a:gd name="T20" fmla="*/ 11 w 32"/>
                  <a:gd name="T21" fmla="*/ 11 h 15"/>
                  <a:gd name="T22" fmla="*/ 17 w 32"/>
                  <a:gd name="T23" fmla="*/ 9 h 15"/>
                  <a:gd name="T24" fmla="*/ 28 w 32"/>
                  <a:gd name="T25" fmla="*/ 4 h 15"/>
                  <a:gd name="T26" fmla="*/ 32 w 32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5">
                    <a:moveTo>
                      <a:pt x="32" y="0"/>
                    </a:moveTo>
                    <a:cubicBezTo>
                      <a:pt x="32" y="0"/>
                      <a:pt x="32" y="2"/>
                      <a:pt x="29" y="5"/>
                    </a:cubicBezTo>
                    <a:cubicBezTo>
                      <a:pt x="28" y="6"/>
                      <a:pt x="27" y="8"/>
                      <a:pt x="25" y="9"/>
                    </a:cubicBezTo>
                    <a:cubicBezTo>
                      <a:pt x="23" y="11"/>
                      <a:pt x="21" y="12"/>
                      <a:pt x="19" y="12"/>
                    </a:cubicBezTo>
                    <a:cubicBezTo>
                      <a:pt x="16" y="13"/>
                      <a:pt x="14" y="14"/>
                      <a:pt x="12" y="14"/>
                    </a:cubicBezTo>
                    <a:cubicBezTo>
                      <a:pt x="10" y="14"/>
                      <a:pt x="7" y="15"/>
                      <a:pt x="6" y="14"/>
                    </a:cubicBezTo>
                    <a:cubicBezTo>
                      <a:pt x="4" y="14"/>
                      <a:pt x="2" y="14"/>
                      <a:pt x="1" y="1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3"/>
                    </a:cubicBezTo>
                    <a:cubicBezTo>
                      <a:pt x="2" y="13"/>
                      <a:pt x="4" y="13"/>
                      <a:pt x="6" y="12"/>
                    </a:cubicBezTo>
                    <a:cubicBezTo>
                      <a:pt x="7" y="12"/>
                      <a:pt x="9" y="12"/>
                      <a:pt x="11" y="11"/>
                    </a:cubicBezTo>
                    <a:cubicBezTo>
                      <a:pt x="13" y="11"/>
                      <a:pt x="15" y="10"/>
                      <a:pt x="17" y="9"/>
                    </a:cubicBezTo>
                    <a:cubicBezTo>
                      <a:pt x="21" y="8"/>
                      <a:pt x="25" y="6"/>
                      <a:pt x="28" y="4"/>
                    </a:cubicBezTo>
                    <a:cubicBezTo>
                      <a:pt x="31" y="2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783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íṥḻïḍê">
                <a:extLst>
                  <a:ext uri="{FF2B5EF4-FFF2-40B4-BE49-F238E27FC236}">
                    <a16:creationId xmlns="" xmlns:a16="http://schemas.microsoft.com/office/drawing/2014/main" id="{A49B4CDA-0D2B-4E43-BE28-16ABDF121F26}"/>
                  </a:ext>
                </a:extLst>
              </p:cNvPr>
              <p:cNvSpPr/>
              <p:nvPr/>
            </p:nvSpPr>
            <p:spPr bwMode="auto">
              <a:xfrm>
                <a:off x="5588133" y="2318457"/>
                <a:ext cx="392786" cy="255185"/>
              </a:xfrm>
              <a:custGeom>
                <a:avLst/>
                <a:gdLst>
                  <a:gd name="T0" fmla="*/ 3 w 66"/>
                  <a:gd name="T1" fmla="*/ 10 h 43"/>
                  <a:gd name="T2" fmla="*/ 6 w 66"/>
                  <a:gd name="T3" fmla="*/ 43 h 43"/>
                  <a:gd name="T4" fmla="*/ 33 w 66"/>
                  <a:gd name="T5" fmla="*/ 4 h 43"/>
                  <a:gd name="T6" fmla="*/ 3 w 66"/>
                  <a:gd name="T7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43">
                    <a:moveTo>
                      <a:pt x="3" y="10"/>
                    </a:moveTo>
                    <a:cubicBezTo>
                      <a:pt x="3" y="10"/>
                      <a:pt x="1" y="27"/>
                      <a:pt x="6" y="43"/>
                    </a:cubicBezTo>
                    <a:cubicBezTo>
                      <a:pt x="6" y="43"/>
                      <a:pt x="0" y="8"/>
                      <a:pt x="33" y="4"/>
                    </a:cubicBezTo>
                    <a:cubicBezTo>
                      <a:pt x="66" y="0"/>
                      <a:pt x="3" y="10"/>
                      <a:pt x="3" y="1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iš1íḍè">
                <a:extLst>
                  <a:ext uri="{FF2B5EF4-FFF2-40B4-BE49-F238E27FC236}">
                    <a16:creationId xmlns="" xmlns:a16="http://schemas.microsoft.com/office/drawing/2014/main" id="{636253BB-49A5-4AC1-9312-78E5CF1BE41A}"/>
                  </a:ext>
                </a:extLst>
              </p:cNvPr>
              <p:cNvSpPr/>
              <p:nvPr/>
            </p:nvSpPr>
            <p:spPr bwMode="auto">
              <a:xfrm>
                <a:off x="5903361" y="3184085"/>
                <a:ext cx="155112" cy="255185"/>
              </a:xfrm>
              <a:custGeom>
                <a:avLst/>
                <a:gdLst>
                  <a:gd name="T0" fmla="*/ 62 w 62"/>
                  <a:gd name="T1" fmla="*/ 66 h 102"/>
                  <a:gd name="T2" fmla="*/ 43 w 62"/>
                  <a:gd name="T3" fmla="*/ 102 h 102"/>
                  <a:gd name="T4" fmla="*/ 0 w 62"/>
                  <a:gd name="T5" fmla="*/ 33 h 102"/>
                  <a:gd name="T6" fmla="*/ 12 w 62"/>
                  <a:gd name="T7" fmla="*/ 0 h 102"/>
                  <a:gd name="T8" fmla="*/ 62 w 62"/>
                  <a:gd name="T9" fmla="*/ 6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2">
                    <a:moveTo>
                      <a:pt x="62" y="66"/>
                    </a:moveTo>
                    <a:lnTo>
                      <a:pt x="43" y="102"/>
                    </a:lnTo>
                    <a:lnTo>
                      <a:pt x="0" y="33"/>
                    </a:lnTo>
                    <a:lnTo>
                      <a:pt x="12" y="0"/>
                    </a:lnTo>
                    <a:lnTo>
                      <a:pt x="62" y="6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îṥļiḋé">
                <a:extLst>
                  <a:ext uri="{FF2B5EF4-FFF2-40B4-BE49-F238E27FC236}">
                    <a16:creationId xmlns="" xmlns:a16="http://schemas.microsoft.com/office/drawing/2014/main" id="{80E2F3C8-52F2-45BE-9CCA-78199C189C47}"/>
                  </a:ext>
                </a:extLst>
              </p:cNvPr>
              <p:cNvSpPr/>
              <p:nvPr/>
            </p:nvSpPr>
            <p:spPr bwMode="auto">
              <a:xfrm>
                <a:off x="6166052" y="3184085"/>
                <a:ext cx="160117" cy="255185"/>
              </a:xfrm>
              <a:custGeom>
                <a:avLst/>
                <a:gdLst>
                  <a:gd name="T0" fmla="*/ 0 w 64"/>
                  <a:gd name="T1" fmla="*/ 66 h 102"/>
                  <a:gd name="T2" fmla="*/ 19 w 64"/>
                  <a:gd name="T3" fmla="*/ 102 h 102"/>
                  <a:gd name="T4" fmla="*/ 64 w 64"/>
                  <a:gd name="T5" fmla="*/ 33 h 102"/>
                  <a:gd name="T6" fmla="*/ 52 w 64"/>
                  <a:gd name="T7" fmla="*/ 0 h 102"/>
                  <a:gd name="T8" fmla="*/ 0 w 64"/>
                  <a:gd name="T9" fmla="*/ 6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2">
                    <a:moveTo>
                      <a:pt x="0" y="66"/>
                    </a:moveTo>
                    <a:lnTo>
                      <a:pt x="19" y="102"/>
                    </a:lnTo>
                    <a:lnTo>
                      <a:pt x="64" y="33"/>
                    </a:lnTo>
                    <a:lnTo>
                      <a:pt x="5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išḷiḓe">
                <a:extLst>
                  <a:ext uri="{FF2B5EF4-FFF2-40B4-BE49-F238E27FC236}">
                    <a16:creationId xmlns="" xmlns:a16="http://schemas.microsoft.com/office/drawing/2014/main" id="{4A966F6A-1A38-4875-AAAF-F4BE546C51BB}"/>
                  </a:ext>
                </a:extLst>
              </p:cNvPr>
              <p:cNvSpPr/>
              <p:nvPr/>
            </p:nvSpPr>
            <p:spPr bwMode="auto">
              <a:xfrm>
                <a:off x="5428017" y="4102250"/>
                <a:ext cx="267695" cy="255185"/>
              </a:xfrm>
              <a:custGeom>
                <a:avLst/>
                <a:gdLst>
                  <a:gd name="T0" fmla="*/ 14 w 45"/>
                  <a:gd name="T1" fmla="*/ 2 h 43"/>
                  <a:gd name="T2" fmla="*/ 1 w 45"/>
                  <a:gd name="T3" fmla="*/ 19 h 43"/>
                  <a:gd name="T4" fmla="*/ 18 w 45"/>
                  <a:gd name="T5" fmla="*/ 39 h 43"/>
                  <a:gd name="T6" fmla="*/ 35 w 45"/>
                  <a:gd name="T7" fmla="*/ 16 h 43"/>
                  <a:gd name="T8" fmla="*/ 14 w 45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14" y="2"/>
                    </a:moveTo>
                    <a:cubicBezTo>
                      <a:pt x="3" y="4"/>
                      <a:pt x="2" y="7"/>
                      <a:pt x="1" y="19"/>
                    </a:cubicBezTo>
                    <a:cubicBezTo>
                      <a:pt x="0" y="27"/>
                      <a:pt x="7" y="35"/>
                      <a:pt x="18" y="39"/>
                    </a:cubicBezTo>
                    <a:cubicBezTo>
                      <a:pt x="28" y="43"/>
                      <a:pt x="45" y="27"/>
                      <a:pt x="35" y="16"/>
                    </a:cubicBezTo>
                    <a:cubicBezTo>
                      <a:pt x="28" y="9"/>
                      <a:pt x="26" y="0"/>
                      <a:pt x="14" y="2"/>
                    </a:cubicBez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îsľíḍê">
                <a:extLst>
                  <a:ext uri="{FF2B5EF4-FFF2-40B4-BE49-F238E27FC236}">
                    <a16:creationId xmlns="" xmlns:a16="http://schemas.microsoft.com/office/drawing/2014/main" id="{8DF63D12-A7BE-42BD-A5F9-469EE7C28FCB}"/>
                  </a:ext>
                </a:extLst>
              </p:cNvPr>
              <p:cNvSpPr/>
              <p:nvPr/>
            </p:nvSpPr>
            <p:spPr bwMode="auto">
              <a:xfrm>
                <a:off x="5548104" y="4149785"/>
                <a:ext cx="200145" cy="125090"/>
              </a:xfrm>
              <a:custGeom>
                <a:avLst/>
                <a:gdLst>
                  <a:gd name="T0" fmla="*/ 7 w 34"/>
                  <a:gd name="T1" fmla="*/ 1 h 21"/>
                  <a:gd name="T2" fmla="*/ 2 w 34"/>
                  <a:gd name="T3" fmla="*/ 3 h 21"/>
                  <a:gd name="T4" fmla="*/ 2 w 34"/>
                  <a:gd name="T5" fmla="*/ 7 h 21"/>
                  <a:gd name="T6" fmla="*/ 28 w 34"/>
                  <a:gd name="T7" fmla="*/ 21 h 21"/>
                  <a:gd name="T8" fmla="*/ 33 w 34"/>
                  <a:gd name="T9" fmla="*/ 19 h 21"/>
                  <a:gd name="T10" fmla="*/ 32 w 34"/>
                  <a:gd name="T11" fmla="*/ 14 h 21"/>
                  <a:gd name="T12" fmla="*/ 7 w 34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1">
                    <a:moveTo>
                      <a:pt x="7" y="1"/>
                    </a:moveTo>
                    <a:cubicBezTo>
                      <a:pt x="5" y="0"/>
                      <a:pt x="3" y="1"/>
                      <a:pt x="2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9" y="21"/>
                      <a:pt x="32" y="21"/>
                      <a:pt x="33" y="19"/>
                    </a:cubicBezTo>
                    <a:cubicBezTo>
                      <a:pt x="34" y="17"/>
                      <a:pt x="34" y="15"/>
                      <a:pt x="32" y="14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íṡ1íḋè">
                <a:extLst>
                  <a:ext uri="{FF2B5EF4-FFF2-40B4-BE49-F238E27FC236}">
                    <a16:creationId xmlns="" xmlns:a16="http://schemas.microsoft.com/office/drawing/2014/main" id="{C80E6FD7-4E3C-48CC-A550-D5F4ACD5E208}"/>
                  </a:ext>
                </a:extLst>
              </p:cNvPr>
              <p:cNvSpPr/>
              <p:nvPr/>
            </p:nvSpPr>
            <p:spPr bwMode="auto">
              <a:xfrm>
                <a:off x="5553107" y="4197319"/>
                <a:ext cx="190138" cy="142604"/>
              </a:xfrm>
              <a:custGeom>
                <a:avLst/>
                <a:gdLst>
                  <a:gd name="T0" fmla="*/ 7 w 32"/>
                  <a:gd name="T1" fmla="*/ 1 h 24"/>
                  <a:gd name="T2" fmla="*/ 2 w 32"/>
                  <a:gd name="T3" fmla="*/ 2 h 24"/>
                  <a:gd name="T4" fmla="*/ 2 w 32"/>
                  <a:gd name="T5" fmla="*/ 7 h 24"/>
                  <a:gd name="T6" fmla="*/ 25 w 32"/>
                  <a:gd name="T7" fmla="*/ 23 h 24"/>
                  <a:gd name="T8" fmla="*/ 31 w 32"/>
                  <a:gd name="T9" fmla="*/ 21 h 24"/>
                  <a:gd name="T10" fmla="*/ 30 w 32"/>
                  <a:gd name="T11" fmla="*/ 16 h 24"/>
                  <a:gd name="T12" fmla="*/ 7 w 32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4">
                    <a:moveTo>
                      <a:pt x="7" y="1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4"/>
                      <a:pt x="0" y="6"/>
                      <a:pt x="2" y="7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7" y="24"/>
                      <a:pt x="29" y="23"/>
                      <a:pt x="31" y="21"/>
                    </a:cubicBezTo>
                    <a:cubicBezTo>
                      <a:pt x="32" y="20"/>
                      <a:pt x="32" y="17"/>
                      <a:pt x="30" y="1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ís1idè">
                <a:extLst>
                  <a:ext uri="{FF2B5EF4-FFF2-40B4-BE49-F238E27FC236}">
                    <a16:creationId xmlns="" xmlns:a16="http://schemas.microsoft.com/office/drawing/2014/main" id="{9D5F1D27-F25E-4B1B-B735-9C362E94915C}"/>
                  </a:ext>
                </a:extLst>
              </p:cNvPr>
              <p:cNvSpPr/>
              <p:nvPr/>
            </p:nvSpPr>
            <p:spPr bwMode="auto">
              <a:xfrm>
                <a:off x="5513079" y="4232345"/>
                <a:ext cx="187637" cy="142604"/>
              </a:xfrm>
              <a:custGeom>
                <a:avLst/>
                <a:gdLst>
                  <a:gd name="T0" fmla="*/ 7 w 32"/>
                  <a:gd name="T1" fmla="*/ 1 h 24"/>
                  <a:gd name="T2" fmla="*/ 1 w 32"/>
                  <a:gd name="T3" fmla="*/ 2 h 24"/>
                  <a:gd name="T4" fmla="*/ 2 w 32"/>
                  <a:gd name="T5" fmla="*/ 7 h 24"/>
                  <a:gd name="T6" fmla="*/ 25 w 32"/>
                  <a:gd name="T7" fmla="*/ 23 h 24"/>
                  <a:gd name="T8" fmla="*/ 31 w 32"/>
                  <a:gd name="T9" fmla="*/ 21 h 24"/>
                  <a:gd name="T10" fmla="*/ 30 w 32"/>
                  <a:gd name="T11" fmla="*/ 16 h 24"/>
                  <a:gd name="T12" fmla="*/ 7 w 32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4">
                    <a:moveTo>
                      <a:pt x="7" y="1"/>
                    </a:moveTo>
                    <a:cubicBezTo>
                      <a:pt x="5" y="0"/>
                      <a:pt x="3" y="0"/>
                      <a:pt x="1" y="2"/>
                    </a:cubicBezTo>
                    <a:cubicBezTo>
                      <a:pt x="0" y="4"/>
                      <a:pt x="0" y="6"/>
                      <a:pt x="2" y="7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7" y="24"/>
                      <a:pt x="29" y="23"/>
                      <a:pt x="31" y="21"/>
                    </a:cubicBezTo>
                    <a:cubicBezTo>
                      <a:pt x="32" y="19"/>
                      <a:pt x="32" y="17"/>
                      <a:pt x="30" y="1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iṧľíḑe">
                <a:extLst>
                  <a:ext uri="{FF2B5EF4-FFF2-40B4-BE49-F238E27FC236}">
                    <a16:creationId xmlns="" xmlns:a16="http://schemas.microsoft.com/office/drawing/2014/main" id="{F2D4D51E-4C82-4CF8-AD4E-6A759F2C2A96}"/>
                  </a:ext>
                </a:extLst>
              </p:cNvPr>
              <p:cNvSpPr/>
              <p:nvPr/>
            </p:nvSpPr>
            <p:spPr bwMode="auto">
              <a:xfrm>
                <a:off x="5445529" y="4249858"/>
                <a:ext cx="190138" cy="142604"/>
              </a:xfrm>
              <a:custGeom>
                <a:avLst/>
                <a:gdLst>
                  <a:gd name="T0" fmla="*/ 7 w 32"/>
                  <a:gd name="T1" fmla="*/ 1 h 24"/>
                  <a:gd name="T2" fmla="*/ 1 w 32"/>
                  <a:gd name="T3" fmla="*/ 2 h 24"/>
                  <a:gd name="T4" fmla="*/ 2 w 32"/>
                  <a:gd name="T5" fmla="*/ 7 h 24"/>
                  <a:gd name="T6" fmla="*/ 25 w 32"/>
                  <a:gd name="T7" fmla="*/ 23 h 24"/>
                  <a:gd name="T8" fmla="*/ 30 w 32"/>
                  <a:gd name="T9" fmla="*/ 21 h 24"/>
                  <a:gd name="T10" fmla="*/ 30 w 32"/>
                  <a:gd name="T11" fmla="*/ 16 h 24"/>
                  <a:gd name="T12" fmla="*/ 7 w 32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4">
                    <a:moveTo>
                      <a:pt x="7" y="1"/>
                    </a:moveTo>
                    <a:cubicBezTo>
                      <a:pt x="5" y="0"/>
                      <a:pt x="3" y="0"/>
                      <a:pt x="1" y="2"/>
                    </a:cubicBezTo>
                    <a:cubicBezTo>
                      <a:pt x="0" y="4"/>
                      <a:pt x="0" y="6"/>
                      <a:pt x="2" y="7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7" y="24"/>
                      <a:pt x="29" y="23"/>
                      <a:pt x="30" y="21"/>
                    </a:cubicBezTo>
                    <a:cubicBezTo>
                      <a:pt x="32" y="20"/>
                      <a:pt x="32" y="17"/>
                      <a:pt x="30" y="1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iś1íḓé">
                <a:extLst>
                  <a:ext uri="{FF2B5EF4-FFF2-40B4-BE49-F238E27FC236}">
                    <a16:creationId xmlns="" xmlns:a16="http://schemas.microsoft.com/office/drawing/2014/main" id="{DFD45203-9ED6-47E3-835B-880287FEEF1B}"/>
                  </a:ext>
                </a:extLst>
              </p:cNvPr>
              <p:cNvSpPr/>
              <p:nvPr/>
            </p:nvSpPr>
            <p:spPr bwMode="auto">
              <a:xfrm>
                <a:off x="5513079" y="4102250"/>
                <a:ext cx="165120" cy="72553"/>
              </a:xfrm>
              <a:custGeom>
                <a:avLst/>
                <a:gdLst>
                  <a:gd name="T0" fmla="*/ 4 w 28"/>
                  <a:gd name="T1" fmla="*/ 2 h 12"/>
                  <a:gd name="T2" fmla="*/ 20 w 28"/>
                  <a:gd name="T3" fmla="*/ 0 h 12"/>
                  <a:gd name="T4" fmla="*/ 27 w 28"/>
                  <a:gd name="T5" fmla="*/ 5 h 12"/>
                  <a:gd name="T6" fmla="*/ 22 w 28"/>
                  <a:gd name="T7" fmla="*/ 10 h 12"/>
                  <a:gd name="T8" fmla="*/ 0 w 28"/>
                  <a:gd name="T9" fmla="*/ 12 h 12"/>
                  <a:gd name="T10" fmla="*/ 4 w 28"/>
                  <a:gd name="T1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2">
                    <a:moveTo>
                      <a:pt x="4" y="2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8" y="2"/>
                      <a:pt x="27" y="5"/>
                    </a:cubicBezTo>
                    <a:cubicBezTo>
                      <a:pt x="27" y="7"/>
                      <a:pt x="25" y="10"/>
                      <a:pt x="22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8"/>
                      <a:pt x="3" y="5"/>
                      <a:pt x="4" y="2"/>
                    </a:cubicBez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i$ḻîḍè">
                <a:extLst>
                  <a:ext uri="{FF2B5EF4-FFF2-40B4-BE49-F238E27FC236}">
                    <a16:creationId xmlns="" xmlns:a16="http://schemas.microsoft.com/office/drawing/2014/main" id="{D02B17F8-34AE-489A-825D-73FDC58B8830}"/>
                  </a:ext>
                </a:extLst>
              </p:cNvPr>
              <p:cNvSpPr/>
              <p:nvPr/>
            </p:nvSpPr>
            <p:spPr bwMode="auto">
              <a:xfrm>
                <a:off x="5095274" y="3284158"/>
                <a:ext cx="605439" cy="1020741"/>
              </a:xfrm>
              <a:custGeom>
                <a:avLst/>
                <a:gdLst>
                  <a:gd name="T0" fmla="*/ 49 w 102"/>
                  <a:gd name="T1" fmla="*/ 74 h 172"/>
                  <a:gd name="T2" fmla="*/ 102 w 102"/>
                  <a:gd name="T3" fmla="*/ 32 h 172"/>
                  <a:gd name="T4" fmla="*/ 100 w 102"/>
                  <a:gd name="T5" fmla="*/ 0 h 172"/>
                  <a:gd name="T6" fmla="*/ 14 w 102"/>
                  <a:gd name="T7" fmla="*/ 65 h 172"/>
                  <a:gd name="T8" fmla="*/ 63 w 102"/>
                  <a:gd name="T9" fmla="*/ 172 h 172"/>
                  <a:gd name="T10" fmla="*/ 73 w 102"/>
                  <a:gd name="T11" fmla="*/ 140 h 172"/>
                  <a:gd name="T12" fmla="*/ 49 w 102"/>
                  <a:gd name="T13" fmla="*/ 7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2">
                    <a:moveTo>
                      <a:pt x="49" y="74"/>
                    </a:moveTo>
                    <a:cubicBezTo>
                      <a:pt x="57" y="53"/>
                      <a:pt x="78" y="37"/>
                      <a:pt x="102" y="3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59" y="6"/>
                      <a:pt x="26" y="30"/>
                      <a:pt x="14" y="65"/>
                    </a:cubicBezTo>
                    <a:cubicBezTo>
                      <a:pt x="0" y="106"/>
                      <a:pt x="21" y="149"/>
                      <a:pt x="63" y="172"/>
                    </a:cubicBezTo>
                    <a:cubicBezTo>
                      <a:pt x="73" y="140"/>
                      <a:pt x="73" y="140"/>
                      <a:pt x="73" y="140"/>
                    </a:cubicBezTo>
                    <a:cubicBezTo>
                      <a:pt x="51" y="123"/>
                      <a:pt x="41" y="99"/>
                      <a:pt x="49" y="74"/>
                    </a:cubicBezTo>
                    <a:close/>
                  </a:path>
                </a:pathLst>
              </a:custGeom>
              <a:solidFill>
                <a:srgbClr val="05527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îšľiďe">
                <a:extLst>
                  <a:ext uri="{FF2B5EF4-FFF2-40B4-BE49-F238E27FC236}">
                    <a16:creationId xmlns="" xmlns:a16="http://schemas.microsoft.com/office/drawing/2014/main" id="{1DA9AED6-86DE-4FED-94F5-D4BEE7ED803B}"/>
                  </a:ext>
                </a:extLst>
              </p:cNvPr>
              <p:cNvSpPr/>
              <p:nvPr/>
            </p:nvSpPr>
            <p:spPr bwMode="auto">
              <a:xfrm>
                <a:off x="6526314" y="2110805"/>
                <a:ext cx="285207" cy="325236"/>
              </a:xfrm>
              <a:custGeom>
                <a:avLst/>
                <a:gdLst>
                  <a:gd name="T0" fmla="*/ 41 w 48"/>
                  <a:gd name="T1" fmla="*/ 16 h 55"/>
                  <a:gd name="T2" fmla="*/ 33 w 48"/>
                  <a:gd name="T3" fmla="*/ 48 h 55"/>
                  <a:gd name="T4" fmla="*/ 9 w 48"/>
                  <a:gd name="T5" fmla="*/ 41 h 55"/>
                  <a:gd name="T6" fmla="*/ 12 w 48"/>
                  <a:gd name="T7" fmla="*/ 8 h 55"/>
                  <a:gd name="T8" fmla="*/ 41 w 48"/>
                  <a:gd name="T9" fmla="*/ 1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1" y="16"/>
                    </a:moveTo>
                    <a:cubicBezTo>
                      <a:pt x="48" y="27"/>
                      <a:pt x="42" y="38"/>
                      <a:pt x="33" y="48"/>
                    </a:cubicBezTo>
                    <a:cubicBezTo>
                      <a:pt x="28" y="55"/>
                      <a:pt x="20" y="46"/>
                      <a:pt x="9" y="41"/>
                    </a:cubicBezTo>
                    <a:cubicBezTo>
                      <a:pt x="0" y="36"/>
                      <a:pt x="4" y="15"/>
                      <a:pt x="12" y="8"/>
                    </a:cubicBezTo>
                    <a:cubicBezTo>
                      <a:pt x="20" y="0"/>
                      <a:pt x="35" y="6"/>
                      <a:pt x="41" y="16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í$liḓe">
                <a:extLst>
                  <a:ext uri="{FF2B5EF4-FFF2-40B4-BE49-F238E27FC236}">
                    <a16:creationId xmlns="" xmlns:a16="http://schemas.microsoft.com/office/drawing/2014/main" id="{B131299A-2CAA-4279-B76F-4D4D69D7466A}"/>
                  </a:ext>
                </a:extLst>
              </p:cNvPr>
              <p:cNvSpPr/>
              <p:nvPr/>
            </p:nvSpPr>
            <p:spPr bwMode="auto">
              <a:xfrm>
                <a:off x="6486284" y="2115810"/>
                <a:ext cx="217659" cy="120087"/>
              </a:xfrm>
              <a:custGeom>
                <a:avLst/>
                <a:gdLst>
                  <a:gd name="T0" fmla="*/ 34 w 37"/>
                  <a:gd name="T1" fmla="*/ 10 h 20"/>
                  <a:gd name="T2" fmla="*/ 36 w 37"/>
                  <a:gd name="T3" fmla="*/ 16 h 20"/>
                  <a:gd name="T4" fmla="*/ 32 w 37"/>
                  <a:gd name="T5" fmla="*/ 19 h 20"/>
                  <a:gd name="T6" fmla="*/ 3 w 37"/>
                  <a:gd name="T7" fmla="*/ 9 h 20"/>
                  <a:gd name="T8" fmla="*/ 1 w 37"/>
                  <a:gd name="T9" fmla="*/ 3 h 20"/>
                  <a:gd name="T10" fmla="*/ 5 w 37"/>
                  <a:gd name="T11" fmla="*/ 0 h 20"/>
                  <a:gd name="T12" fmla="*/ 34 w 37"/>
                  <a:gd name="T1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6" y="11"/>
                      <a:pt x="37" y="14"/>
                      <a:pt x="36" y="16"/>
                    </a:cubicBezTo>
                    <a:cubicBezTo>
                      <a:pt x="36" y="18"/>
                      <a:pt x="34" y="20"/>
                      <a:pt x="32" y="1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îsḷíďê">
                <a:extLst>
                  <a:ext uri="{FF2B5EF4-FFF2-40B4-BE49-F238E27FC236}">
                    <a16:creationId xmlns="" xmlns:a16="http://schemas.microsoft.com/office/drawing/2014/main" id="{877B1A4A-E1AD-42DD-A6BF-E9782B042C81}"/>
                  </a:ext>
                </a:extLst>
              </p:cNvPr>
              <p:cNvSpPr/>
              <p:nvPr/>
            </p:nvSpPr>
            <p:spPr bwMode="auto">
              <a:xfrm>
                <a:off x="6443754" y="2163345"/>
                <a:ext cx="220160" cy="102575"/>
              </a:xfrm>
              <a:custGeom>
                <a:avLst/>
                <a:gdLst>
                  <a:gd name="T0" fmla="*/ 34 w 37"/>
                  <a:gd name="T1" fmla="*/ 8 h 17"/>
                  <a:gd name="T2" fmla="*/ 37 w 37"/>
                  <a:gd name="T3" fmla="*/ 13 h 17"/>
                  <a:gd name="T4" fmla="*/ 32 w 37"/>
                  <a:gd name="T5" fmla="*/ 16 h 17"/>
                  <a:gd name="T6" fmla="*/ 3 w 37"/>
                  <a:gd name="T7" fmla="*/ 9 h 17"/>
                  <a:gd name="T8" fmla="*/ 0 w 37"/>
                  <a:gd name="T9" fmla="*/ 4 h 17"/>
                  <a:gd name="T10" fmla="*/ 4 w 37"/>
                  <a:gd name="T11" fmla="*/ 1 h 17"/>
                  <a:gd name="T12" fmla="*/ 34 w 37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7">
                    <a:moveTo>
                      <a:pt x="34" y="8"/>
                    </a:moveTo>
                    <a:cubicBezTo>
                      <a:pt x="36" y="8"/>
                      <a:pt x="37" y="10"/>
                      <a:pt x="37" y="13"/>
                    </a:cubicBezTo>
                    <a:cubicBezTo>
                      <a:pt x="36" y="15"/>
                      <a:pt x="34" y="17"/>
                      <a:pt x="32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6"/>
                      <a:pt x="0" y="4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34" y="8"/>
                      <a:pt x="34" y="8"/>
                      <a:pt x="34" y="8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ïśľíḋe">
                <a:extLst>
                  <a:ext uri="{FF2B5EF4-FFF2-40B4-BE49-F238E27FC236}">
                    <a16:creationId xmlns="" xmlns:a16="http://schemas.microsoft.com/office/drawing/2014/main" id="{8058E1BE-520A-4A90-8427-845FF6F48E21}"/>
                  </a:ext>
                </a:extLst>
              </p:cNvPr>
              <p:cNvSpPr/>
              <p:nvPr/>
            </p:nvSpPr>
            <p:spPr bwMode="auto">
              <a:xfrm>
                <a:off x="6448757" y="2223388"/>
                <a:ext cx="220160" cy="100073"/>
              </a:xfrm>
              <a:custGeom>
                <a:avLst/>
                <a:gdLst>
                  <a:gd name="T0" fmla="*/ 34 w 37"/>
                  <a:gd name="T1" fmla="*/ 7 h 17"/>
                  <a:gd name="T2" fmla="*/ 36 w 37"/>
                  <a:gd name="T3" fmla="*/ 13 h 17"/>
                  <a:gd name="T4" fmla="*/ 32 w 37"/>
                  <a:gd name="T5" fmla="*/ 16 h 17"/>
                  <a:gd name="T6" fmla="*/ 3 w 37"/>
                  <a:gd name="T7" fmla="*/ 9 h 17"/>
                  <a:gd name="T8" fmla="*/ 0 w 37"/>
                  <a:gd name="T9" fmla="*/ 4 h 17"/>
                  <a:gd name="T10" fmla="*/ 4 w 37"/>
                  <a:gd name="T11" fmla="*/ 0 h 17"/>
                  <a:gd name="T12" fmla="*/ 34 w 37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7">
                    <a:moveTo>
                      <a:pt x="34" y="7"/>
                    </a:moveTo>
                    <a:cubicBezTo>
                      <a:pt x="35" y="8"/>
                      <a:pt x="37" y="10"/>
                      <a:pt x="36" y="13"/>
                    </a:cubicBezTo>
                    <a:cubicBezTo>
                      <a:pt x="36" y="15"/>
                      <a:pt x="34" y="17"/>
                      <a:pt x="32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lnTo>
                      <a:pt x="34" y="7"/>
                    </a:ln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ïSļîḋê">
                <a:extLst>
                  <a:ext uri="{FF2B5EF4-FFF2-40B4-BE49-F238E27FC236}">
                    <a16:creationId xmlns="" xmlns:a16="http://schemas.microsoft.com/office/drawing/2014/main" id="{D4E04A1C-F2B6-4FB8-94F7-6339489A23E2}"/>
                  </a:ext>
                </a:extLst>
              </p:cNvPr>
              <p:cNvSpPr/>
              <p:nvPr/>
            </p:nvSpPr>
            <p:spPr bwMode="auto">
              <a:xfrm>
                <a:off x="6478779" y="2288435"/>
                <a:ext cx="220160" cy="100073"/>
              </a:xfrm>
              <a:custGeom>
                <a:avLst/>
                <a:gdLst>
                  <a:gd name="T0" fmla="*/ 34 w 37"/>
                  <a:gd name="T1" fmla="*/ 7 h 17"/>
                  <a:gd name="T2" fmla="*/ 37 w 37"/>
                  <a:gd name="T3" fmla="*/ 13 h 17"/>
                  <a:gd name="T4" fmla="*/ 33 w 37"/>
                  <a:gd name="T5" fmla="*/ 16 h 17"/>
                  <a:gd name="T6" fmla="*/ 3 w 37"/>
                  <a:gd name="T7" fmla="*/ 9 h 17"/>
                  <a:gd name="T8" fmla="*/ 1 w 37"/>
                  <a:gd name="T9" fmla="*/ 4 h 17"/>
                  <a:gd name="T10" fmla="*/ 5 w 37"/>
                  <a:gd name="T11" fmla="*/ 0 h 17"/>
                  <a:gd name="T12" fmla="*/ 34 w 37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7">
                    <a:moveTo>
                      <a:pt x="34" y="7"/>
                    </a:moveTo>
                    <a:cubicBezTo>
                      <a:pt x="36" y="8"/>
                      <a:pt x="37" y="10"/>
                      <a:pt x="37" y="13"/>
                    </a:cubicBezTo>
                    <a:cubicBezTo>
                      <a:pt x="37" y="15"/>
                      <a:pt x="35" y="17"/>
                      <a:pt x="33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1" y="1"/>
                      <a:pt x="3" y="0"/>
                      <a:pt x="5" y="0"/>
                    </a:cubicBezTo>
                    <a:lnTo>
                      <a:pt x="34" y="7"/>
                    </a:ln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îŝḷïḑe">
                <a:extLst>
                  <a:ext uri="{FF2B5EF4-FFF2-40B4-BE49-F238E27FC236}">
                    <a16:creationId xmlns="" xmlns:a16="http://schemas.microsoft.com/office/drawing/2014/main" id="{470B35A3-7802-4117-89EC-DA4A8ED90AF9}"/>
                  </a:ext>
                </a:extLst>
              </p:cNvPr>
              <p:cNvSpPr/>
              <p:nvPr/>
            </p:nvSpPr>
            <p:spPr bwMode="auto">
              <a:xfrm>
                <a:off x="6586357" y="2068275"/>
                <a:ext cx="137600" cy="155112"/>
              </a:xfrm>
              <a:custGeom>
                <a:avLst/>
                <a:gdLst>
                  <a:gd name="T0" fmla="*/ 23 w 23"/>
                  <a:gd name="T1" fmla="*/ 15 h 26"/>
                  <a:gd name="T2" fmla="*/ 10 w 23"/>
                  <a:gd name="T3" fmla="*/ 4 h 26"/>
                  <a:gd name="T4" fmla="*/ 2 w 23"/>
                  <a:gd name="T5" fmla="*/ 3 h 26"/>
                  <a:gd name="T6" fmla="*/ 3 w 23"/>
                  <a:gd name="T7" fmla="*/ 11 h 26"/>
                  <a:gd name="T8" fmla="*/ 20 w 23"/>
                  <a:gd name="T9" fmla="*/ 26 h 26"/>
                  <a:gd name="T10" fmla="*/ 23 w 23"/>
                  <a:gd name="T11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6">
                    <a:moveTo>
                      <a:pt x="23" y="15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8" y="2"/>
                      <a:pt x="3" y="0"/>
                      <a:pt x="2" y="3"/>
                    </a:cubicBezTo>
                    <a:cubicBezTo>
                      <a:pt x="0" y="5"/>
                      <a:pt x="1" y="9"/>
                      <a:pt x="3" y="1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1" y="22"/>
                      <a:pt x="22" y="19"/>
                      <a:pt x="23" y="15"/>
                    </a:cubicBezTo>
                    <a:close/>
                  </a:path>
                </a:pathLst>
              </a:custGeom>
              <a:solidFill>
                <a:srgbClr val="FF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ïşḻíďè">
                <a:extLst>
                  <a:ext uri="{FF2B5EF4-FFF2-40B4-BE49-F238E27FC236}">
                    <a16:creationId xmlns="" xmlns:a16="http://schemas.microsoft.com/office/drawing/2014/main" id="{95595F37-BE15-44F9-A949-FDC908D49CCA}"/>
                  </a:ext>
                </a:extLst>
              </p:cNvPr>
              <p:cNvSpPr/>
              <p:nvPr/>
            </p:nvSpPr>
            <p:spPr bwMode="auto">
              <a:xfrm>
                <a:off x="6503797" y="2205875"/>
                <a:ext cx="592931" cy="1263418"/>
              </a:xfrm>
              <a:custGeom>
                <a:avLst/>
                <a:gdLst>
                  <a:gd name="T0" fmla="*/ 59 w 100"/>
                  <a:gd name="T1" fmla="*/ 112 h 213"/>
                  <a:gd name="T2" fmla="*/ 30 w 100"/>
                  <a:gd name="T3" fmla="*/ 34 h 213"/>
                  <a:gd name="T4" fmla="*/ 45 w 100"/>
                  <a:gd name="T5" fmla="*/ 0 h 213"/>
                  <a:gd name="T6" fmla="*/ 94 w 100"/>
                  <a:gd name="T7" fmla="*/ 122 h 213"/>
                  <a:gd name="T8" fmla="*/ 3 w 100"/>
                  <a:gd name="T9" fmla="*/ 213 h 213"/>
                  <a:gd name="T10" fmla="*/ 0 w 100"/>
                  <a:gd name="T11" fmla="*/ 180 h 213"/>
                  <a:gd name="T12" fmla="*/ 59 w 100"/>
                  <a:gd name="T13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213">
                    <a:moveTo>
                      <a:pt x="59" y="112"/>
                    </a:moveTo>
                    <a:cubicBezTo>
                      <a:pt x="62" y="84"/>
                      <a:pt x="50" y="53"/>
                      <a:pt x="30" y="3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79" y="30"/>
                      <a:pt x="100" y="76"/>
                      <a:pt x="94" y="122"/>
                    </a:cubicBezTo>
                    <a:cubicBezTo>
                      <a:pt x="89" y="176"/>
                      <a:pt x="50" y="211"/>
                      <a:pt x="3" y="21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27" y="174"/>
                      <a:pt x="55" y="144"/>
                      <a:pt x="59" y="112"/>
                    </a:cubicBezTo>
                    <a:close/>
                  </a:path>
                </a:pathLst>
              </a:custGeom>
              <a:solidFill>
                <a:srgbClr val="05527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ïšļïḓé">
                <a:extLst>
                  <a:ext uri="{FF2B5EF4-FFF2-40B4-BE49-F238E27FC236}">
                    <a16:creationId xmlns="" xmlns:a16="http://schemas.microsoft.com/office/drawing/2014/main" id="{3524C354-DD6A-41B5-BE60-3A649AA77BCD}"/>
                  </a:ext>
                </a:extLst>
              </p:cNvPr>
              <p:cNvSpPr/>
              <p:nvPr/>
            </p:nvSpPr>
            <p:spPr bwMode="auto">
              <a:xfrm>
                <a:off x="6563841" y="2188363"/>
                <a:ext cx="2503" cy="2503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ïŝlïďe">
                <a:extLst>
                  <a:ext uri="{FF2B5EF4-FFF2-40B4-BE49-F238E27FC236}">
                    <a16:creationId xmlns="" xmlns:a16="http://schemas.microsoft.com/office/drawing/2014/main" id="{6B82986D-C0B5-4672-9413-B839DDDC2A6E}"/>
                  </a:ext>
                </a:extLst>
              </p:cNvPr>
              <p:cNvSpPr/>
              <p:nvPr/>
            </p:nvSpPr>
            <p:spPr bwMode="auto">
              <a:xfrm>
                <a:off x="6563841" y="2188363"/>
                <a:ext cx="2503" cy="2503"/>
              </a:xfrm>
              <a:prstGeom prst="ellipse">
                <a:avLst/>
              </a:prstGeom>
              <a:solidFill>
                <a:srgbClr val="6C3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ïśļíḍê">
                <a:extLst>
                  <a:ext uri="{FF2B5EF4-FFF2-40B4-BE49-F238E27FC236}">
                    <a16:creationId xmlns="" xmlns:a16="http://schemas.microsoft.com/office/drawing/2014/main" id="{52EF0612-1DC0-4EFF-8474-1C2361953FDC}"/>
                  </a:ext>
                </a:extLst>
              </p:cNvPr>
              <p:cNvSpPr/>
              <p:nvPr/>
            </p:nvSpPr>
            <p:spPr bwMode="auto">
              <a:xfrm>
                <a:off x="6563841" y="21883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íṧḻíḑe">
                <a:extLst>
                  <a:ext uri="{FF2B5EF4-FFF2-40B4-BE49-F238E27FC236}">
                    <a16:creationId xmlns="" xmlns:a16="http://schemas.microsoft.com/office/drawing/2014/main" id="{9EAB49C6-02AF-4B1B-997F-F64794AA3AEC}"/>
                  </a:ext>
                </a:extLst>
              </p:cNvPr>
              <p:cNvSpPr/>
              <p:nvPr/>
            </p:nvSpPr>
            <p:spPr bwMode="auto">
              <a:xfrm>
                <a:off x="6563841" y="21883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íṧļîḑê">
                <a:extLst>
                  <a:ext uri="{FF2B5EF4-FFF2-40B4-BE49-F238E27FC236}">
                    <a16:creationId xmlns="" xmlns:a16="http://schemas.microsoft.com/office/drawing/2014/main" id="{AEC33711-9E11-472F-9815-3ACCF8307D93}"/>
                  </a:ext>
                </a:extLst>
              </p:cNvPr>
              <p:cNvSpPr/>
              <p:nvPr/>
            </p:nvSpPr>
            <p:spPr bwMode="auto">
              <a:xfrm>
                <a:off x="5535594" y="5543295"/>
                <a:ext cx="480349" cy="315229"/>
              </a:xfrm>
              <a:custGeom>
                <a:avLst/>
                <a:gdLst>
                  <a:gd name="T0" fmla="*/ 81 w 81"/>
                  <a:gd name="T1" fmla="*/ 27 h 53"/>
                  <a:gd name="T2" fmla="*/ 55 w 81"/>
                  <a:gd name="T3" fmla="*/ 53 h 53"/>
                  <a:gd name="T4" fmla="*/ 26 w 81"/>
                  <a:gd name="T5" fmla="*/ 53 h 53"/>
                  <a:gd name="T6" fmla="*/ 0 w 81"/>
                  <a:gd name="T7" fmla="*/ 27 h 53"/>
                  <a:gd name="T8" fmla="*/ 12 w 81"/>
                  <a:gd name="T9" fmla="*/ 0 h 53"/>
                  <a:gd name="T10" fmla="*/ 66 w 81"/>
                  <a:gd name="T11" fmla="*/ 0 h 53"/>
                  <a:gd name="T12" fmla="*/ 81 w 81"/>
                  <a:gd name="T13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53">
                    <a:moveTo>
                      <a:pt x="81" y="27"/>
                    </a:moveTo>
                    <a:cubicBezTo>
                      <a:pt x="81" y="42"/>
                      <a:pt x="70" y="53"/>
                      <a:pt x="55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12" y="53"/>
                      <a:pt x="0" y="42"/>
                      <a:pt x="0" y="27"/>
                    </a:cubicBezTo>
                    <a:cubicBezTo>
                      <a:pt x="0" y="13"/>
                      <a:pt x="8" y="9"/>
                      <a:pt x="1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6" y="11"/>
                      <a:pt x="81" y="13"/>
                      <a:pt x="81" y="27"/>
                    </a:cubicBezTo>
                  </a:path>
                </a:pathLst>
              </a:custGeom>
              <a:solidFill>
                <a:srgbClr val="783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ṩľiḍè">
                <a:extLst>
                  <a:ext uri="{FF2B5EF4-FFF2-40B4-BE49-F238E27FC236}">
                    <a16:creationId xmlns="" xmlns:a16="http://schemas.microsoft.com/office/drawing/2014/main" id="{57321C73-FD88-43A6-B66E-A6B896BE7C3A}"/>
                  </a:ext>
                </a:extLst>
              </p:cNvPr>
              <p:cNvSpPr/>
              <p:nvPr/>
            </p:nvSpPr>
            <p:spPr bwMode="auto">
              <a:xfrm>
                <a:off x="5600641" y="5543295"/>
                <a:ext cx="332742" cy="12510"/>
              </a:xfrm>
              <a:custGeom>
                <a:avLst/>
                <a:gdLst>
                  <a:gd name="T0" fmla="*/ 0 w 56"/>
                  <a:gd name="T1" fmla="*/ 2 h 2"/>
                  <a:gd name="T2" fmla="*/ 0 w 56"/>
                  <a:gd name="T3" fmla="*/ 2 h 2"/>
                  <a:gd name="T4" fmla="*/ 0 w 56"/>
                  <a:gd name="T5" fmla="*/ 2 h 2"/>
                  <a:gd name="T6" fmla="*/ 56 w 56"/>
                  <a:gd name="T7" fmla="*/ 1 h 2"/>
                  <a:gd name="T8" fmla="*/ 56 w 56"/>
                  <a:gd name="T9" fmla="*/ 1 h 2"/>
                  <a:gd name="T10" fmla="*/ 56 w 56"/>
                  <a:gd name="T11" fmla="*/ 1 h 2"/>
                  <a:gd name="T12" fmla="*/ 1 w 56"/>
                  <a:gd name="T13" fmla="*/ 0 h 2"/>
                  <a:gd name="T14" fmla="*/ 1 w 56"/>
                  <a:gd name="T15" fmla="*/ 0 h 2"/>
                  <a:gd name="T16" fmla="*/ 0 w 56"/>
                  <a:gd name="T17" fmla="*/ 2 h 2"/>
                  <a:gd name="T18" fmla="*/ 1 w 56"/>
                  <a:gd name="T19" fmla="*/ 0 h 2"/>
                  <a:gd name="T20" fmla="*/ 55 w 56"/>
                  <a:gd name="T21" fmla="*/ 0 h 2"/>
                  <a:gd name="T22" fmla="*/ 55 w 56"/>
                  <a:gd name="T23" fmla="*/ 0 h 2"/>
                  <a:gd name="T24" fmla="*/ 56 w 56"/>
                  <a:gd name="T25" fmla="*/ 1 h 2"/>
                  <a:gd name="T26" fmla="*/ 55 w 56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56" y="1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1"/>
                      <a:pt x="56" y="1"/>
                    </a:cubicBezTo>
                    <a:cubicBezTo>
                      <a:pt x="55" y="1"/>
                      <a:pt x="55" y="0"/>
                      <a:pt x="5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íšliḓé">
                <a:extLst>
                  <a:ext uri="{FF2B5EF4-FFF2-40B4-BE49-F238E27FC236}">
                    <a16:creationId xmlns="" xmlns:a16="http://schemas.microsoft.com/office/drawing/2014/main" id="{677918F9-D9AB-4F62-9A98-07EAAF3403C7}"/>
                  </a:ext>
                </a:extLst>
              </p:cNvPr>
              <p:cNvSpPr/>
              <p:nvPr/>
            </p:nvSpPr>
            <p:spPr bwMode="auto">
              <a:xfrm>
                <a:off x="5570619" y="5543295"/>
                <a:ext cx="405294" cy="52539"/>
              </a:xfrm>
              <a:custGeom>
                <a:avLst/>
                <a:gdLst>
                  <a:gd name="T0" fmla="*/ 60 w 68"/>
                  <a:gd name="T1" fmla="*/ 0 h 9"/>
                  <a:gd name="T2" fmla="*/ 6 w 68"/>
                  <a:gd name="T3" fmla="*/ 0 h 9"/>
                  <a:gd name="T4" fmla="*/ 6 w 68"/>
                  <a:gd name="T5" fmla="*/ 0 h 9"/>
                  <a:gd name="T6" fmla="*/ 5 w 68"/>
                  <a:gd name="T7" fmla="*/ 2 h 9"/>
                  <a:gd name="T8" fmla="*/ 5 w 68"/>
                  <a:gd name="T9" fmla="*/ 2 h 9"/>
                  <a:gd name="T10" fmla="*/ 5 w 68"/>
                  <a:gd name="T11" fmla="*/ 2 h 9"/>
                  <a:gd name="T12" fmla="*/ 0 w 68"/>
                  <a:gd name="T13" fmla="*/ 9 h 9"/>
                  <a:gd name="T14" fmla="*/ 68 w 68"/>
                  <a:gd name="T15" fmla="*/ 9 h 9"/>
                  <a:gd name="T16" fmla="*/ 61 w 68"/>
                  <a:gd name="T17" fmla="*/ 1 h 9"/>
                  <a:gd name="T18" fmla="*/ 61 w 68"/>
                  <a:gd name="T19" fmla="*/ 1 h 9"/>
                  <a:gd name="T20" fmla="*/ 61 w 68"/>
                  <a:gd name="T21" fmla="*/ 1 h 9"/>
                  <a:gd name="T22" fmla="*/ 60 w 68"/>
                  <a:gd name="T23" fmla="*/ 0 h 9"/>
                  <a:gd name="T24" fmla="*/ 60 w 68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9">
                    <a:moveTo>
                      <a:pt x="6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4"/>
                      <a:pt x="2" y="7"/>
                      <a:pt x="0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7"/>
                      <a:pt x="64" y="4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6631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îŝḷîďè">
                <a:extLst>
                  <a:ext uri="{FF2B5EF4-FFF2-40B4-BE49-F238E27FC236}">
                    <a16:creationId xmlns="" xmlns:a16="http://schemas.microsoft.com/office/drawing/2014/main" id="{D42CA2FD-D0E4-4DBB-82AF-B338FAE5DF74}"/>
                  </a:ext>
                </a:extLst>
              </p:cNvPr>
              <p:cNvSpPr/>
              <p:nvPr/>
            </p:nvSpPr>
            <p:spPr bwMode="auto">
              <a:xfrm>
                <a:off x="5993427" y="4072228"/>
                <a:ext cx="462837" cy="457832"/>
              </a:xfrm>
              <a:custGeom>
                <a:avLst/>
                <a:gdLst>
                  <a:gd name="T0" fmla="*/ 185 w 185"/>
                  <a:gd name="T1" fmla="*/ 183 h 183"/>
                  <a:gd name="T2" fmla="*/ 0 w 185"/>
                  <a:gd name="T3" fmla="*/ 183 h 183"/>
                  <a:gd name="T4" fmla="*/ 14 w 185"/>
                  <a:gd name="T5" fmla="*/ 0 h 183"/>
                  <a:gd name="T6" fmla="*/ 171 w 185"/>
                  <a:gd name="T7" fmla="*/ 0 h 183"/>
                  <a:gd name="T8" fmla="*/ 185 w 185"/>
                  <a:gd name="T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83">
                    <a:moveTo>
                      <a:pt x="185" y="183"/>
                    </a:moveTo>
                    <a:lnTo>
                      <a:pt x="0" y="183"/>
                    </a:lnTo>
                    <a:lnTo>
                      <a:pt x="14" y="0"/>
                    </a:lnTo>
                    <a:lnTo>
                      <a:pt x="171" y="0"/>
                    </a:lnTo>
                    <a:lnTo>
                      <a:pt x="185" y="18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íṩļiďe">
                <a:extLst>
                  <a:ext uri="{FF2B5EF4-FFF2-40B4-BE49-F238E27FC236}">
                    <a16:creationId xmlns="" xmlns:a16="http://schemas.microsoft.com/office/drawing/2014/main" id="{214F6FF0-073D-46A4-8A55-1F223C98EDF9}"/>
                  </a:ext>
                </a:extLst>
              </p:cNvPr>
              <p:cNvSpPr/>
              <p:nvPr/>
            </p:nvSpPr>
            <p:spPr bwMode="auto">
              <a:xfrm>
                <a:off x="6461266" y="4044709"/>
                <a:ext cx="545396" cy="377775"/>
              </a:xfrm>
              <a:custGeom>
                <a:avLst/>
                <a:gdLst>
                  <a:gd name="T0" fmla="*/ 218 w 218"/>
                  <a:gd name="T1" fmla="*/ 151 h 151"/>
                  <a:gd name="T2" fmla="*/ 67 w 218"/>
                  <a:gd name="T3" fmla="*/ 151 h 151"/>
                  <a:gd name="T4" fmla="*/ 0 w 218"/>
                  <a:gd name="T5" fmla="*/ 0 h 151"/>
                  <a:gd name="T6" fmla="*/ 131 w 218"/>
                  <a:gd name="T7" fmla="*/ 0 h 151"/>
                  <a:gd name="T8" fmla="*/ 218 w 218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51">
                    <a:moveTo>
                      <a:pt x="218" y="151"/>
                    </a:moveTo>
                    <a:lnTo>
                      <a:pt x="67" y="151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218" y="15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íṥľîḍê">
                <a:extLst>
                  <a:ext uri="{FF2B5EF4-FFF2-40B4-BE49-F238E27FC236}">
                    <a16:creationId xmlns="" xmlns:a16="http://schemas.microsoft.com/office/drawing/2014/main" id="{7AB7235F-1BFA-4FC5-80C1-5FC2CC07C657}"/>
                  </a:ext>
                </a:extLst>
              </p:cNvPr>
              <p:cNvSpPr/>
              <p:nvPr/>
            </p:nvSpPr>
            <p:spPr bwMode="auto">
              <a:xfrm>
                <a:off x="6954124" y="3782018"/>
                <a:ext cx="713018" cy="748044"/>
              </a:xfrm>
              <a:custGeom>
                <a:avLst/>
                <a:gdLst>
                  <a:gd name="T0" fmla="*/ 285 w 285"/>
                  <a:gd name="T1" fmla="*/ 180 h 299"/>
                  <a:gd name="T2" fmla="*/ 157 w 285"/>
                  <a:gd name="T3" fmla="*/ 0 h 299"/>
                  <a:gd name="T4" fmla="*/ 0 w 285"/>
                  <a:gd name="T5" fmla="*/ 0 h 299"/>
                  <a:gd name="T6" fmla="*/ 0 w 285"/>
                  <a:gd name="T7" fmla="*/ 116 h 299"/>
                  <a:gd name="T8" fmla="*/ 102 w 285"/>
                  <a:gd name="T9" fmla="*/ 299 h 299"/>
                  <a:gd name="T10" fmla="*/ 285 w 285"/>
                  <a:gd name="T11" fmla="*/ 299 h 299"/>
                  <a:gd name="T12" fmla="*/ 285 w 285"/>
                  <a:gd name="T13" fmla="*/ 18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99">
                    <a:moveTo>
                      <a:pt x="285" y="180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02" y="299"/>
                    </a:lnTo>
                    <a:lnTo>
                      <a:pt x="285" y="299"/>
                    </a:lnTo>
                    <a:lnTo>
                      <a:pt x="285" y="18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ï$líďè">
                <a:extLst>
                  <a:ext uri="{FF2B5EF4-FFF2-40B4-BE49-F238E27FC236}">
                    <a16:creationId xmlns="" xmlns:a16="http://schemas.microsoft.com/office/drawing/2014/main" id="{05700020-DAEB-4C23-9322-A8D9F170C722}"/>
                  </a:ext>
                </a:extLst>
              </p:cNvPr>
              <p:cNvSpPr/>
              <p:nvPr/>
            </p:nvSpPr>
            <p:spPr bwMode="auto">
              <a:xfrm>
                <a:off x="6954124" y="3782018"/>
                <a:ext cx="255185" cy="748044"/>
              </a:xfrm>
              <a:custGeom>
                <a:avLst/>
                <a:gdLst>
                  <a:gd name="T0" fmla="*/ 102 w 102"/>
                  <a:gd name="T1" fmla="*/ 0 h 299"/>
                  <a:gd name="T2" fmla="*/ 0 w 102"/>
                  <a:gd name="T3" fmla="*/ 0 h 299"/>
                  <a:gd name="T4" fmla="*/ 0 w 102"/>
                  <a:gd name="T5" fmla="*/ 116 h 299"/>
                  <a:gd name="T6" fmla="*/ 102 w 102"/>
                  <a:gd name="T7" fmla="*/ 299 h 299"/>
                  <a:gd name="T8" fmla="*/ 102 w 102"/>
                  <a:gd name="T9" fmla="*/ 299 h 299"/>
                  <a:gd name="T10" fmla="*/ 102 w 102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299">
                    <a:moveTo>
                      <a:pt x="10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102" y="299"/>
                    </a:lnTo>
                    <a:lnTo>
                      <a:pt x="102" y="29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ïṧḻíďé">
                <a:extLst>
                  <a:ext uri="{FF2B5EF4-FFF2-40B4-BE49-F238E27FC236}">
                    <a16:creationId xmlns="" xmlns:a16="http://schemas.microsoft.com/office/drawing/2014/main" id="{34FEB07A-564A-4D62-AD2B-1620948D09F1}"/>
                  </a:ext>
                </a:extLst>
              </p:cNvPr>
              <p:cNvSpPr/>
              <p:nvPr/>
            </p:nvSpPr>
            <p:spPr bwMode="auto">
              <a:xfrm>
                <a:off x="6954124" y="3782018"/>
                <a:ext cx="713018" cy="450327"/>
              </a:xfrm>
              <a:custGeom>
                <a:avLst/>
                <a:gdLst>
                  <a:gd name="T0" fmla="*/ 285 w 285"/>
                  <a:gd name="T1" fmla="*/ 180 h 180"/>
                  <a:gd name="T2" fmla="*/ 157 w 285"/>
                  <a:gd name="T3" fmla="*/ 0 h 180"/>
                  <a:gd name="T4" fmla="*/ 0 w 285"/>
                  <a:gd name="T5" fmla="*/ 0 h 180"/>
                  <a:gd name="T6" fmla="*/ 102 w 285"/>
                  <a:gd name="T7" fmla="*/ 180 h 180"/>
                  <a:gd name="T8" fmla="*/ 285 w 285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180">
                    <a:moveTo>
                      <a:pt x="285" y="180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102" y="180"/>
                    </a:lnTo>
                    <a:lnTo>
                      <a:pt x="285" y="18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îṡ1íḓê">
                <a:extLst>
                  <a:ext uri="{FF2B5EF4-FFF2-40B4-BE49-F238E27FC236}">
                    <a16:creationId xmlns="" xmlns:a16="http://schemas.microsoft.com/office/drawing/2014/main" id="{C0316F47-071C-4EAB-A702-BEFFA17200D6}"/>
                  </a:ext>
                </a:extLst>
              </p:cNvPr>
              <p:cNvSpPr/>
              <p:nvPr/>
            </p:nvSpPr>
            <p:spPr bwMode="auto">
              <a:xfrm>
                <a:off x="4319711" y="3967152"/>
                <a:ext cx="813091" cy="602938"/>
              </a:xfrm>
              <a:custGeom>
                <a:avLst/>
                <a:gdLst>
                  <a:gd name="T0" fmla="*/ 9 w 325"/>
                  <a:gd name="T1" fmla="*/ 180 h 241"/>
                  <a:gd name="T2" fmla="*/ 168 w 325"/>
                  <a:gd name="T3" fmla="*/ 0 h 241"/>
                  <a:gd name="T4" fmla="*/ 325 w 325"/>
                  <a:gd name="T5" fmla="*/ 0 h 241"/>
                  <a:gd name="T6" fmla="*/ 315 w 325"/>
                  <a:gd name="T7" fmla="*/ 61 h 241"/>
                  <a:gd name="T8" fmla="*/ 182 w 325"/>
                  <a:gd name="T9" fmla="*/ 241 h 241"/>
                  <a:gd name="T10" fmla="*/ 0 w 325"/>
                  <a:gd name="T11" fmla="*/ 241 h 241"/>
                  <a:gd name="T12" fmla="*/ 9 w 325"/>
                  <a:gd name="T13" fmla="*/ 18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5" h="241">
                    <a:moveTo>
                      <a:pt x="9" y="180"/>
                    </a:moveTo>
                    <a:lnTo>
                      <a:pt x="168" y="0"/>
                    </a:lnTo>
                    <a:lnTo>
                      <a:pt x="325" y="0"/>
                    </a:lnTo>
                    <a:lnTo>
                      <a:pt x="315" y="61"/>
                    </a:lnTo>
                    <a:lnTo>
                      <a:pt x="182" y="241"/>
                    </a:lnTo>
                    <a:lnTo>
                      <a:pt x="0" y="241"/>
                    </a:lnTo>
                    <a:lnTo>
                      <a:pt x="9" y="18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iṧḷíde">
                <a:extLst>
                  <a:ext uri="{FF2B5EF4-FFF2-40B4-BE49-F238E27FC236}">
                    <a16:creationId xmlns="" xmlns:a16="http://schemas.microsoft.com/office/drawing/2014/main" id="{0400143C-8C94-4C4C-8CDE-1B7E9CD52254}"/>
                  </a:ext>
                </a:extLst>
              </p:cNvPr>
              <p:cNvSpPr/>
              <p:nvPr/>
            </p:nvSpPr>
            <p:spPr bwMode="auto">
              <a:xfrm>
                <a:off x="4775042" y="3967152"/>
                <a:ext cx="357761" cy="602938"/>
              </a:xfrm>
              <a:custGeom>
                <a:avLst/>
                <a:gdLst>
                  <a:gd name="T0" fmla="*/ 41 w 143"/>
                  <a:gd name="T1" fmla="*/ 0 h 241"/>
                  <a:gd name="T2" fmla="*/ 143 w 143"/>
                  <a:gd name="T3" fmla="*/ 0 h 241"/>
                  <a:gd name="T4" fmla="*/ 133 w 143"/>
                  <a:gd name="T5" fmla="*/ 61 h 241"/>
                  <a:gd name="T6" fmla="*/ 0 w 143"/>
                  <a:gd name="T7" fmla="*/ 241 h 241"/>
                  <a:gd name="T8" fmla="*/ 0 w 143"/>
                  <a:gd name="T9" fmla="*/ 241 h 241"/>
                  <a:gd name="T10" fmla="*/ 41 w 143"/>
                  <a:gd name="T1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241">
                    <a:moveTo>
                      <a:pt x="41" y="0"/>
                    </a:moveTo>
                    <a:lnTo>
                      <a:pt x="143" y="0"/>
                    </a:lnTo>
                    <a:lnTo>
                      <a:pt x="133" y="61"/>
                    </a:lnTo>
                    <a:lnTo>
                      <a:pt x="0" y="241"/>
                    </a:lnTo>
                    <a:lnTo>
                      <a:pt x="0" y="24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íSļiḑê">
                <a:extLst>
                  <a:ext uri="{FF2B5EF4-FFF2-40B4-BE49-F238E27FC236}">
                    <a16:creationId xmlns="" xmlns:a16="http://schemas.microsoft.com/office/drawing/2014/main" id="{55D29561-D4E4-4089-B84F-E6D3EA682CD6}"/>
                  </a:ext>
                </a:extLst>
              </p:cNvPr>
              <p:cNvSpPr/>
              <p:nvPr/>
            </p:nvSpPr>
            <p:spPr bwMode="auto">
              <a:xfrm>
                <a:off x="4342229" y="3967152"/>
                <a:ext cx="790574" cy="450327"/>
              </a:xfrm>
              <a:custGeom>
                <a:avLst/>
                <a:gdLst>
                  <a:gd name="T0" fmla="*/ 0 w 316"/>
                  <a:gd name="T1" fmla="*/ 180 h 180"/>
                  <a:gd name="T2" fmla="*/ 159 w 316"/>
                  <a:gd name="T3" fmla="*/ 0 h 180"/>
                  <a:gd name="T4" fmla="*/ 316 w 316"/>
                  <a:gd name="T5" fmla="*/ 0 h 180"/>
                  <a:gd name="T6" fmla="*/ 185 w 316"/>
                  <a:gd name="T7" fmla="*/ 180 h 180"/>
                  <a:gd name="T8" fmla="*/ 0 w 316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80">
                    <a:moveTo>
                      <a:pt x="0" y="180"/>
                    </a:moveTo>
                    <a:lnTo>
                      <a:pt x="159" y="0"/>
                    </a:lnTo>
                    <a:lnTo>
                      <a:pt x="316" y="0"/>
                    </a:lnTo>
                    <a:lnTo>
                      <a:pt x="185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69" name="íş1íḓê" descr="IQQAAB+LCAAAAAAABADFUj1PwzAQ/S8GtgilWYBspagoQ2mlVDCgDqa+Jka2EzkOalXlv3N280laJCacJT6/d/fe3R3JtTnkQEISS6rNE6eJpjIyIIlHIkZCVQrhkUeuGFfJs87KvCDh+7Gl9V/euElnmcj0KxUl2ASKG07F6RqOSAPsSnNUcHCxS1iEjXItdzu+hXUKEhrMmiszVSxOKUOEf+ujAc2T1Cgoijqw/PiErenRwnuLKosUc17N8cz8YG6TuTJ+VXkkhm2m2L+KDH6ItGco8lKzmz4vuOKylDXMlVnQfS808U9BzpiAPixSBvRXO86Jjbn/2GgsMM+0pAYLHv3qpmvCA3Ktrkgx2COrEUsG069F2sU7u1/2oV0vt2wdaUVxZQG1nXE95nVoj0xVIhAc3Dl/TRPbxDibHF4QbSXVVm2IbIYmGj2YGpQZ26u8i7rWsDd/c2IZfQ/nmv+rBVeyc1ArGGivZW/w+wbsxTpHIQQAAA==">
                <a:extLst>
                  <a:ext uri="{FF2B5EF4-FFF2-40B4-BE49-F238E27FC236}">
                    <a16:creationId xmlns="" xmlns:a16="http://schemas.microsoft.com/office/drawing/2014/main" id="{E9C68FCA-5A4B-4468-90E7-3D4150A0AD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34761" y="1176950"/>
                <a:ext cx="1671437" cy="1137841"/>
                <a:chOff x="2533650" y="3441662"/>
                <a:chExt cx="3009900" cy="2049006"/>
              </a:xfrm>
            </p:grpSpPr>
            <p:sp>
              <p:nvSpPr>
                <p:cNvPr id="170" name="ïšľídé">
                  <a:extLst>
                    <a:ext uri="{FF2B5EF4-FFF2-40B4-BE49-F238E27FC236}">
                      <a16:creationId xmlns="" xmlns:a16="http://schemas.microsoft.com/office/drawing/2014/main" id="{F4975C37-0D1D-4644-BC30-AA3EDCD76FB1}"/>
                    </a:ext>
                  </a:extLst>
                </p:cNvPr>
                <p:cNvSpPr/>
                <p:nvPr/>
              </p:nvSpPr>
              <p:spPr>
                <a:xfrm>
                  <a:off x="2639226" y="3500669"/>
                  <a:ext cx="2798754" cy="1930999"/>
                </a:xfrm>
                <a:custGeom>
                  <a:avLst/>
                  <a:gdLst>
                    <a:gd name="connsiteX0" fmla="*/ 919617 w 2918007"/>
                    <a:gd name="connsiteY0" fmla="*/ 1842840 h 2013279"/>
                    <a:gd name="connsiteX1" fmla="*/ 946395 w 2918007"/>
                    <a:gd name="connsiteY1" fmla="*/ 1843537 h 2013279"/>
                    <a:gd name="connsiteX2" fmla="*/ 974689 w 2918007"/>
                    <a:gd name="connsiteY2" fmla="*/ 1855048 h 2013279"/>
                    <a:gd name="connsiteX3" fmla="*/ 1080710 w 2918007"/>
                    <a:gd name="connsiteY3" fmla="*/ 1890450 h 2013279"/>
                    <a:gd name="connsiteX4" fmla="*/ 1080710 w 2918007"/>
                    <a:gd name="connsiteY4" fmla="*/ 1890450 h 2013279"/>
                    <a:gd name="connsiteX5" fmla="*/ 1030185 w 2918007"/>
                    <a:gd name="connsiteY5" fmla="*/ 1882561 h 2013279"/>
                    <a:gd name="connsiteX6" fmla="*/ 974690 w 2918007"/>
                    <a:gd name="connsiteY6" fmla="*/ 1855048 h 2013279"/>
                    <a:gd name="connsiteX7" fmla="*/ 919617 w 2918007"/>
                    <a:gd name="connsiteY7" fmla="*/ 1842840 h 2013279"/>
                    <a:gd name="connsiteX8" fmla="*/ 1312420 w 2918007"/>
                    <a:gd name="connsiteY8" fmla="*/ 1839964 h 2013279"/>
                    <a:gd name="connsiteX9" fmla="*/ 1352544 w 2918007"/>
                    <a:gd name="connsiteY9" fmla="*/ 1841503 h 2013279"/>
                    <a:gd name="connsiteX10" fmla="*/ 1352544 w 2918007"/>
                    <a:gd name="connsiteY10" fmla="*/ 1841503 h 2013279"/>
                    <a:gd name="connsiteX11" fmla="*/ 1312421 w 2918007"/>
                    <a:gd name="connsiteY11" fmla="*/ 1839964 h 2013279"/>
                    <a:gd name="connsiteX12" fmla="*/ 1403032 w 2918007"/>
                    <a:gd name="connsiteY12" fmla="*/ 1782012 h 2013279"/>
                    <a:gd name="connsiteX13" fmla="*/ 1403034 w 2918007"/>
                    <a:gd name="connsiteY13" fmla="*/ 1782014 h 2013279"/>
                    <a:gd name="connsiteX14" fmla="*/ 1411936 w 2918007"/>
                    <a:gd name="connsiteY14" fmla="*/ 1798116 h 2013279"/>
                    <a:gd name="connsiteX15" fmla="*/ 1413421 w 2918007"/>
                    <a:gd name="connsiteY15" fmla="*/ 1803975 h 2013279"/>
                    <a:gd name="connsiteX16" fmla="*/ 1416034 w 2918007"/>
                    <a:gd name="connsiteY16" fmla="*/ 1835335 h 2013279"/>
                    <a:gd name="connsiteX17" fmla="*/ 1416034 w 2918007"/>
                    <a:gd name="connsiteY17" fmla="*/ 1835346 h 2013279"/>
                    <a:gd name="connsiteX18" fmla="*/ 1259467 w 2918007"/>
                    <a:gd name="connsiteY18" fmla="*/ 1890757 h 2013279"/>
                    <a:gd name="connsiteX19" fmla="*/ 1210155 w 2918007"/>
                    <a:gd name="connsiteY19" fmla="*/ 1942475 h 2013279"/>
                    <a:gd name="connsiteX20" fmla="*/ 1224246 w 2918007"/>
                    <a:gd name="connsiteY20" fmla="*/ 1953933 h 2013279"/>
                    <a:gd name="connsiteX21" fmla="*/ 1224246 w 2918007"/>
                    <a:gd name="connsiteY21" fmla="*/ 1953933 h 2013279"/>
                    <a:gd name="connsiteX22" fmla="*/ 1228713 w 2918007"/>
                    <a:gd name="connsiteY22" fmla="*/ 1954871 h 2013279"/>
                    <a:gd name="connsiteX23" fmla="*/ 1252148 w 2918007"/>
                    <a:gd name="connsiteY23" fmla="*/ 1959791 h 2013279"/>
                    <a:gd name="connsiteX24" fmla="*/ 1252148 w 2918007"/>
                    <a:gd name="connsiteY24" fmla="*/ 1959791 h 2013279"/>
                    <a:gd name="connsiteX25" fmla="*/ 1228713 w 2918007"/>
                    <a:gd name="connsiteY25" fmla="*/ 1954871 h 2013279"/>
                    <a:gd name="connsiteX26" fmla="*/ 1224246 w 2918007"/>
                    <a:gd name="connsiteY26" fmla="*/ 1953933 h 2013279"/>
                    <a:gd name="connsiteX27" fmla="*/ 1224246 w 2918007"/>
                    <a:gd name="connsiteY27" fmla="*/ 1953933 h 2013279"/>
                    <a:gd name="connsiteX28" fmla="*/ 1210156 w 2918007"/>
                    <a:gd name="connsiteY28" fmla="*/ 1942475 h 2013279"/>
                    <a:gd name="connsiteX29" fmla="*/ 1259468 w 2918007"/>
                    <a:gd name="connsiteY29" fmla="*/ 1890757 h 2013279"/>
                    <a:gd name="connsiteX30" fmla="*/ 1416035 w 2918007"/>
                    <a:gd name="connsiteY30" fmla="*/ 1835346 h 2013279"/>
                    <a:gd name="connsiteX31" fmla="*/ 1416034 w 2918007"/>
                    <a:gd name="connsiteY31" fmla="*/ 1835335 h 2013279"/>
                    <a:gd name="connsiteX32" fmla="*/ 1415090 w 2918007"/>
                    <a:gd name="connsiteY32" fmla="*/ 1810565 h 2013279"/>
                    <a:gd name="connsiteX33" fmla="*/ 1413421 w 2918007"/>
                    <a:gd name="connsiteY33" fmla="*/ 1803975 h 2013279"/>
                    <a:gd name="connsiteX34" fmla="*/ 1413109 w 2918007"/>
                    <a:gd name="connsiteY34" fmla="*/ 1800238 h 2013279"/>
                    <a:gd name="connsiteX35" fmla="*/ 1411936 w 2918007"/>
                    <a:gd name="connsiteY35" fmla="*/ 1798116 h 2013279"/>
                    <a:gd name="connsiteX36" fmla="*/ 1410332 w 2918007"/>
                    <a:gd name="connsiteY36" fmla="*/ 1791786 h 2013279"/>
                    <a:gd name="connsiteX37" fmla="*/ 1403034 w 2918007"/>
                    <a:gd name="connsiteY37" fmla="*/ 1782014 h 2013279"/>
                    <a:gd name="connsiteX38" fmla="*/ 1403033 w 2918007"/>
                    <a:gd name="connsiteY38" fmla="*/ 1782012 h 2013279"/>
                    <a:gd name="connsiteX39" fmla="*/ 1499248 w 2918007"/>
                    <a:gd name="connsiteY39" fmla="*/ 1696816 h 2013279"/>
                    <a:gd name="connsiteX40" fmla="*/ 1417806 w 2918007"/>
                    <a:gd name="connsiteY40" fmla="*/ 1712132 h 2013279"/>
                    <a:gd name="connsiteX41" fmla="*/ 1405848 w 2918007"/>
                    <a:gd name="connsiteY41" fmla="*/ 1719670 h 2013279"/>
                    <a:gd name="connsiteX42" fmla="*/ 1402485 w 2918007"/>
                    <a:gd name="connsiteY42" fmla="*/ 1721101 h 2013279"/>
                    <a:gd name="connsiteX43" fmla="*/ 1347578 w 2918007"/>
                    <a:gd name="connsiteY43" fmla="*/ 1757996 h 2013279"/>
                    <a:gd name="connsiteX44" fmla="*/ 1346997 w 2918007"/>
                    <a:gd name="connsiteY44" fmla="*/ 1758385 h 2013279"/>
                    <a:gd name="connsiteX45" fmla="*/ 1312122 w 2918007"/>
                    <a:gd name="connsiteY45" fmla="*/ 1775875 h 2013279"/>
                    <a:gd name="connsiteX46" fmla="*/ 1312122 w 2918007"/>
                    <a:gd name="connsiteY46" fmla="*/ 1775875 h 2013279"/>
                    <a:gd name="connsiteX47" fmla="*/ 1297300 w 2918007"/>
                    <a:gd name="connsiteY47" fmla="*/ 1775932 h 2013279"/>
                    <a:gd name="connsiteX48" fmla="*/ 1312122 w 2918007"/>
                    <a:gd name="connsiteY48" fmla="*/ 1775875 h 2013279"/>
                    <a:gd name="connsiteX49" fmla="*/ 1312122 w 2918007"/>
                    <a:gd name="connsiteY49" fmla="*/ 1775875 h 2013279"/>
                    <a:gd name="connsiteX50" fmla="*/ 1346998 w 2918007"/>
                    <a:gd name="connsiteY50" fmla="*/ 1758385 h 2013279"/>
                    <a:gd name="connsiteX51" fmla="*/ 1347578 w 2918007"/>
                    <a:gd name="connsiteY51" fmla="*/ 1757996 h 2013279"/>
                    <a:gd name="connsiteX52" fmla="*/ 1386476 w 2918007"/>
                    <a:gd name="connsiteY52" fmla="*/ 1731882 h 2013279"/>
                    <a:gd name="connsiteX53" fmla="*/ 1405848 w 2918007"/>
                    <a:gd name="connsiteY53" fmla="*/ 1719670 h 2013279"/>
                    <a:gd name="connsiteX54" fmla="*/ 1451796 w 2918007"/>
                    <a:gd name="connsiteY54" fmla="*/ 1700116 h 2013279"/>
                    <a:gd name="connsiteX55" fmla="*/ 1499248 w 2918007"/>
                    <a:gd name="connsiteY55" fmla="*/ 1696816 h 2013279"/>
                    <a:gd name="connsiteX56" fmla="*/ 2079592 w 2918007"/>
                    <a:gd name="connsiteY56" fmla="*/ 1655104 h 2013279"/>
                    <a:gd name="connsiteX57" fmla="*/ 2089127 w 2918007"/>
                    <a:gd name="connsiteY57" fmla="*/ 1660087 h 2013279"/>
                    <a:gd name="connsiteX58" fmla="*/ 2093461 w 2918007"/>
                    <a:gd name="connsiteY58" fmla="*/ 1663569 h 2013279"/>
                    <a:gd name="connsiteX59" fmla="*/ 2093466 w 2918007"/>
                    <a:gd name="connsiteY59" fmla="*/ 1663573 h 2013279"/>
                    <a:gd name="connsiteX60" fmla="*/ 2115252 w 2918007"/>
                    <a:gd name="connsiteY60" fmla="*/ 1687244 h 2013279"/>
                    <a:gd name="connsiteX61" fmla="*/ 2116852 w 2918007"/>
                    <a:gd name="connsiteY61" fmla="*/ 1690459 h 2013279"/>
                    <a:gd name="connsiteX62" fmla="*/ 2116752 w 2918007"/>
                    <a:gd name="connsiteY62" fmla="*/ 1701539 h 2013279"/>
                    <a:gd name="connsiteX63" fmla="*/ 2114804 w 2918007"/>
                    <a:gd name="connsiteY63" fmla="*/ 1717519 h 2013279"/>
                    <a:gd name="connsiteX64" fmla="*/ 2114752 w 2918007"/>
                    <a:gd name="connsiteY64" fmla="*/ 1717783 h 2013279"/>
                    <a:gd name="connsiteX65" fmla="*/ 2111000 w 2918007"/>
                    <a:gd name="connsiteY65" fmla="*/ 1729487 h 2013279"/>
                    <a:gd name="connsiteX66" fmla="*/ 2112139 w 2918007"/>
                    <a:gd name="connsiteY66" fmla="*/ 1731085 h 2013279"/>
                    <a:gd name="connsiteX67" fmla="*/ 2111404 w 2918007"/>
                    <a:gd name="connsiteY67" fmla="*/ 1734825 h 2013279"/>
                    <a:gd name="connsiteX68" fmla="*/ 2134760 w 2918007"/>
                    <a:gd name="connsiteY68" fmla="*/ 1740530 h 2013279"/>
                    <a:gd name="connsiteX69" fmla="*/ 2134760 w 2918007"/>
                    <a:gd name="connsiteY69" fmla="*/ 1740530 h 2013279"/>
                    <a:gd name="connsiteX70" fmla="*/ 2118045 w 2918007"/>
                    <a:gd name="connsiteY70" fmla="*/ 1739370 h 2013279"/>
                    <a:gd name="connsiteX71" fmla="*/ 2112139 w 2918007"/>
                    <a:gd name="connsiteY71" fmla="*/ 1731085 h 2013279"/>
                    <a:gd name="connsiteX72" fmla="*/ 2114752 w 2918007"/>
                    <a:gd name="connsiteY72" fmla="*/ 1717783 h 2013279"/>
                    <a:gd name="connsiteX73" fmla="*/ 2116659 w 2918007"/>
                    <a:gd name="connsiteY73" fmla="*/ 1711833 h 2013279"/>
                    <a:gd name="connsiteX74" fmla="*/ 2116752 w 2918007"/>
                    <a:gd name="connsiteY74" fmla="*/ 1701539 h 2013279"/>
                    <a:gd name="connsiteX75" fmla="*/ 2117857 w 2918007"/>
                    <a:gd name="connsiteY75" fmla="*/ 1692478 h 2013279"/>
                    <a:gd name="connsiteX76" fmla="*/ 2116852 w 2918007"/>
                    <a:gd name="connsiteY76" fmla="*/ 1690459 h 2013279"/>
                    <a:gd name="connsiteX77" fmla="*/ 2116865 w 2918007"/>
                    <a:gd name="connsiteY77" fmla="*/ 1688996 h 2013279"/>
                    <a:gd name="connsiteX78" fmla="*/ 2115252 w 2918007"/>
                    <a:gd name="connsiteY78" fmla="*/ 1687244 h 2013279"/>
                    <a:gd name="connsiteX79" fmla="*/ 2110784 w 2918007"/>
                    <a:gd name="connsiteY79" fmla="*/ 1678265 h 2013279"/>
                    <a:gd name="connsiteX80" fmla="*/ 2093466 w 2918007"/>
                    <a:gd name="connsiteY80" fmla="*/ 1663573 h 2013279"/>
                    <a:gd name="connsiteX81" fmla="*/ 2093462 w 2918007"/>
                    <a:gd name="connsiteY81" fmla="*/ 1663569 h 2013279"/>
                    <a:gd name="connsiteX82" fmla="*/ 2079593 w 2918007"/>
                    <a:gd name="connsiteY82" fmla="*/ 1655104 h 2013279"/>
                    <a:gd name="connsiteX83" fmla="*/ 289776 w 2918007"/>
                    <a:gd name="connsiteY83" fmla="*/ 1591004 h 2013279"/>
                    <a:gd name="connsiteX84" fmla="*/ 392773 w 2918007"/>
                    <a:gd name="connsiteY84" fmla="*/ 1601644 h 2013279"/>
                    <a:gd name="connsiteX85" fmla="*/ 392773 w 2918007"/>
                    <a:gd name="connsiteY85" fmla="*/ 1601644 h 2013279"/>
                    <a:gd name="connsiteX86" fmla="*/ 331393 w 2918007"/>
                    <a:gd name="connsiteY86" fmla="*/ 1600999 h 2013279"/>
                    <a:gd name="connsiteX87" fmla="*/ 289776 w 2918007"/>
                    <a:gd name="connsiteY87" fmla="*/ 1591004 h 2013279"/>
                    <a:gd name="connsiteX88" fmla="*/ 2232084 w 2918007"/>
                    <a:gd name="connsiteY88" fmla="*/ 1584289 h 2013279"/>
                    <a:gd name="connsiteX89" fmla="*/ 2232081 w 2918007"/>
                    <a:gd name="connsiteY89" fmla="*/ 1584290 h 2013279"/>
                    <a:gd name="connsiteX90" fmla="*/ 2172593 w 2918007"/>
                    <a:gd name="connsiteY90" fmla="*/ 1592226 h 2013279"/>
                    <a:gd name="connsiteX91" fmla="*/ 2147248 w 2918007"/>
                    <a:gd name="connsiteY91" fmla="*/ 1597613 h 2013279"/>
                    <a:gd name="connsiteX92" fmla="*/ 2142293 w 2918007"/>
                    <a:gd name="connsiteY92" fmla="*/ 1598391 h 2013279"/>
                    <a:gd name="connsiteX93" fmla="*/ 2061408 w 2918007"/>
                    <a:gd name="connsiteY93" fmla="*/ 1615545 h 2013279"/>
                    <a:gd name="connsiteX94" fmla="*/ 1980659 w 2918007"/>
                    <a:gd name="connsiteY94" fmla="*/ 1706667 h 2013279"/>
                    <a:gd name="connsiteX95" fmla="*/ 1978131 w 2918007"/>
                    <a:gd name="connsiteY95" fmla="*/ 1739592 h 2013279"/>
                    <a:gd name="connsiteX96" fmla="*/ 1976523 w 2918007"/>
                    <a:gd name="connsiteY96" fmla="*/ 1746054 h 2013279"/>
                    <a:gd name="connsiteX97" fmla="*/ 1971531 w 2918007"/>
                    <a:gd name="connsiteY97" fmla="*/ 1757635 h 2013279"/>
                    <a:gd name="connsiteX98" fmla="*/ 1969185 w 2918007"/>
                    <a:gd name="connsiteY98" fmla="*/ 1760677 h 2013279"/>
                    <a:gd name="connsiteX99" fmla="*/ 1959596 w 2918007"/>
                    <a:gd name="connsiteY99" fmla="*/ 1764157 h 2013279"/>
                    <a:gd name="connsiteX100" fmla="*/ 1959597 w 2918007"/>
                    <a:gd name="connsiteY100" fmla="*/ 1764157 h 2013279"/>
                    <a:gd name="connsiteX101" fmla="*/ 1967971 w 2918007"/>
                    <a:gd name="connsiteY101" fmla="*/ 1762252 h 2013279"/>
                    <a:gd name="connsiteX102" fmla="*/ 1969185 w 2918007"/>
                    <a:gd name="connsiteY102" fmla="*/ 1760677 h 2013279"/>
                    <a:gd name="connsiteX103" fmla="*/ 1970411 w 2918007"/>
                    <a:gd name="connsiteY103" fmla="*/ 1760232 h 2013279"/>
                    <a:gd name="connsiteX104" fmla="*/ 1971531 w 2918007"/>
                    <a:gd name="connsiteY104" fmla="*/ 1757635 h 2013279"/>
                    <a:gd name="connsiteX105" fmla="*/ 1974647 w 2918007"/>
                    <a:gd name="connsiteY105" fmla="*/ 1753594 h 2013279"/>
                    <a:gd name="connsiteX106" fmla="*/ 1976523 w 2918007"/>
                    <a:gd name="connsiteY106" fmla="*/ 1746054 h 2013279"/>
                    <a:gd name="connsiteX107" fmla="*/ 1977876 w 2918007"/>
                    <a:gd name="connsiteY107" fmla="*/ 1742916 h 2013279"/>
                    <a:gd name="connsiteX108" fmla="*/ 1978131 w 2918007"/>
                    <a:gd name="connsiteY108" fmla="*/ 1739592 h 2013279"/>
                    <a:gd name="connsiteX109" fmla="*/ 1979063 w 2918007"/>
                    <a:gd name="connsiteY109" fmla="*/ 1735845 h 2013279"/>
                    <a:gd name="connsiteX110" fmla="*/ 1980660 w 2918007"/>
                    <a:gd name="connsiteY110" fmla="*/ 1706667 h 2013279"/>
                    <a:gd name="connsiteX111" fmla="*/ 2061409 w 2918007"/>
                    <a:gd name="connsiteY111" fmla="*/ 1615545 h 2013279"/>
                    <a:gd name="connsiteX112" fmla="*/ 2112985 w 2918007"/>
                    <a:gd name="connsiteY112" fmla="*/ 1604895 h 2013279"/>
                    <a:gd name="connsiteX113" fmla="*/ 2147248 w 2918007"/>
                    <a:gd name="connsiteY113" fmla="*/ 1597613 h 2013279"/>
                    <a:gd name="connsiteX114" fmla="*/ 2232081 w 2918007"/>
                    <a:gd name="connsiteY114" fmla="*/ 1584290 h 2013279"/>
                    <a:gd name="connsiteX115" fmla="*/ 2232085 w 2918007"/>
                    <a:gd name="connsiteY115" fmla="*/ 1584289 h 2013279"/>
                    <a:gd name="connsiteX116" fmla="*/ 1522672 w 2918007"/>
                    <a:gd name="connsiteY116" fmla="*/ 1576141 h 2013279"/>
                    <a:gd name="connsiteX117" fmla="*/ 1522671 w 2918007"/>
                    <a:gd name="connsiteY117" fmla="*/ 1576141 h 2013279"/>
                    <a:gd name="connsiteX118" fmla="*/ 1541086 w 2918007"/>
                    <a:gd name="connsiteY118" fmla="*/ 1594140 h 2013279"/>
                    <a:gd name="connsiteX119" fmla="*/ 1566281 w 2918007"/>
                    <a:gd name="connsiteY119" fmla="*/ 1629863 h 2013279"/>
                    <a:gd name="connsiteX120" fmla="*/ 1573075 w 2918007"/>
                    <a:gd name="connsiteY120" fmla="*/ 1640544 h 2013279"/>
                    <a:gd name="connsiteX121" fmla="*/ 1576192 w 2918007"/>
                    <a:gd name="connsiteY121" fmla="*/ 1645623 h 2013279"/>
                    <a:gd name="connsiteX122" fmla="*/ 1580518 w 2918007"/>
                    <a:gd name="connsiteY122" fmla="*/ 1652941 h 2013279"/>
                    <a:gd name="connsiteX123" fmla="*/ 1580613 w 2918007"/>
                    <a:gd name="connsiteY123" fmla="*/ 1653102 h 2013279"/>
                    <a:gd name="connsiteX124" fmla="*/ 1580665 w 2918007"/>
                    <a:gd name="connsiteY124" fmla="*/ 1653155 h 2013279"/>
                    <a:gd name="connsiteX125" fmla="*/ 1617078 w 2918007"/>
                    <a:gd name="connsiteY125" fmla="*/ 1690618 h 2013279"/>
                    <a:gd name="connsiteX126" fmla="*/ 1624194 w 2918007"/>
                    <a:gd name="connsiteY126" fmla="*/ 1697080 h 2013279"/>
                    <a:gd name="connsiteX127" fmla="*/ 1628623 w 2918007"/>
                    <a:gd name="connsiteY127" fmla="*/ 1701549 h 2013279"/>
                    <a:gd name="connsiteX128" fmla="*/ 1636422 w 2918007"/>
                    <a:gd name="connsiteY128" fmla="*/ 1708185 h 2013279"/>
                    <a:gd name="connsiteX129" fmla="*/ 1650764 w 2918007"/>
                    <a:gd name="connsiteY129" fmla="*/ 1721209 h 2013279"/>
                    <a:gd name="connsiteX130" fmla="*/ 1658267 w 2918007"/>
                    <a:gd name="connsiteY130" fmla="*/ 1726770 h 2013279"/>
                    <a:gd name="connsiteX131" fmla="*/ 1671590 w 2918007"/>
                    <a:gd name="connsiteY131" fmla="*/ 1738106 h 2013279"/>
                    <a:gd name="connsiteX132" fmla="*/ 1740724 w 2918007"/>
                    <a:gd name="connsiteY132" fmla="*/ 1782243 h 2013279"/>
                    <a:gd name="connsiteX133" fmla="*/ 1746978 w 2918007"/>
                    <a:gd name="connsiteY133" fmla="*/ 1784615 h 2013279"/>
                    <a:gd name="connsiteX134" fmla="*/ 1754203 w 2918007"/>
                    <a:gd name="connsiteY134" fmla="*/ 1788461 h 2013279"/>
                    <a:gd name="connsiteX135" fmla="*/ 1784658 w 2918007"/>
                    <a:gd name="connsiteY135" fmla="*/ 1798903 h 2013279"/>
                    <a:gd name="connsiteX136" fmla="*/ 1784662 w 2918007"/>
                    <a:gd name="connsiteY136" fmla="*/ 1798905 h 2013279"/>
                    <a:gd name="connsiteX137" fmla="*/ 1784663 w 2918007"/>
                    <a:gd name="connsiteY137" fmla="*/ 1798905 h 2013279"/>
                    <a:gd name="connsiteX138" fmla="*/ 1785936 w 2918007"/>
                    <a:gd name="connsiteY138" fmla="*/ 1799118 h 2013279"/>
                    <a:gd name="connsiteX139" fmla="*/ 1800053 w 2918007"/>
                    <a:gd name="connsiteY139" fmla="*/ 1801483 h 2013279"/>
                    <a:gd name="connsiteX140" fmla="*/ 1800054 w 2918007"/>
                    <a:gd name="connsiteY140" fmla="*/ 1801483 h 2013279"/>
                    <a:gd name="connsiteX141" fmla="*/ 1785936 w 2918007"/>
                    <a:gd name="connsiteY141" fmla="*/ 1799118 h 2013279"/>
                    <a:gd name="connsiteX142" fmla="*/ 1784663 w 2918007"/>
                    <a:gd name="connsiteY142" fmla="*/ 1798905 h 2013279"/>
                    <a:gd name="connsiteX143" fmla="*/ 1784663 w 2918007"/>
                    <a:gd name="connsiteY143" fmla="*/ 1798905 h 2013279"/>
                    <a:gd name="connsiteX144" fmla="*/ 1784658 w 2918007"/>
                    <a:gd name="connsiteY144" fmla="*/ 1798903 h 2013279"/>
                    <a:gd name="connsiteX145" fmla="*/ 1746978 w 2918007"/>
                    <a:gd name="connsiteY145" fmla="*/ 1784615 h 2013279"/>
                    <a:gd name="connsiteX146" fmla="*/ 1709098 w 2918007"/>
                    <a:gd name="connsiteY146" fmla="*/ 1764446 h 2013279"/>
                    <a:gd name="connsiteX147" fmla="*/ 1658267 w 2918007"/>
                    <a:gd name="connsiteY147" fmla="*/ 1726770 h 2013279"/>
                    <a:gd name="connsiteX148" fmla="*/ 1636422 w 2918007"/>
                    <a:gd name="connsiteY148" fmla="*/ 1708185 h 2013279"/>
                    <a:gd name="connsiteX149" fmla="*/ 1624194 w 2918007"/>
                    <a:gd name="connsiteY149" fmla="*/ 1697080 h 2013279"/>
                    <a:gd name="connsiteX150" fmla="*/ 1580665 w 2918007"/>
                    <a:gd name="connsiteY150" fmla="*/ 1653155 h 2013279"/>
                    <a:gd name="connsiteX151" fmla="*/ 1580614 w 2918007"/>
                    <a:gd name="connsiteY151" fmla="*/ 1653102 h 2013279"/>
                    <a:gd name="connsiteX152" fmla="*/ 1580518 w 2918007"/>
                    <a:gd name="connsiteY152" fmla="*/ 1652941 h 2013279"/>
                    <a:gd name="connsiteX153" fmla="*/ 1577167 w 2918007"/>
                    <a:gd name="connsiteY153" fmla="*/ 1647213 h 2013279"/>
                    <a:gd name="connsiteX154" fmla="*/ 1576192 w 2918007"/>
                    <a:gd name="connsiteY154" fmla="*/ 1645623 h 2013279"/>
                    <a:gd name="connsiteX155" fmla="*/ 1574681 w 2918007"/>
                    <a:gd name="connsiteY155" fmla="*/ 1643068 h 2013279"/>
                    <a:gd name="connsiteX156" fmla="*/ 1573075 w 2918007"/>
                    <a:gd name="connsiteY156" fmla="*/ 1640544 h 2013279"/>
                    <a:gd name="connsiteX157" fmla="*/ 1568131 w 2918007"/>
                    <a:gd name="connsiteY157" fmla="*/ 1632485 h 2013279"/>
                    <a:gd name="connsiteX158" fmla="*/ 1566281 w 2918007"/>
                    <a:gd name="connsiteY158" fmla="*/ 1629863 h 2013279"/>
                    <a:gd name="connsiteX159" fmla="*/ 1559965 w 2918007"/>
                    <a:gd name="connsiteY159" fmla="*/ 1619932 h 2013279"/>
                    <a:gd name="connsiteX160" fmla="*/ 1522672 w 2918007"/>
                    <a:gd name="connsiteY160" fmla="*/ 1576141 h 2013279"/>
                    <a:gd name="connsiteX161" fmla="*/ 506760 w 2918007"/>
                    <a:gd name="connsiteY161" fmla="*/ 1570139 h 2013279"/>
                    <a:gd name="connsiteX162" fmla="*/ 506760 w 2918007"/>
                    <a:gd name="connsiteY162" fmla="*/ 1570139 h 2013279"/>
                    <a:gd name="connsiteX163" fmla="*/ 520992 w 2918007"/>
                    <a:gd name="connsiteY163" fmla="*/ 1573342 h 2013279"/>
                    <a:gd name="connsiteX164" fmla="*/ 543822 w 2918007"/>
                    <a:gd name="connsiteY164" fmla="*/ 1629706 h 2013279"/>
                    <a:gd name="connsiteX165" fmla="*/ 510054 w 2918007"/>
                    <a:gd name="connsiteY165" fmla="*/ 1671688 h 2013279"/>
                    <a:gd name="connsiteX166" fmla="*/ 475062 w 2918007"/>
                    <a:gd name="connsiteY166" fmla="*/ 1674902 h 2013279"/>
                    <a:gd name="connsiteX167" fmla="*/ 475062 w 2918007"/>
                    <a:gd name="connsiteY167" fmla="*/ 1674902 h 2013279"/>
                    <a:gd name="connsiteX168" fmla="*/ 543822 w 2918007"/>
                    <a:gd name="connsiteY168" fmla="*/ 1629706 h 2013279"/>
                    <a:gd name="connsiteX169" fmla="*/ 506760 w 2918007"/>
                    <a:gd name="connsiteY169" fmla="*/ 1570139 h 2013279"/>
                    <a:gd name="connsiteX170" fmla="*/ 2203394 w 2918007"/>
                    <a:gd name="connsiteY170" fmla="*/ 1547435 h 2013279"/>
                    <a:gd name="connsiteX171" fmla="*/ 2253726 w 2918007"/>
                    <a:gd name="connsiteY171" fmla="*/ 1548436 h 2013279"/>
                    <a:gd name="connsiteX172" fmla="*/ 2253734 w 2918007"/>
                    <a:gd name="connsiteY172" fmla="*/ 1548438 h 2013279"/>
                    <a:gd name="connsiteX173" fmla="*/ 2283955 w 2918007"/>
                    <a:gd name="connsiteY173" fmla="*/ 1559558 h 2013279"/>
                    <a:gd name="connsiteX174" fmla="*/ 2288138 w 2918007"/>
                    <a:gd name="connsiteY174" fmla="*/ 1563215 h 2013279"/>
                    <a:gd name="connsiteX175" fmla="*/ 2291836 w 2918007"/>
                    <a:gd name="connsiteY175" fmla="*/ 1569999 h 2013279"/>
                    <a:gd name="connsiteX176" fmla="*/ 2288138 w 2918007"/>
                    <a:gd name="connsiteY176" fmla="*/ 1583674 h 2013279"/>
                    <a:gd name="connsiteX177" fmla="*/ 2283313 w 2918007"/>
                    <a:gd name="connsiteY177" fmla="*/ 1587840 h 2013279"/>
                    <a:gd name="connsiteX178" fmla="*/ 2283314 w 2918007"/>
                    <a:gd name="connsiteY178" fmla="*/ 1587840 h 2013279"/>
                    <a:gd name="connsiteX179" fmla="*/ 2293716 w 2918007"/>
                    <a:gd name="connsiteY179" fmla="*/ 1573448 h 2013279"/>
                    <a:gd name="connsiteX180" fmla="*/ 2291836 w 2918007"/>
                    <a:gd name="connsiteY180" fmla="*/ 1569999 h 2013279"/>
                    <a:gd name="connsiteX181" fmla="*/ 2292614 w 2918007"/>
                    <a:gd name="connsiteY181" fmla="*/ 1567126 h 2013279"/>
                    <a:gd name="connsiteX182" fmla="*/ 2288138 w 2918007"/>
                    <a:gd name="connsiteY182" fmla="*/ 1563215 h 2013279"/>
                    <a:gd name="connsiteX183" fmla="*/ 2286695 w 2918007"/>
                    <a:gd name="connsiteY183" fmla="*/ 1560566 h 2013279"/>
                    <a:gd name="connsiteX184" fmla="*/ 2283955 w 2918007"/>
                    <a:gd name="connsiteY184" fmla="*/ 1559558 h 2013279"/>
                    <a:gd name="connsiteX185" fmla="*/ 2281406 w 2918007"/>
                    <a:gd name="connsiteY185" fmla="*/ 1557330 h 2013279"/>
                    <a:gd name="connsiteX186" fmla="*/ 2253734 w 2918007"/>
                    <a:gd name="connsiteY186" fmla="*/ 1548438 h 2013279"/>
                    <a:gd name="connsiteX187" fmla="*/ 2253727 w 2918007"/>
                    <a:gd name="connsiteY187" fmla="*/ 1548436 h 2013279"/>
                    <a:gd name="connsiteX188" fmla="*/ 2203394 w 2918007"/>
                    <a:gd name="connsiteY188" fmla="*/ 1547435 h 2013279"/>
                    <a:gd name="connsiteX189" fmla="*/ 989426 w 2918007"/>
                    <a:gd name="connsiteY189" fmla="*/ 1534746 h 2013279"/>
                    <a:gd name="connsiteX190" fmla="*/ 994414 w 2918007"/>
                    <a:gd name="connsiteY190" fmla="*/ 1534890 h 2013279"/>
                    <a:gd name="connsiteX191" fmla="*/ 1021357 w 2918007"/>
                    <a:gd name="connsiteY191" fmla="*/ 1548766 h 2013279"/>
                    <a:gd name="connsiteX192" fmla="*/ 1027313 w 2918007"/>
                    <a:gd name="connsiteY192" fmla="*/ 1560173 h 2013279"/>
                    <a:gd name="connsiteX193" fmla="*/ 1034865 w 2918007"/>
                    <a:gd name="connsiteY193" fmla="*/ 1577065 h 2013279"/>
                    <a:gd name="connsiteX194" fmla="*/ 1036500 w 2918007"/>
                    <a:gd name="connsiteY194" fmla="*/ 1580109 h 2013279"/>
                    <a:gd name="connsiteX195" fmla="*/ 1042287 w 2918007"/>
                    <a:gd name="connsiteY195" fmla="*/ 1594415 h 2013279"/>
                    <a:gd name="connsiteX196" fmla="*/ 1045707 w 2918007"/>
                    <a:gd name="connsiteY196" fmla="*/ 1597251 h 2013279"/>
                    <a:gd name="connsiteX197" fmla="*/ 1048763 w 2918007"/>
                    <a:gd name="connsiteY197" fmla="*/ 1602943 h 2013279"/>
                    <a:gd name="connsiteX198" fmla="*/ 1061639 w 2918007"/>
                    <a:gd name="connsiteY198" fmla="*/ 1610464 h 2013279"/>
                    <a:gd name="connsiteX199" fmla="*/ 1061640 w 2918007"/>
                    <a:gd name="connsiteY199" fmla="*/ 1610464 h 2013279"/>
                    <a:gd name="connsiteX200" fmla="*/ 1079977 w 2918007"/>
                    <a:gd name="connsiteY200" fmla="*/ 1611756 h 2013279"/>
                    <a:gd name="connsiteX201" fmla="*/ 1081327 w 2918007"/>
                    <a:gd name="connsiteY201" fmla="*/ 1611851 h 2013279"/>
                    <a:gd name="connsiteX202" fmla="*/ 1081327 w 2918007"/>
                    <a:gd name="connsiteY202" fmla="*/ 1611851 h 2013279"/>
                    <a:gd name="connsiteX203" fmla="*/ 1079977 w 2918007"/>
                    <a:gd name="connsiteY203" fmla="*/ 1611756 h 2013279"/>
                    <a:gd name="connsiteX204" fmla="*/ 1061640 w 2918007"/>
                    <a:gd name="connsiteY204" fmla="*/ 1610464 h 2013279"/>
                    <a:gd name="connsiteX205" fmla="*/ 1061640 w 2918007"/>
                    <a:gd name="connsiteY205" fmla="*/ 1610464 h 2013279"/>
                    <a:gd name="connsiteX206" fmla="*/ 1045707 w 2918007"/>
                    <a:gd name="connsiteY206" fmla="*/ 1597251 h 2013279"/>
                    <a:gd name="connsiteX207" fmla="*/ 1036500 w 2918007"/>
                    <a:gd name="connsiteY207" fmla="*/ 1580109 h 2013279"/>
                    <a:gd name="connsiteX208" fmla="*/ 1032297 w 2918007"/>
                    <a:gd name="connsiteY208" fmla="*/ 1569716 h 2013279"/>
                    <a:gd name="connsiteX209" fmla="*/ 1027313 w 2918007"/>
                    <a:gd name="connsiteY209" fmla="*/ 1560173 h 2013279"/>
                    <a:gd name="connsiteX210" fmla="*/ 1022470 w 2918007"/>
                    <a:gd name="connsiteY210" fmla="*/ 1549340 h 2013279"/>
                    <a:gd name="connsiteX211" fmla="*/ 1021357 w 2918007"/>
                    <a:gd name="connsiteY211" fmla="*/ 1548766 h 2013279"/>
                    <a:gd name="connsiteX212" fmla="*/ 1020172 w 2918007"/>
                    <a:gd name="connsiteY212" fmla="*/ 1546497 h 2013279"/>
                    <a:gd name="connsiteX213" fmla="*/ 994415 w 2918007"/>
                    <a:gd name="connsiteY213" fmla="*/ 1534890 h 2013279"/>
                    <a:gd name="connsiteX214" fmla="*/ 989426 w 2918007"/>
                    <a:gd name="connsiteY214" fmla="*/ 1534746 h 2013279"/>
                    <a:gd name="connsiteX215" fmla="*/ 1798204 w 2918007"/>
                    <a:gd name="connsiteY215" fmla="*/ 1483173 h 2013279"/>
                    <a:gd name="connsiteX216" fmla="*/ 1750510 w 2918007"/>
                    <a:gd name="connsiteY216" fmla="*/ 1483740 h 2013279"/>
                    <a:gd name="connsiteX217" fmla="*/ 1750511 w 2918007"/>
                    <a:gd name="connsiteY217" fmla="*/ 1483740 h 2013279"/>
                    <a:gd name="connsiteX218" fmla="*/ 1566975 w 2918007"/>
                    <a:gd name="connsiteY218" fmla="*/ 1449156 h 2013279"/>
                    <a:gd name="connsiteX219" fmla="*/ 1529034 w 2918007"/>
                    <a:gd name="connsiteY219" fmla="*/ 1450063 h 2013279"/>
                    <a:gd name="connsiteX220" fmla="*/ 1521929 w 2918007"/>
                    <a:gd name="connsiteY220" fmla="*/ 1450233 h 2013279"/>
                    <a:gd name="connsiteX221" fmla="*/ 1516975 w 2918007"/>
                    <a:gd name="connsiteY221" fmla="*/ 1450767 h 2013279"/>
                    <a:gd name="connsiteX222" fmla="*/ 1473359 w 2918007"/>
                    <a:gd name="connsiteY222" fmla="*/ 1455467 h 2013279"/>
                    <a:gd name="connsiteX223" fmla="*/ 1301383 w 2918007"/>
                    <a:gd name="connsiteY223" fmla="*/ 1534890 h 2013279"/>
                    <a:gd name="connsiteX224" fmla="*/ 1148515 w 2918007"/>
                    <a:gd name="connsiteY224" fmla="*/ 1598306 h 2013279"/>
                    <a:gd name="connsiteX225" fmla="*/ 952498 w 2918007"/>
                    <a:gd name="connsiteY225" fmla="*/ 1716518 h 2013279"/>
                    <a:gd name="connsiteX226" fmla="*/ 909764 w 2918007"/>
                    <a:gd name="connsiteY226" fmla="*/ 1718058 h 2013279"/>
                    <a:gd name="connsiteX227" fmla="*/ 952499 w 2918007"/>
                    <a:gd name="connsiteY227" fmla="*/ 1716518 h 2013279"/>
                    <a:gd name="connsiteX228" fmla="*/ 1148516 w 2918007"/>
                    <a:gd name="connsiteY228" fmla="*/ 1598306 h 2013279"/>
                    <a:gd name="connsiteX229" fmla="*/ 1301384 w 2918007"/>
                    <a:gd name="connsiteY229" fmla="*/ 1534890 h 2013279"/>
                    <a:gd name="connsiteX230" fmla="*/ 1473360 w 2918007"/>
                    <a:gd name="connsiteY230" fmla="*/ 1455467 h 2013279"/>
                    <a:gd name="connsiteX231" fmla="*/ 1516975 w 2918007"/>
                    <a:gd name="connsiteY231" fmla="*/ 1450767 h 2013279"/>
                    <a:gd name="connsiteX232" fmla="*/ 1521930 w 2918007"/>
                    <a:gd name="connsiteY232" fmla="*/ 1450233 h 2013279"/>
                    <a:gd name="connsiteX233" fmla="*/ 1529034 w 2918007"/>
                    <a:gd name="connsiteY233" fmla="*/ 1450063 h 2013279"/>
                    <a:gd name="connsiteX234" fmla="*/ 1566975 w 2918007"/>
                    <a:gd name="connsiteY234" fmla="*/ 1449156 h 2013279"/>
                    <a:gd name="connsiteX235" fmla="*/ 786454 w 2918007"/>
                    <a:gd name="connsiteY235" fmla="*/ 1421835 h 2013279"/>
                    <a:gd name="connsiteX236" fmla="*/ 755248 w 2918007"/>
                    <a:gd name="connsiteY236" fmla="*/ 1426530 h 2013279"/>
                    <a:gd name="connsiteX237" fmla="*/ 736786 w 2918007"/>
                    <a:gd name="connsiteY237" fmla="*/ 1426943 h 2013279"/>
                    <a:gd name="connsiteX238" fmla="*/ 736786 w 2918007"/>
                    <a:gd name="connsiteY238" fmla="*/ 1426943 h 2013279"/>
                    <a:gd name="connsiteX239" fmla="*/ 755249 w 2918007"/>
                    <a:gd name="connsiteY239" fmla="*/ 1426530 h 2013279"/>
                    <a:gd name="connsiteX240" fmla="*/ 786454 w 2918007"/>
                    <a:gd name="connsiteY240" fmla="*/ 1421835 h 2013279"/>
                    <a:gd name="connsiteX241" fmla="*/ 2099009 w 2918007"/>
                    <a:gd name="connsiteY241" fmla="*/ 1376659 h 2013279"/>
                    <a:gd name="connsiteX242" fmla="*/ 2120265 w 2918007"/>
                    <a:gd name="connsiteY242" fmla="*/ 1381382 h 2013279"/>
                    <a:gd name="connsiteX243" fmla="*/ 2122596 w 2918007"/>
                    <a:gd name="connsiteY243" fmla="*/ 1393508 h 2013279"/>
                    <a:gd name="connsiteX244" fmla="*/ 2121071 w 2918007"/>
                    <a:gd name="connsiteY244" fmla="*/ 1396565 h 2013279"/>
                    <a:gd name="connsiteX245" fmla="*/ 2116884 w 2918007"/>
                    <a:gd name="connsiteY245" fmla="*/ 1401902 h 2013279"/>
                    <a:gd name="connsiteX246" fmla="*/ 1875254 w 2918007"/>
                    <a:gd name="connsiteY246" fmla="*/ 1507185 h 2013279"/>
                    <a:gd name="connsiteX247" fmla="*/ 1875262 w 2918007"/>
                    <a:gd name="connsiteY247" fmla="*/ 1507214 h 2013279"/>
                    <a:gd name="connsiteX248" fmla="*/ 1882616 w 2918007"/>
                    <a:gd name="connsiteY248" fmla="*/ 1538957 h 2013279"/>
                    <a:gd name="connsiteX249" fmla="*/ 1885021 w 2918007"/>
                    <a:gd name="connsiteY249" fmla="*/ 1543882 h 2013279"/>
                    <a:gd name="connsiteX250" fmla="*/ 1886034 w 2918007"/>
                    <a:gd name="connsiteY250" fmla="*/ 1547689 h 2013279"/>
                    <a:gd name="connsiteX251" fmla="*/ 1889193 w 2918007"/>
                    <a:gd name="connsiteY251" fmla="*/ 1552426 h 2013279"/>
                    <a:gd name="connsiteX252" fmla="*/ 1894160 w 2918007"/>
                    <a:gd name="connsiteY252" fmla="*/ 1562598 h 2013279"/>
                    <a:gd name="connsiteX253" fmla="*/ 1898216 w 2918007"/>
                    <a:gd name="connsiteY253" fmla="*/ 1565956 h 2013279"/>
                    <a:gd name="connsiteX254" fmla="*/ 1903821 w 2918007"/>
                    <a:gd name="connsiteY254" fmla="*/ 1574361 h 2013279"/>
                    <a:gd name="connsiteX255" fmla="*/ 1953537 w 2918007"/>
                    <a:gd name="connsiteY255" fmla="*/ 1596228 h 2013279"/>
                    <a:gd name="connsiteX256" fmla="*/ 1953538 w 2918007"/>
                    <a:gd name="connsiteY256" fmla="*/ 1596228 h 2013279"/>
                    <a:gd name="connsiteX257" fmla="*/ 1926896 w 2918007"/>
                    <a:gd name="connsiteY257" fmla="*/ 1589707 h 2013279"/>
                    <a:gd name="connsiteX258" fmla="*/ 1898216 w 2918007"/>
                    <a:gd name="connsiteY258" fmla="*/ 1565956 h 2013279"/>
                    <a:gd name="connsiteX259" fmla="*/ 1889193 w 2918007"/>
                    <a:gd name="connsiteY259" fmla="*/ 1552426 h 2013279"/>
                    <a:gd name="connsiteX260" fmla="*/ 1885021 w 2918007"/>
                    <a:gd name="connsiteY260" fmla="*/ 1543882 h 2013279"/>
                    <a:gd name="connsiteX261" fmla="*/ 1875262 w 2918007"/>
                    <a:gd name="connsiteY261" fmla="*/ 1507214 h 2013279"/>
                    <a:gd name="connsiteX262" fmla="*/ 1875255 w 2918007"/>
                    <a:gd name="connsiteY262" fmla="*/ 1507185 h 2013279"/>
                    <a:gd name="connsiteX263" fmla="*/ 2116885 w 2918007"/>
                    <a:gd name="connsiteY263" fmla="*/ 1401902 h 2013279"/>
                    <a:gd name="connsiteX264" fmla="*/ 2120246 w 2918007"/>
                    <a:gd name="connsiteY264" fmla="*/ 1398217 h 2013279"/>
                    <a:gd name="connsiteX265" fmla="*/ 2121071 w 2918007"/>
                    <a:gd name="connsiteY265" fmla="*/ 1396565 h 2013279"/>
                    <a:gd name="connsiteX266" fmla="*/ 2122768 w 2918007"/>
                    <a:gd name="connsiteY266" fmla="*/ 1394402 h 2013279"/>
                    <a:gd name="connsiteX267" fmla="*/ 2122596 w 2918007"/>
                    <a:gd name="connsiteY267" fmla="*/ 1393508 h 2013279"/>
                    <a:gd name="connsiteX268" fmla="*/ 2124359 w 2918007"/>
                    <a:gd name="connsiteY268" fmla="*/ 1389973 h 2013279"/>
                    <a:gd name="connsiteX269" fmla="*/ 2099010 w 2918007"/>
                    <a:gd name="connsiteY269" fmla="*/ 1376659 h 2013279"/>
                    <a:gd name="connsiteX270" fmla="*/ 602255 w 2918007"/>
                    <a:gd name="connsiteY270" fmla="*/ 1376380 h 2013279"/>
                    <a:gd name="connsiteX271" fmla="*/ 631351 w 2918007"/>
                    <a:gd name="connsiteY271" fmla="*/ 1381584 h 2013279"/>
                    <a:gd name="connsiteX272" fmla="*/ 734060 w 2918007"/>
                    <a:gd name="connsiteY272" fmla="*/ 1390973 h 2013279"/>
                    <a:gd name="connsiteX273" fmla="*/ 734060 w 2918007"/>
                    <a:gd name="connsiteY273" fmla="*/ 1390973 h 2013279"/>
                    <a:gd name="connsiteX274" fmla="*/ 673547 w 2918007"/>
                    <a:gd name="connsiteY274" fmla="*/ 1388703 h 2013279"/>
                    <a:gd name="connsiteX275" fmla="*/ 631352 w 2918007"/>
                    <a:gd name="connsiteY275" fmla="*/ 1381584 h 2013279"/>
                    <a:gd name="connsiteX276" fmla="*/ 602256 w 2918007"/>
                    <a:gd name="connsiteY276" fmla="*/ 1376380 h 2013279"/>
                    <a:gd name="connsiteX277" fmla="*/ 1133105 w 2918007"/>
                    <a:gd name="connsiteY277" fmla="*/ 1339718 h 2013279"/>
                    <a:gd name="connsiteX278" fmla="*/ 1149459 w 2918007"/>
                    <a:gd name="connsiteY278" fmla="*/ 1347135 h 2013279"/>
                    <a:gd name="connsiteX279" fmla="*/ 1149464 w 2918007"/>
                    <a:gd name="connsiteY279" fmla="*/ 1347150 h 2013279"/>
                    <a:gd name="connsiteX280" fmla="*/ 1155365 w 2918007"/>
                    <a:gd name="connsiteY280" fmla="*/ 1367673 h 2013279"/>
                    <a:gd name="connsiteX281" fmla="*/ 1156844 w 2918007"/>
                    <a:gd name="connsiteY281" fmla="*/ 1380140 h 2013279"/>
                    <a:gd name="connsiteX282" fmla="*/ 1158590 w 2918007"/>
                    <a:gd name="connsiteY282" fmla="*/ 1397987 h 2013279"/>
                    <a:gd name="connsiteX283" fmla="*/ 1164537 w 2918007"/>
                    <a:gd name="connsiteY283" fmla="*/ 1426510 h 2013279"/>
                    <a:gd name="connsiteX284" fmla="*/ 1164541 w 2918007"/>
                    <a:gd name="connsiteY284" fmla="*/ 1426530 h 2013279"/>
                    <a:gd name="connsiteX285" fmla="*/ 1164558 w 2918007"/>
                    <a:gd name="connsiteY285" fmla="*/ 1426562 h 2013279"/>
                    <a:gd name="connsiteX286" fmla="*/ 1178873 w 2918007"/>
                    <a:gd name="connsiteY286" fmla="*/ 1455380 h 2013279"/>
                    <a:gd name="connsiteX287" fmla="*/ 1190453 w 2918007"/>
                    <a:gd name="connsiteY287" fmla="*/ 1476316 h 2013279"/>
                    <a:gd name="connsiteX288" fmla="*/ 1195535 w 2918007"/>
                    <a:gd name="connsiteY288" fmla="*/ 1486112 h 2013279"/>
                    <a:gd name="connsiteX289" fmla="*/ 1201985 w 2918007"/>
                    <a:gd name="connsiteY289" fmla="*/ 1505913 h 2013279"/>
                    <a:gd name="connsiteX290" fmla="*/ 1201988 w 2918007"/>
                    <a:gd name="connsiteY290" fmla="*/ 1505924 h 2013279"/>
                    <a:gd name="connsiteX291" fmla="*/ 1188581 w 2918007"/>
                    <a:gd name="connsiteY291" fmla="*/ 1510879 h 2013279"/>
                    <a:gd name="connsiteX292" fmla="*/ 1188582 w 2918007"/>
                    <a:gd name="connsiteY292" fmla="*/ 1510879 h 2013279"/>
                    <a:gd name="connsiteX293" fmla="*/ 1201989 w 2918007"/>
                    <a:gd name="connsiteY293" fmla="*/ 1505924 h 2013279"/>
                    <a:gd name="connsiteX294" fmla="*/ 1201985 w 2918007"/>
                    <a:gd name="connsiteY294" fmla="*/ 1505913 h 2013279"/>
                    <a:gd name="connsiteX295" fmla="*/ 1198087 w 2918007"/>
                    <a:gd name="connsiteY295" fmla="*/ 1491031 h 2013279"/>
                    <a:gd name="connsiteX296" fmla="*/ 1195535 w 2918007"/>
                    <a:gd name="connsiteY296" fmla="*/ 1486112 h 2013279"/>
                    <a:gd name="connsiteX297" fmla="*/ 1195054 w 2918007"/>
                    <a:gd name="connsiteY297" fmla="*/ 1484635 h 2013279"/>
                    <a:gd name="connsiteX298" fmla="*/ 1190453 w 2918007"/>
                    <a:gd name="connsiteY298" fmla="*/ 1476316 h 2013279"/>
                    <a:gd name="connsiteX299" fmla="*/ 1187425 w 2918007"/>
                    <a:gd name="connsiteY299" fmla="*/ 1470480 h 2013279"/>
                    <a:gd name="connsiteX300" fmla="*/ 1164558 w 2918007"/>
                    <a:gd name="connsiteY300" fmla="*/ 1426562 h 2013279"/>
                    <a:gd name="connsiteX301" fmla="*/ 1164542 w 2918007"/>
                    <a:gd name="connsiteY301" fmla="*/ 1426530 h 2013279"/>
                    <a:gd name="connsiteX302" fmla="*/ 1164537 w 2918007"/>
                    <a:gd name="connsiteY302" fmla="*/ 1426510 h 2013279"/>
                    <a:gd name="connsiteX303" fmla="*/ 1157195 w 2918007"/>
                    <a:gd name="connsiteY303" fmla="*/ 1383098 h 2013279"/>
                    <a:gd name="connsiteX304" fmla="*/ 1156844 w 2918007"/>
                    <a:gd name="connsiteY304" fmla="*/ 1380140 h 2013279"/>
                    <a:gd name="connsiteX305" fmla="*/ 1155758 w 2918007"/>
                    <a:gd name="connsiteY305" fmla="*/ 1369040 h 2013279"/>
                    <a:gd name="connsiteX306" fmla="*/ 1155365 w 2918007"/>
                    <a:gd name="connsiteY306" fmla="*/ 1367673 h 2013279"/>
                    <a:gd name="connsiteX307" fmla="*/ 1154765 w 2918007"/>
                    <a:gd name="connsiteY307" fmla="*/ 1362612 h 2013279"/>
                    <a:gd name="connsiteX308" fmla="*/ 1149464 w 2918007"/>
                    <a:gd name="connsiteY308" fmla="*/ 1347150 h 2013279"/>
                    <a:gd name="connsiteX309" fmla="*/ 1149459 w 2918007"/>
                    <a:gd name="connsiteY309" fmla="*/ 1347135 h 2013279"/>
                    <a:gd name="connsiteX310" fmla="*/ 1133106 w 2918007"/>
                    <a:gd name="connsiteY310" fmla="*/ 1339718 h 2013279"/>
                    <a:gd name="connsiteX311" fmla="*/ 185076 w 2918007"/>
                    <a:gd name="connsiteY311" fmla="*/ 1331714 h 2013279"/>
                    <a:gd name="connsiteX312" fmla="*/ 229280 w 2918007"/>
                    <a:gd name="connsiteY312" fmla="*/ 1341324 h 2013279"/>
                    <a:gd name="connsiteX313" fmla="*/ 264225 w 2918007"/>
                    <a:gd name="connsiteY313" fmla="*/ 1344989 h 2013279"/>
                    <a:gd name="connsiteX314" fmla="*/ 264225 w 2918007"/>
                    <a:gd name="connsiteY314" fmla="*/ 1344989 h 2013279"/>
                    <a:gd name="connsiteX315" fmla="*/ 229281 w 2918007"/>
                    <a:gd name="connsiteY315" fmla="*/ 1341324 h 2013279"/>
                    <a:gd name="connsiteX316" fmla="*/ 185076 w 2918007"/>
                    <a:gd name="connsiteY316" fmla="*/ 1331714 h 2013279"/>
                    <a:gd name="connsiteX317" fmla="*/ 1069254 w 2918007"/>
                    <a:gd name="connsiteY317" fmla="*/ 1312314 h 2013279"/>
                    <a:gd name="connsiteX318" fmla="*/ 1031589 w 2918007"/>
                    <a:gd name="connsiteY318" fmla="*/ 1312711 h 2013279"/>
                    <a:gd name="connsiteX319" fmla="*/ 1029025 w 2918007"/>
                    <a:gd name="connsiteY319" fmla="*/ 1313231 h 2013279"/>
                    <a:gd name="connsiteX320" fmla="*/ 1026814 w 2918007"/>
                    <a:gd name="connsiteY320" fmla="*/ 1313281 h 2013279"/>
                    <a:gd name="connsiteX321" fmla="*/ 1022870 w 2918007"/>
                    <a:gd name="connsiteY321" fmla="*/ 1314480 h 2013279"/>
                    <a:gd name="connsiteX322" fmla="*/ 1001144 w 2918007"/>
                    <a:gd name="connsiteY322" fmla="*/ 1318888 h 2013279"/>
                    <a:gd name="connsiteX323" fmla="*/ 991719 w 2918007"/>
                    <a:gd name="connsiteY323" fmla="*/ 1323946 h 2013279"/>
                    <a:gd name="connsiteX324" fmla="*/ 980282 w 2918007"/>
                    <a:gd name="connsiteY324" fmla="*/ 1327421 h 2013279"/>
                    <a:gd name="connsiteX325" fmla="*/ 966848 w 2918007"/>
                    <a:gd name="connsiteY325" fmla="*/ 1337292 h 2013279"/>
                    <a:gd name="connsiteX326" fmla="*/ 959205 w 2918007"/>
                    <a:gd name="connsiteY326" fmla="*/ 1341393 h 2013279"/>
                    <a:gd name="connsiteX327" fmla="*/ 955423 w 2918007"/>
                    <a:gd name="connsiteY327" fmla="*/ 1345686 h 2013279"/>
                    <a:gd name="connsiteX328" fmla="*/ 951271 w 2918007"/>
                    <a:gd name="connsiteY328" fmla="*/ 1348736 h 2013279"/>
                    <a:gd name="connsiteX329" fmla="*/ 941420 w 2918007"/>
                    <a:gd name="connsiteY329" fmla="*/ 1361580 h 2013279"/>
                    <a:gd name="connsiteX330" fmla="*/ 938015 w 2918007"/>
                    <a:gd name="connsiteY330" fmla="*/ 1365445 h 2013279"/>
                    <a:gd name="connsiteX331" fmla="*/ 937074 w 2918007"/>
                    <a:gd name="connsiteY331" fmla="*/ 1367247 h 2013279"/>
                    <a:gd name="connsiteX332" fmla="*/ 936367 w 2918007"/>
                    <a:gd name="connsiteY332" fmla="*/ 1368168 h 2013279"/>
                    <a:gd name="connsiteX333" fmla="*/ 932176 w 2918007"/>
                    <a:gd name="connsiteY333" fmla="*/ 1376621 h 2013279"/>
                    <a:gd name="connsiteX334" fmla="*/ 932156 w 2918007"/>
                    <a:gd name="connsiteY334" fmla="*/ 1376659 h 2013279"/>
                    <a:gd name="connsiteX335" fmla="*/ 821203 w 2918007"/>
                    <a:gd name="connsiteY335" fmla="*/ 1500412 h 2013279"/>
                    <a:gd name="connsiteX336" fmla="*/ 826135 w 2918007"/>
                    <a:gd name="connsiteY336" fmla="*/ 1562596 h 2013279"/>
                    <a:gd name="connsiteX337" fmla="*/ 778671 w 2918007"/>
                    <a:gd name="connsiteY337" fmla="*/ 1688812 h 2013279"/>
                    <a:gd name="connsiteX338" fmla="*/ 789771 w 2918007"/>
                    <a:gd name="connsiteY338" fmla="*/ 1731514 h 2013279"/>
                    <a:gd name="connsiteX339" fmla="*/ 793560 w 2918007"/>
                    <a:gd name="connsiteY339" fmla="*/ 1743252 h 2013279"/>
                    <a:gd name="connsiteX340" fmla="*/ 795330 w 2918007"/>
                    <a:gd name="connsiteY340" fmla="*/ 1749724 h 2013279"/>
                    <a:gd name="connsiteX341" fmla="*/ 797268 w 2918007"/>
                    <a:gd name="connsiteY341" fmla="*/ 1754737 h 2013279"/>
                    <a:gd name="connsiteX342" fmla="*/ 800898 w 2918007"/>
                    <a:gd name="connsiteY342" fmla="*/ 1765981 h 2013279"/>
                    <a:gd name="connsiteX343" fmla="*/ 804874 w 2918007"/>
                    <a:gd name="connsiteY343" fmla="*/ 1774412 h 2013279"/>
                    <a:gd name="connsiteX344" fmla="*/ 812080 w 2918007"/>
                    <a:gd name="connsiteY344" fmla="*/ 1793054 h 2013279"/>
                    <a:gd name="connsiteX345" fmla="*/ 819852 w 2918007"/>
                    <a:gd name="connsiteY345" fmla="*/ 1806177 h 2013279"/>
                    <a:gd name="connsiteX346" fmla="*/ 823342 w 2918007"/>
                    <a:gd name="connsiteY346" fmla="*/ 1813575 h 2013279"/>
                    <a:gd name="connsiteX347" fmla="*/ 825829 w 2918007"/>
                    <a:gd name="connsiteY347" fmla="*/ 1816267 h 2013279"/>
                    <a:gd name="connsiteX348" fmla="*/ 829013 w 2918007"/>
                    <a:gd name="connsiteY348" fmla="*/ 1821642 h 2013279"/>
                    <a:gd name="connsiteX349" fmla="*/ 846210 w 2918007"/>
                    <a:gd name="connsiteY349" fmla="*/ 1838318 h 2013279"/>
                    <a:gd name="connsiteX350" fmla="*/ 846218 w 2918007"/>
                    <a:gd name="connsiteY350" fmla="*/ 1838327 h 2013279"/>
                    <a:gd name="connsiteX351" fmla="*/ 869745 w 2918007"/>
                    <a:gd name="connsiteY351" fmla="*/ 1846967 h 2013279"/>
                    <a:gd name="connsiteX352" fmla="*/ 869746 w 2918007"/>
                    <a:gd name="connsiteY352" fmla="*/ 1846967 h 2013279"/>
                    <a:gd name="connsiteX353" fmla="*/ 846219 w 2918007"/>
                    <a:gd name="connsiteY353" fmla="*/ 1838327 h 2013279"/>
                    <a:gd name="connsiteX354" fmla="*/ 846210 w 2918007"/>
                    <a:gd name="connsiteY354" fmla="*/ 1838318 h 2013279"/>
                    <a:gd name="connsiteX355" fmla="*/ 825829 w 2918007"/>
                    <a:gd name="connsiteY355" fmla="*/ 1816267 h 2013279"/>
                    <a:gd name="connsiteX356" fmla="*/ 819852 w 2918007"/>
                    <a:gd name="connsiteY356" fmla="*/ 1806177 h 2013279"/>
                    <a:gd name="connsiteX357" fmla="*/ 804874 w 2918007"/>
                    <a:gd name="connsiteY357" fmla="*/ 1774412 h 2013279"/>
                    <a:gd name="connsiteX358" fmla="*/ 797268 w 2918007"/>
                    <a:gd name="connsiteY358" fmla="*/ 1754737 h 2013279"/>
                    <a:gd name="connsiteX359" fmla="*/ 793560 w 2918007"/>
                    <a:gd name="connsiteY359" fmla="*/ 1743252 h 2013279"/>
                    <a:gd name="connsiteX360" fmla="*/ 778672 w 2918007"/>
                    <a:gd name="connsiteY360" fmla="*/ 1688812 h 2013279"/>
                    <a:gd name="connsiteX361" fmla="*/ 826136 w 2918007"/>
                    <a:gd name="connsiteY361" fmla="*/ 1562596 h 2013279"/>
                    <a:gd name="connsiteX362" fmla="*/ 821204 w 2918007"/>
                    <a:gd name="connsiteY362" fmla="*/ 1500412 h 2013279"/>
                    <a:gd name="connsiteX363" fmla="*/ 932157 w 2918007"/>
                    <a:gd name="connsiteY363" fmla="*/ 1376659 h 2013279"/>
                    <a:gd name="connsiteX364" fmla="*/ 932176 w 2918007"/>
                    <a:gd name="connsiteY364" fmla="*/ 1376621 h 2013279"/>
                    <a:gd name="connsiteX365" fmla="*/ 937074 w 2918007"/>
                    <a:gd name="connsiteY365" fmla="*/ 1367247 h 2013279"/>
                    <a:gd name="connsiteX366" fmla="*/ 941420 w 2918007"/>
                    <a:gd name="connsiteY366" fmla="*/ 1361580 h 2013279"/>
                    <a:gd name="connsiteX367" fmla="*/ 955423 w 2918007"/>
                    <a:gd name="connsiteY367" fmla="*/ 1345686 h 2013279"/>
                    <a:gd name="connsiteX368" fmla="*/ 966848 w 2918007"/>
                    <a:gd name="connsiteY368" fmla="*/ 1337292 h 2013279"/>
                    <a:gd name="connsiteX369" fmla="*/ 991719 w 2918007"/>
                    <a:gd name="connsiteY369" fmla="*/ 1323946 h 2013279"/>
                    <a:gd name="connsiteX370" fmla="*/ 1022870 w 2918007"/>
                    <a:gd name="connsiteY370" fmla="*/ 1314480 h 2013279"/>
                    <a:gd name="connsiteX371" fmla="*/ 1029025 w 2918007"/>
                    <a:gd name="connsiteY371" fmla="*/ 1313231 h 2013279"/>
                    <a:gd name="connsiteX372" fmla="*/ 1069254 w 2918007"/>
                    <a:gd name="connsiteY372" fmla="*/ 1312314 h 2013279"/>
                    <a:gd name="connsiteX373" fmla="*/ 454443 w 2918007"/>
                    <a:gd name="connsiteY373" fmla="*/ 1310780 h 2013279"/>
                    <a:gd name="connsiteX374" fmla="*/ 433784 w 2918007"/>
                    <a:gd name="connsiteY374" fmla="*/ 1330395 h 2013279"/>
                    <a:gd name="connsiteX375" fmla="*/ 433777 w 2918007"/>
                    <a:gd name="connsiteY375" fmla="*/ 1330400 h 2013279"/>
                    <a:gd name="connsiteX376" fmla="*/ 400643 w 2918007"/>
                    <a:gd name="connsiteY376" fmla="*/ 1349411 h 2013279"/>
                    <a:gd name="connsiteX377" fmla="*/ 391172 w 2918007"/>
                    <a:gd name="connsiteY377" fmla="*/ 1353835 h 2013279"/>
                    <a:gd name="connsiteX378" fmla="*/ 386877 w 2918007"/>
                    <a:gd name="connsiteY378" fmla="*/ 1355680 h 2013279"/>
                    <a:gd name="connsiteX379" fmla="*/ 380475 w 2918007"/>
                    <a:gd name="connsiteY379" fmla="*/ 1358188 h 2013279"/>
                    <a:gd name="connsiteX380" fmla="*/ 311377 w 2918007"/>
                    <a:gd name="connsiteY380" fmla="*/ 1375258 h 2013279"/>
                    <a:gd name="connsiteX381" fmla="*/ 311376 w 2918007"/>
                    <a:gd name="connsiteY381" fmla="*/ 1375258 h 2013279"/>
                    <a:gd name="connsiteX382" fmla="*/ 279114 w 2918007"/>
                    <a:gd name="connsiteY382" fmla="*/ 1378792 h 2013279"/>
                    <a:gd name="connsiteX383" fmla="*/ 260748 w 2918007"/>
                    <a:gd name="connsiteY383" fmla="*/ 1380805 h 2013279"/>
                    <a:gd name="connsiteX384" fmla="*/ 260749 w 2918007"/>
                    <a:gd name="connsiteY384" fmla="*/ 1380805 h 2013279"/>
                    <a:gd name="connsiteX385" fmla="*/ 279114 w 2918007"/>
                    <a:gd name="connsiteY385" fmla="*/ 1378792 h 2013279"/>
                    <a:gd name="connsiteX386" fmla="*/ 311377 w 2918007"/>
                    <a:gd name="connsiteY386" fmla="*/ 1375258 h 2013279"/>
                    <a:gd name="connsiteX387" fmla="*/ 311377 w 2918007"/>
                    <a:gd name="connsiteY387" fmla="*/ 1375258 h 2013279"/>
                    <a:gd name="connsiteX388" fmla="*/ 380476 w 2918007"/>
                    <a:gd name="connsiteY388" fmla="*/ 1358188 h 2013279"/>
                    <a:gd name="connsiteX389" fmla="*/ 385453 w 2918007"/>
                    <a:gd name="connsiteY389" fmla="*/ 1356292 h 2013279"/>
                    <a:gd name="connsiteX390" fmla="*/ 386877 w 2918007"/>
                    <a:gd name="connsiteY390" fmla="*/ 1355680 h 2013279"/>
                    <a:gd name="connsiteX391" fmla="*/ 388999 w 2918007"/>
                    <a:gd name="connsiteY391" fmla="*/ 1354850 h 2013279"/>
                    <a:gd name="connsiteX392" fmla="*/ 391172 w 2918007"/>
                    <a:gd name="connsiteY392" fmla="*/ 1353835 h 2013279"/>
                    <a:gd name="connsiteX393" fmla="*/ 398192 w 2918007"/>
                    <a:gd name="connsiteY393" fmla="*/ 1350818 h 2013279"/>
                    <a:gd name="connsiteX394" fmla="*/ 400643 w 2918007"/>
                    <a:gd name="connsiteY394" fmla="*/ 1349411 h 2013279"/>
                    <a:gd name="connsiteX395" fmla="*/ 409369 w 2918007"/>
                    <a:gd name="connsiteY395" fmla="*/ 1345336 h 2013279"/>
                    <a:gd name="connsiteX396" fmla="*/ 433777 w 2918007"/>
                    <a:gd name="connsiteY396" fmla="*/ 1330400 h 2013279"/>
                    <a:gd name="connsiteX397" fmla="*/ 433785 w 2918007"/>
                    <a:gd name="connsiteY397" fmla="*/ 1330395 h 2013279"/>
                    <a:gd name="connsiteX398" fmla="*/ 454443 w 2918007"/>
                    <a:gd name="connsiteY398" fmla="*/ 1310781 h 2013279"/>
                    <a:gd name="connsiteX399" fmla="*/ 586165 w 2918007"/>
                    <a:gd name="connsiteY399" fmla="*/ 1241610 h 2013279"/>
                    <a:gd name="connsiteX400" fmla="*/ 536425 w 2918007"/>
                    <a:gd name="connsiteY400" fmla="*/ 1247365 h 2013279"/>
                    <a:gd name="connsiteX401" fmla="*/ 528411 w 2918007"/>
                    <a:gd name="connsiteY401" fmla="*/ 1424067 h 2013279"/>
                    <a:gd name="connsiteX402" fmla="*/ 538890 w 2918007"/>
                    <a:gd name="connsiteY402" fmla="*/ 1547820 h 2013279"/>
                    <a:gd name="connsiteX403" fmla="*/ 538915 w 2918007"/>
                    <a:gd name="connsiteY403" fmla="*/ 1547827 h 2013279"/>
                    <a:gd name="connsiteX404" fmla="*/ 547132 w 2918007"/>
                    <a:gd name="connsiteY404" fmla="*/ 1550259 h 2013279"/>
                    <a:gd name="connsiteX405" fmla="*/ 548826 w 2918007"/>
                    <a:gd name="connsiteY405" fmla="*/ 1550691 h 2013279"/>
                    <a:gd name="connsiteX406" fmla="*/ 551509 w 2918007"/>
                    <a:gd name="connsiteY406" fmla="*/ 1551467 h 2013279"/>
                    <a:gd name="connsiteX407" fmla="*/ 555815 w 2918007"/>
                    <a:gd name="connsiteY407" fmla="*/ 1552476 h 2013279"/>
                    <a:gd name="connsiteX408" fmla="*/ 569220 w 2918007"/>
                    <a:gd name="connsiteY408" fmla="*/ 1555901 h 2013279"/>
                    <a:gd name="connsiteX409" fmla="*/ 572756 w 2918007"/>
                    <a:gd name="connsiteY409" fmla="*/ 1556450 h 2013279"/>
                    <a:gd name="connsiteX410" fmla="*/ 584222 w 2918007"/>
                    <a:gd name="connsiteY410" fmla="*/ 1559138 h 2013279"/>
                    <a:gd name="connsiteX411" fmla="*/ 629310 w 2918007"/>
                    <a:gd name="connsiteY411" fmla="*/ 1565931 h 2013279"/>
                    <a:gd name="connsiteX412" fmla="*/ 634523 w 2918007"/>
                    <a:gd name="connsiteY412" fmla="*/ 1566037 h 2013279"/>
                    <a:gd name="connsiteX413" fmla="*/ 639134 w 2918007"/>
                    <a:gd name="connsiteY413" fmla="*/ 1566752 h 2013279"/>
                    <a:gd name="connsiteX414" fmla="*/ 679056 w 2918007"/>
                    <a:gd name="connsiteY414" fmla="*/ 1566940 h 2013279"/>
                    <a:gd name="connsiteX415" fmla="*/ 634523 w 2918007"/>
                    <a:gd name="connsiteY415" fmla="*/ 1566037 h 2013279"/>
                    <a:gd name="connsiteX416" fmla="*/ 572756 w 2918007"/>
                    <a:gd name="connsiteY416" fmla="*/ 1556450 h 2013279"/>
                    <a:gd name="connsiteX417" fmla="*/ 555815 w 2918007"/>
                    <a:gd name="connsiteY417" fmla="*/ 1552476 h 2013279"/>
                    <a:gd name="connsiteX418" fmla="*/ 548826 w 2918007"/>
                    <a:gd name="connsiteY418" fmla="*/ 1550691 h 2013279"/>
                    <a:gd name="connsiteX419" fmla="*/ 538915 w 2918007"/>
                    <a:gd name="connsiteY419" fmla="*/ 1547827 h 2013279"/>
                    <a:gd name="connsiteX420" fmla="*/ 538891 w 2918007"/>
                    <a:gd name="connsiteY420" fmla="*/ 1547820 h 2013279"/>
                    <a:gd name="connsiteX421" fmla="*/ 528412 w 2918007"/>
                    <a:gd name="connsiteY421" fmla="*/ 1424067 h 2013279"/>
                    <a:gd name="connsiteX422" fmla="*/ 536426 w 2918007"/>
                    <a:gd name="connsiteY422" fmla="*/ 1247365 h 2013279"/>
                    <a:gd name="connsiteX423" fmla="*/ 586166 w 2918007"/>
                    <a:gd name="connsiteY423" fmla="*/ 1241610 h 2013279"/>
                    <a:gd name="connsiteX424" fmla="*/ 1596385 w 2918007"/>
                    <a:gd name="connsiteY424" fmla="*/ 1215105 h 2013279"/>
                    <a:gd name="connsiteX425" fmla="*/ 1609230 w 2918007"/>
                    <a:gd name="connsiteY425" fmla="*/ 1218911 h 2013279"/>
                    <a:gd name="connsiteX426" fmla="*/ 1613762 w 2918007"/>
                    <a:gd name="connsiteY426" fmla="*/ 1223843 h 2013279"/>
                    <a:gd name="connsiteX427" fmla="*/ 1619447 w 2918007"/>
                    <a:gd name="connsiteY427" fmla="*/ 1235897 h 2013279"/>
                    <a:gd name="connsiteX428" fmla="*/ 1622205 w 2918007"/>
                    <a:gd name="connsiteY428" fmla="*/ 1244422 h 2013279"/>
                    <a:gd name="connsiteX429" fmla="*/ 1624213 w 2918007"/>
                    <a:gd name="connsiteY429" fmla="*/ 1255240 h 2013279"/>
                    <a:gd name="connsiteX430" fmla="*/ 1629925 w 2918007"/>
                    <a:gd name="connsiteY430" fmla="*/ 1301545 h 2013279"/>
                    <a:gd name="connsiteX431" fmla="*/ 1695264 w 2918007"/>
                    <a:gd name="connsiteY431" fmla="*/ 1432071 h 2013279"/>
                    <a:gd name="connsiteX432" fmla="*/ 1782764 w 2918007"/>
                    <a:gd name="connsiteY432" fmla="*/ 1432311 h 2013279"/>
                    <a:gd name="connsiteX433" fmla="*/ 1782764 w 2918007"/>
                    <a:gd name="connsiteY433" fmla="*/ 1432311 h 2013279"/>
                    <a:gd name="connsiteX434" fmla="*/ 1695265 w 2918007"/>
                    <a:gd name="connsiteY434" fmla="*/ 1432071 h 2013279"/>
                    <a:gd name="connsiteX435" fmla="*/ 1629926 w 2918007"/>
                    <a:gd name="connsiteY435" fmla="*/ 1301545 h 2013279"/>
                    <a:gd name="connsiteX436" fmla="*/ 1626861 w 2918007"/>
                    <a:gd name="connsiteY436" fmla="*/ 1269503 h 2013279"/>
                    <a:gd name="connsiteX437" fmla="*/ 1624213 w 2918007"/>
                    <a:gd name="connsiteY437" fmla="*/ 1255240 h 2013279"/>
                    <a:gd name="connsiteX438" fmla="*/ 1623294 w 2918007"/>
                    <a:gd name="connsiteY438" fmla="*/ 1247789 h 2013279"/>
                    <a:gd name="connsiteX439" fmla="*/ 1622205 w 2918007"/>
                    <a:gd name="connsiteY439" fmla="*/ 1244422 h 2013279"/>
                    <a:gd name="connsiteX440" fmla="*/ 1621385 w 2918007"/>
                    <a:gd name="connsiteY440" fmla="*/ 1240007 h 2013279"/>
                    <a:gd name="connsiteX441" fmla="*/ 1619447 w 2918007"/>
                    <a:gd name="connsiteY441" fmla="*/ 1235897 h 2013279"/>
                    <a:gd name="connsiteX442" fmla="*/ 1616517 w 2918007"/>
                    <a:gd name="connsiteY442" fmla="*/ 1226841 h 2013279"/>
                    <a:gd name="connsiteX443" fmla="*/ 1613762 w 2918007"/>
                    <a:gd name="connsiteY443" fmla="*/ 1223843 h 2013279"/>
                    <a:gd name="connsiteX444" fmla="*/ 1611794 w 2918007"/>
                    <a:gd name="connsiteY444" fmla="*/ 1219671 h 2013279"/>
                    <a:gd name="connsiteX445" fmla="*/ 1609230 w 2918007"/>
                    <a:gd name="connsiteY445" fmla="*/ 1218911 h 2013279"/>
                    <a:gd name="connsiteX446" fmla="*/ 1606001 w 2918007"/>
                    <a:gd name="connsiteY446" fmla="*/ 1215397 h 2013279"/>
                    <a:gd name="connsiteX447" fmla="*/ 633567 w 2918007"/>
                    <a:gd name="connsiteY447" fmla="*/ 1197003 h 2013279"/>
                    <a:gd name="connsiteX448" fmla="*/ 690534 w 2918007"/>
                    <a:gd name="connsiteY448" fmla="*/ 1210912 h 2013279"/>
                    <a:gd name="connsiteX449" fmla="*/ 706433 w 2918007"/>
                    <a:gd name="connsiteY449" fmla="*/ 1218144 h 2013279"/>
                    <a:gd name="connsiteX450" fmla="*/ 739870 w 2918007"/>
                    <a:gd name="connsiteY450" fmla="*/ 1236231 h 2013279"/>
                    <a:gd name="connsiteX451" fmla="*/ 752530 w 2918007"/>
                    <a:gd name="connsiteY451" fmla="*/ 1243801 h 2013279"/>
                    <a:gd name="connsiteX452" fmla="*/ 784196 w 2918007"/>
                    <a:gd name="connsiteY452" fmla="*/ 1260281 h 2013279"/>
                    <a:gd name="connsiteX453" fmla="*/ 784219 w 2918007"/>
                    <a:gd name="connsiteY453" fmla="*/ 1260294 h 2013279"/>
                    <a:gd name="connsiteX454" fmla="*/ 784239 w 2918007"/>
                    <a:gd name="connsiteY454" fmla="*/ 1260301 h 2013279"/>
                    <a:gd name="connsiteX455" fmla="*/ 827638 w 2918007"/>
                    <a:gd name="connsiteY455" fmla="*/ 1277033 h 2013279"/>
                    <a:gd name="connsiteX456" fmla="*/ 839282 w 2918007"/>
                    <a:gd name="connsiteY456" fmla="*/ 1280442 h 2013279"/>
                    <a:gd name="connsiteX457" fmla="*/ 848104 w 2918007"/>
                    <a:gd name="connsiteY457" fmla="*/ 1283671 h 2013279"/>
                    <a:gd name="connsiteX458" fmla="*/ 859369 w 2918007"/>
                    <a:gd name="connsiteY458" fmla="*/ 1286325 h 2013279"/>
                    <a:gd name="connsiteX459" fmla="*/ 866665 w 2918007"/>
                    <a:gd name="connsiteY459" fmla="*/ 1288461 h 2013279"/>
                    <a:gd name="connsiteX460" fmla="*/ 869181 w 2918007"/>
                    <a:gd name="connsiteY460" fmla="*/ 1288637 h 2013279"/>
                    <a:gd name="connsiteX461" fmla="*/ 874976 w 2918007"/>
                    <a:gd name="connsiteY461" fmla="*/ 1290002 h 2013279"/>
                    <a:gd name="connsiteX462" fmla="*/ 894826 w 2918007"/>
                    <a:gd name="connsiteY462" fmla="*/ 1290424 h 2013279"/>
                    <a:gd name="connsiteX463" fmla="*/ 894826 w 2918007"/>
                    <a:gd name="connsiteY463" fmla="*/ 1290424 h 2013279"/>
                    <a:gd name="connsiteX464" fmla="*/ 869181 w 2918007"/>
                    <a:gd name="connsiteY464" fmla="*/ 1288637 h 2013279"/>
                    <a:gd name="connsiteX465" fmla="*/ 859369 w 2918007"/>
                    <a:gd name="connsiteY465" fmla="*/ 1286325 h 2013279"/>
                    <a:gd name="connsiteX466" fmla="*/ 839282 w 2918007"/>
                    <a:gd name="connsiteY466" fmla="*/ 1280442 h 2013279"/>
                    <a:gd name="connsiteX467" fmla="*/ 784239 w 2918007"/>
                    <a:gd name="connsiteY467" fmla="*/ 1260301 h 2013279"/>
                    <a:gd name="connsiteX468" fmla="*/ 784220 w 2918007"/>
                    <a:gd name="connsiteY468" fmla="*/ 1260294 h 2013279"/>
                    <a:gd name="connsiteX469" fmla="*/ 784196 w 2918007"/>
                    <a:gd name="connsiteY469" fmla="*/ 1260281 h 2013279"/>
                    <a:gd name="connsiteX470" fmla="*/ 741938 w 2918007"/>
                    <a:gd name="connsiteY470" fmla="*/ 1237350 h 2013279"/>
                    <a:gd name="connsiteX471" fmla="*/ 739870 w 2918007"/>
                    <a:gd name="connsiteY471" fmla="*/ 1236231 h 2013279"/>
                    <a:gd name="connsiteX472" fmla="*/ 719751 w 2918007"/>
                    <a:gd name="connsiteY472" fmla="*/ 1224200 h 2013279"/>
                    <a:gd name="connsiteX473" fmla="*/ 706433 w 2918007"/>
                    <a:gd name="connsiteY473" fmla="*/ 1218144 h 2013279"/>
                    <a:gd name="connsiteX474" fmla="*/ 695149 w 2918007"/>
                    <a:gd name="connsiteY474" fmla="*/ 1212039 h 2013279"/>
                    <a:gd name="connsiteX475" fmla="*/ 690534 w 2918007"/>
                    <a:gd name="connsiteY475" fmla="*/ 1210912 h 2013279"/>
                    <a:gd name="connsiteX476" fmla="*/ 681543 w 2918007"/>
                    <a:gd name="connsiteY476" fmla="*/ 1206823 h 2013279"/>
                    <a:gd name="connsiteX477" fmla="*/ 633567 w 2918007"/>
                    <a:gd name="connsiteY477" fmla="*/ 1197003 h 2013279"/>
                    <a:gd name="connsiteX478" fmla="*/ 1407010 w 2918007"/>
                    <a:gd name="connsiteY478" fmla="*/ 1171394 h 2013279"/>
                    <a:gd name="connsiteX479" fmla="*/ 1407010 w 2918007"/>
                    <a:gd name="connsiteY479" fmla="*/ 1171395 h 2013279"/>
                    <a:gd name="connsiteX480" fmla="*/ 1425562 w 2918007"/>
                    <a:gd name="connsiteY480" fmla="*/ 1177487 h 2013279"/>
                    <a:gd name="connsiteX481" fmla="*/ 1431431 w 2918007"/>
                    <a:gd name="connsiteY481" fmla="*/ 1182672 h 2013279"/>
                    <a:gd name="connsiteX482" fmla="*/ 1446527 w 2918007"/>
                    <a:gd name="connsiteY482" fmla="*/ 1202532 h 2013279"/>
                    <a:gd name="connsiteX483" fmla="*/ 1451935 w 2918007"/>
                    <a:gd name="connsiteY483" fmla="*/ 1213121 h 2013279"/>
                    <a:gd name="connsiteX484" fmla="*/ 1459798 w 2918007"/>
                    <a:gd name="connsiteY484" fmla="*/ 1261525 h 2013279"/>
                    <a:gd name="connsiteX485" fmla="*/ 1477674 w 2918007"/>
                    <a:gd name="connsiteY485" fmla="*/ 1382200 h 2013279"/>
                    <a:gd name="connsiteX486" fmla="*/ 1520899 w 2918007"/>
                    <a:gd name="connsiteY486" fmla="*/ 1401228 h 2013279"/>
                    <a:gd name="connsiteX487" fmla="*/ 1520900 w 2918007"/>
                    <a:gd name="connsiteY487" fmla="*/ 1401228 h 2013279"/>
                    <a:gd name="connsiteX488" fmla="*/ 1501686 w 2918007"/>
                    <a:gd name="connsiteY488" fmla="*/ 1395646 h 2013279"/>
                    <a:gd name="connsiteX489" fmla="*/ 1477675 w 2918007"/>
                    <a:gd name="connsiteY489" fmla="*/ 1382200 h 2013279"/>
                    <a:gd name="connsiteX490" fmla="*/ 1459799 w 2918007"/>
                    <a:gd name="connsiteY490" fmla="*/ 1261525 h 2013279"/>
                    <a:gd name="connsiteX491" fmla="*/ 1455366 w 2918007"/>
                    <a:gd name="connsiteY491" fmla="*/ 1219840 h 2013279"/>
                    <a:gd name="connsiteX492" fmla="*/ 1451935 w 2918007"/>
                    <a:gd name="connsiteY492" fmla="*/ 1213121 h 2013279"/>
                    <a:gd name="connsiteX493" fmla="*/ 1451217 w 2918007"/>
                    <a:gd name="connsiteY493" fmla="*/ 1208701 h 2013279"/>
                    <a:gd name="connsiteX494" fmla="*/ 1446527 w 2918007"/>
                    <a:gd name="connsiteY494" fmla="*/ 1202532 h 2013279"/>
                    <a:gd name="connsiteX495" fmla="*/ 1440458 w 2918007"/>
                    <a:gd name="connsiteY495" fmla="*/ 1190648 h 2013279"/>
                    <a:gd name="connsiteX496" fmla="*/ 1431431 w 2918007"/>
                    <a:gd name="connsiteY496" fmla="*/ 1182672 h 2013279"/>
                    <a:gd name="connsiteX497" fmla="*/ 1428131 w 2918007"/>
                    <a:gd name="connsiteY497" fmla="*/ 1178331 h 2013279"/>
                    <a:gd name="connsiteX498" fmla="*/ 1425562 w 2918007"/>
                    <a:gd name="connsiteY498" fmla="*/ 1177487 h 2013279"/>
                    <a:gd name="connsiteX499" fmla="*/ 1422024 w 2918007"/>
                    <a:gd name="connsiteY499" fmla="*/ 1174361 h 2013279"/>
                    <a:gd name="connsiteX500" fmla="*/ 1407010 w 2918007"/>
                    <a:gd name="connsiteY500" fmla="*/ 1171394 h 2013279"/>
                    <a:gd name="connsiteX501" fmla="*/ 2454771 w 2918007"/>
                    <a:gd name="connsiteY501" fmla="*/ 1162313 h 2013279"/>
                    <a:gd name="connsiteX502" fmla="*/ 2497449 w 2918007"/>
                    <a:gd name="connsiteY502" fmla="*/ 1166697 h 2013279"/>
                    <a:gd name="connsiteX503" fmla="*/ 2509074 w 2918007"/>
                    <a:gd name="connsiteY503" fmla="*/ 1169436 h 2013279"/>
                    <a:gd name="connsiteX504" fmla="*/ 2514272 w 2918007"/>
                    <a:gd name="connsiteY504" fmla="*/ 1170919 h 2013279"/>
                    <a:gd name="connsiteX505" fmla="*/ 2521862 w 2918007"/>
                    <a:gd name="connsiteY505" fmla="*/ 1173482 h 2013279"/>
                    <a:gd name="connsiteX506" fmla="*/ 2559183 w 2918007"/>
                    <a:gd name="connsiteY506" fmla="*/ 1196657 h 2013279"/>
                    <a:gd name="connsiteX507" fmla="*/ 2559184 w 2918007"/>
                    <a:gd name="connsiteY507" fmla="*/ 1196656 h 2013279"/>
                    <a:gd name="connsiteX508" fmla="*/ 2542810 w 2918007"/>
                    <a:gd name="connsiteY508" fmla="*/ 1188976 h 2013279"/>
                    <a:gd name="connsiteX509" fmla="*/ 2521863 w 2918007"/>
                    <a:gd name="connsiteY509" fmla="*/ 1173482 h 2013279"/>
                    <a:gd name="connsiteX510" fmla="*/ 2515988 w 2918007"/>
                    <a:gd name="connsiteY510" fmla="*/ 1171408 h 2013279"/>
                    <a:gd name="connsiteX511" fmla="*/ 2514272 w 2918007"/>
                    <a:gd name="connsiteY511" fmla="*/ 1170919 h 2013279"/>
                    <a:gd name="connsiteX512" fmla="*/ 2511749 w 2918007"/>
                    <a:gd name="connsiteY512" fmla="*/ 1170067 h 2013279"/>
                    <a:gd name="connsiteX513" fmla="*/ 2509074 w 2918007"/>
                    <a:gd name="connsiteY513" fmla="*/ 1169436 h 2013279"/>
                    <a:gd name="connsiteX514" fmla="*/ 2500604 w 2918007"/>
                    <a:gd name="connsiteY514" fmla="*/ 1167021 h 2013279"/>
                    <a:gd name="connsiteX515" fmla="*/ 2497449 w 2918007"/>
                    <a:gd name="connsiteY515" fmla="*/ 1166697 h 2013279"/>
                    <a:gd name="connsiteX516" fmla="*/ 2486727 w 2918007"/>
                    <a:gd name="connsiteY516" fmla="*/ 1164170 h 2013279"/>
                    <a:gd name="connsiteX517" fmla="*/ 2216125 w 2918007"/>
                    <a:gd name="connsiteY517" fmla="*/ 1161169 h 2013279"/>
                    <a:gd name="connsiteX518" fmla="*/ 2149939 w 2918007"/>
                    <a:gd name="connsiteY518" fmla="*/ 1185257 h 2013279"/>
                    <a:gd name="connsiteX519" fmla="*/ 2136818 w 2918007"/>
                    <a:gd name="connsiteY519" fmla="*/ 1192404 h 2013279"/>
                    <a:gd name="connsiteX520" fmla="*/ 2130342 w 2918007"/>
                    <a:gd name="connsiteY520" fmla="*/ 1195482 h 2013279"/>
                    <a:gd name="connsiteX521" fmla="*/ 2067649 w 2918007"/>
                    <a:gd name="connsiteY521" fmla="*/ 1230083 h 2013279"/>
                    <a:gd name="connsiteX522" fmla="*/ 2067572 w 2918007"/>
                    <a:gd name="connsiteY522" fmla="*/ 1230125 h 2013279"/>
                    <a:gd name="connsiteX523" fmla="*/ 2015794 w 2918007"/>
                    <a:gd name="connsiteY523" fmla="*/ 1331098 h 2013279"/>
                    <a:gd name="connsiteX524" fmla="*/ 2015718 w 2918007"/>
                    <a:gd name="connsiteY524" fmla="*/ 1331227 h 2013279"/>
                    <a:gd name="connsiteX525" fmla="*/ 2001220 w 2918007"/>
                    <a:gd name="connsiteY525" fmla="*/ 1355699 h 2013279"/>
                    <a:gd name="connsiteX526" fmla="*/ 1999141 w 2918007"/>
                    <a:gd name="connsiteY526" fmla="*/ 1359578 h 2013279"/>
                    <a:gd name="connsiteX527" fmla="*/ 1997620 w 2918007"/>
                    <a:gd name="connsiteY527" fmla="*/ 1362180 h 2013279"/>
                    <a:gd name="connsiteX528" fmla="*/ 1995686 w 2918007"/>
                    <a:gd name="connsiteY528" fmla="*/ 1366025 h 2013279"/>
                    <a:gd name="connsiteX529" fmla="*/ 1992033 w 2918007"/>
                    <a:gd name="connsiteY529" fmla="*/ 1372841 h 2013279"/>
                    <a:gd name="connsiteX530" fmla="*/ 1990791 w 2918007"/>
                    <a:gd name="connsiteY530" fmla="*/ 1375758 h 2013279"/>
                    <a:gd name="connsiteX531" fmla="*/ 1988287 w 2918007"/>
                    <a:gd name="connsiteY531" fmla="*/ 1380738 h 2013279"/>
                    <a:gd name="connsiteX532" fmla="*/ 1984357 w 2918007"/>
                    <a:gd name="connsiteY532" fmla="*/ 1392051 h 2013279"/>
                    <a:gd name="connsiteX533" fmla="*/ 1984358 w 2918007"/>
                    <a:gd name="connsiteY533" fmla="*/ 1392050 h 2013279"/>
                    <a:gd name="connsiteX534" fmla="*/ 1984849 w 2918007"/>
                    <a:gd name="connsiteY534" fmla="*/ 1389713 h 2013279"/>
                    <a:gd name="connsiteX535" fmla="*/ 1990791 w 2918007"/>
                    <a:gd name="connsiteY535" fmla="*/ 1375758 h 2013279"/>
                    <a:gd name="connsiteX536" fmla="*/ 1995686 w 2918007"/>
                    <a:gd name="connsiteY536" fmla="*/ 1366025 h 2013279"/>
                    <a:gd name="connsiteX537" fmla="*/ 1999141 w 2918007"/>
                    <a:gd name="connsiteY537" fmla="*/ 1359578 h 2013279"/>
                    <a:gd name="connsiteX538" fmla="*/ 2015718 w 2918007"/>
                    <a:gd name="connsiteY538" fmla="*/ 1331227 h 2013279"/>
                    <a:gd name="connsiteX539" fmla="*/ 2015795 w 2918007"/>
                    <a:gd name="connsiteY539" fmla="*/ 1331098 h 2013279"/>
                    <a:gd name="connsiteX540" fmla="*/ 2067573 w 2918007"/>
                    <a:gd name="connsiteY540" fmla="*/ 1230125 h 2013279"/>
                    <a:gd name="connsiteX541" fmla="*/ 2067649 w 2918007"/>
                    <a:gd name="connsiteY541" fmla="*/ 1230083 h 2013279"/>
                    <a:gd name="connsiteX542" fmla="*/ 2136818 w 2918007"/>
                    <a:gd name="connsiteY542" fmla="*/ 1192404 h 2013279"/>
                    <a:gd name="connsiteX543" fmla="*/ 2185894 w 2918007"/>
                    <a:gd name="connsiteY543" fmla="*/ 1169086 h 2013279"/>
                    <a:gd name="connsiteX544" fmla="*/ 2216126 w 2918007"/>
                    <a:gd name="connsiteY544" fmla="*/ 1161169 h 2013279"/>
                    <a:gd name="connsiteX545" fmla="*/ 1140501 w 2918007"/>
                    <a:gd name="connsiteY545" fmla="*/ 1144545 h 2013279"/>
                    <a:gd name="connsiteX546" fmla="*/ 1121084 w 2918007"/>
                    <a:gd name="connsiteY546" fmla="*/ 1164247 h 2013279"/>
                    <a:gd name="connsiteX547" fmla="*/ 1117094 w 2918007"/>
                    <a:gd name="connsiteY547" fmla="*/ 1169680 h 2013279"/>
                    <a:gd name="connsiteX548" fmla="*/ 1113413 w 2918007"/>
                    <a:gd name="connsiteY548" fmla="*/ 1173826 h 2013279"/>
                    <a:gd name="connsiteX549" fmla="*/ 1112001 w 2918007"/>
                    <a:gd name="connsiteY549" fmla="*/ 1176613 h 2013279"/>
                    <a:gd name="connsiteX550" fmla="*/ 1106175 w 2918007"/>
                    <a:gd name="connsiteY550" fmla="*/ 1184545 h 2013279"/>
                    <a:gd name="connsiteX551" fmla="*/ 1096120 w 2918007"/>
                    <a:gd name="connsiteY551" fmla="*/ 1207961 h 2013279"/>
                    <a:gd name="connsiteX552" fmla="*/ 1088203 w 2918007"/>
                    <a:gd name="connsiteY552" fmla="*/ 1213781 h 2013279"/>
                    <a:gd name="connsiteX553" fmla="*/ 1072543 w 2918007"/>
                    <a:gd name="connsiteY553" fmla="*/ 1221275 h 2013279"/>
                    <a:gd name="connsiteX554" fmla="*/ 1072543 w 2918007"/>
                    <a:gd name="connsiteY554" fmla="*/ 1221275 h 2013279"/>
                    <a:gd name="connsiteX555" fmla="*/ 1096120 w 2918007"/>
                    <a:gd name="connsiteY555" fmla="*/ 1207961 h 2013279"/>
                    <a:gd name="connsiteX556" fmla="*/ 1112001 w 2918007"/>
                    <a:gd name="connsiteY556" fmla="*/ 1176613 h 2013279"/>
                    <a:gd name="connsiteX557" fmla="*/ 1117094 w 2918007"/>
                    <a:gd name="connsiteY557" fmla="*/ 1169680 h 2013279"/>
                    <a:gd name="connsiteX558" fmla="*/ 1134607 w 2918007"/>
                    <a:gd name="connsiteY558" fmla="*/ 1149951 h 2013279"/>
                    <a:gd name="connsiteX559" fmla="*/ 1140501 w 2918007"/>
                    <a:gd name="connsiteY559" fmla="*/ 1144545 h 2013279"/>
                    <a:gd name="connsiteX560" fmla="*/ 1416178 w 2918007"/>
                    <a:gd name="connsiteY560" fmla="*/ 1143968 h 2013279"/>
                    <a:gd name="connsiteX561" fmla="*/ 1407404 w 2918007"/>
                    <a:gd name="connsiteY561" fmla="*/ 1144545 h 2013279"/>
                    <a:gd name="connsiteX562" fmla="*/ 1338984 w 2918007"/>
                    <a:gd name="connsiteY562" fmla="*/ 1183949 h 2013279"/>
                    <a:gd name="connsiteX563" fmla="*/ 1207073 w 2918007"/>
                    <a:gd name="connsiteY563" fmla="*/ 1239361 h 2013279"/>
                    <a:gd name="connsiteX564" fmla="*/ 1195446 w 2918007"/>
                    <a:gd name="connsiteY564" fmla="*/ 1274442 h 2013279"/>
                    <a:gd name="connsiteX565" fmla="*/ 1191615 w 2918007"/>
                    <a:gd name="connsiteY565" fmla="*/ 1281340 h 2013279"/>
                    <a:gd name="connsiteX566" fmla="*/ 1182182 w 2918007"/>
                    <a:gd name="connsiteY566" fmla="*/ 1292713 h 2013279"/>
                    <a:gd name="connsiteX567" fmla="*/ 1163196 w 2918007"/>
                    <a:gd name="connsiteY567" fmla="*/ 1308771 h 2013279"/>
                    <a:gd name="connsiteX568" fmla="*/ 1155748 w 2918007"/>
                    <a:gd name="connsiteY568" fmla="*/ 1313127 h 2013279"/>
                    <a:gd name="connsiteX569" fmla="*/ 1133394 w 2918007"/>
                    <a:gd name="connsiteY569" fmla="*/ 1320313 h 2013279"/>
                    <a:gd name="connsiteX570" fmla="*/ 1133394 w 2918007"/>
                    <a:gd name="connsiteY570" fmla="*/ 1320314 h 2013279"/>
                    <a:gd name="connsiteX571" fmla="*/ 1133393 w 2918007"/>
                    <a:gd name="connsiteY571" fmla="*/ 1320314 h 2013279"/>
                    <a:gd name="connsiteX572" fmla="*/ 1123783 w 2918007"/>
                    <a:gd name="connsiteY572" fmla="*/ 1321101 h 2013279"/>
                    <a:gd name="connsiteX573" fmla="*/ 1122009 w 2918007"/>
                    <a:gd name="connsiteY573" fmla="*/ 1321247 h 2013279"/>
                    <a:gd name="connsiteX574" fmla="*/ 1122010 w 2918007"/>
                    <a:gd name="connsiteY574" fmla="*/ 1321247 h 2013279"/>
                    <a:gd name="connsiteX575" fmla="*/ 1123783 w 2918007"/>
                    <a:gd name="connsiteY575" fmla="*/ 1321101 h 2013279"/>
                    <a:gd name="connsiteX576" fmla="*/ 1133394 w 2918007"/>
                    <a:gd name="connsiteY576" fmla="*/ 1320314 h 2013279"/>
                    <a:gd name="connsiteX577" fmla="*/ 1133394 w 2918007"/>
                    <a:gd name="connsiteY577" fmla="*/ 1320314 h 2013279"/>
                    <a:gd name="connsiteX578" fmla="*/ 1133394 w 2918007"/>
                    <a:gd name="connsiteY578" fmla="*/ 1320313 h 2013279"/>
                    <a:gd name="connsiteX579" fmla="*/ 1152228 w 2918007"/>
                    <a:gd name="connsiteY579" fmla="*/ 1315185 h 2013279"/>
                    <a:gd name="connsiteX580" fmla="*/ 1155748 w 2918007"/>
                    <a:gd name="connsiteY580" fmla="*/ 1313127 h 2013279"/>
                    <a:gd name="connsiteX581" fmla="*/ 1159456 w 2918007"/>
                    <a:gd name="connsiteY581" fmla="*/ 1311935 h 2013279"/>
                    <a:gd name="connsiteX582" fmla="*/ 1163196 w 2918007"/>
                    <a:gd name="connsiteY582" fmla="*/ 1308771 h 2013279"/>
                    <a:gd name="connsiteX583" fmla="*/ 1174199 w 2918007"/>
                    <a:gd name="connsiteY583" fmla="*/ 1302337 h 2013279"/>
                    <a:gd name="connsiteX584" fmla="*/ 1182182 w 2918007"/>
                    <a:gd name="connsiteY584" fmla="*/ 1292713 h 2013279"/>
                    <a:gd name="connsiteX585" fmla="*/ 1188061 w 2918007"/>
                    <a:gd name="connsiteY585" fmla="*/ 1287740 h 2013279"/>
                    <a:gd name="connsiteX586" fmla="*/ 1191615 w 2918007"/>
                    <a:gd name="connsiteY586" fmla="*/ 1281340 h 2013279"/>
                    <a:gd name="connsiteX587" fmla="*/ 1194187 w 2918007"/>
                    <a:gd name="connsiteY587" fmla="*/ 1278240 h 2013279"/>
                    <a:gd name="connsiteX588" fmla="*/ 1195446 w 2918007"/>
                    <a:gd name="connsiteY588" fmla="*/ 1274442 h 2013279"/>
                    <a:gd name="connsiteX589" fmla="*/ 1199525 w 2918007"/>
                    <a:gd name="connsiteY589" fmla="*/ 1267097 h 2013279"/>
                    <a:gd name="connsiteX590" fmla="*/ 1207074 w 2918007"/>
                    <a:gd name="connsiteY590" fmla="*/ 1239361 h 2013279"/>
                    <a:gd name="connsiteX591" fmla="*/ 1338985 w 2918007"/>
                    <a:gd name="connsiteY591" fmla="*/ 1183949 h 2013279"/>
                    <a:gd name="connsiteX592" fmla="*/ 1407405 w 2918007"/>
                    <a:gd name="connsiteY592" fmla="*/ 1144545 h 2013279"/>
                    <a:gd name="connsiteX593" fmla="*/ 1416179 w 2918007"/>
                    <a:gd name="connsiteY593" fmla="*/ 1143968 h 2013279"/>
                    <a:gd name="connsiteX594" fmla="*/ 2652772 w 2918007"/>
                    <a:gd name="connsiteY594" fmla="*/ 1133539 h 2013279"/>
                    <a:gd name="connsiteX595" fmla="*/ 2652771 w 2918007"/>
                    <a:gd name="connsiteY595" fmla="*/ 1133539 h 2013279"/>
                    <a:gd name="connsiteX596" fmla="*/ 2658347 w 2918007"/>
                    <a:gd name="connsiteY596" fmla="*/ 1136743 h 2013279"/>
                    <a:gd name="connsiteX597" fmla="*/ 2656238 w 2918007"/>
                    <a:gd name="connsiteY597" fmla="*/ 1149470 h 2013279"/>
                    <a:gd name="connsiteX598" fmla="*/ 2608775 w 2918007"/>
                    <a:gd name="connsiteY598" fmla="*/ 1210423 h 2013279"/>
                    <a:gd name="connsiteX599" fmla="*/ 2595830 w 2918007"/>
                    <a:gd name="connsiteY599" fmla="*/ 1440075 h 2013279"/>
                    <a:gd name="connsiteX600" fmla="*/ 2595862 w 2918007"/>
                    <a:gd name="connsiteY600" fmla="*/ 1440173 h 2013279"/>
                    <a:gd name="connsiteX601" fmla="*/ 2604190 w 2918007"/>
                    <a:gd name="connsiteY601" fmla="*/ 1466825 h 2013279"/>
                    <a:gd name="connsiteX602" fmla="*/ 2605752 w 2918007"/>
                    <a:gd name="connsiteY602" fmla="*/ 1470831 h 2013279"/>
                    <a:gd name="connsiteX603" fmla="*/ 2606763 w 2918007"/>
                    <a:gd name="connsiteY603" fmla="*/ 1473965 h 2013279"/>
                    <a:gd name="connsiteX604" fmla="*/ 2608449 w 2918007"/>
                    <a:gd name="connsiteY604" fmla="*/ 1477747 h 2013279"/>
                    <a:gd name="connsiteX605" fmla="*/ 2611601 w 2918007"/>
                    <a:gd name="connsiteY605" fmla="*/ 1485829 h 2013279"/>
                    <a:gd name="connsiteX606" fmla="*/ 2613154 w 2918007"/>
                    <a:gd name="connsiteY606" fmla="*/ 1488300 h 2013279"/>
                    <a:gd name="connsiteX607" fmla="*/ 2616027 w 2918007"/>
                    <a:gd name="connsiteY607" fmla="*/ 1494746 h 2013279"/>
                    <a:gd name="connsiteX608" fmla="*/ 2629809 w 2918007"/>
                    <a:gd name="connsiteY608" fmla="*/ 1507569 h 2013279"/>
                    <a:gd name="connsiteX609" fmla="*/ 2629810 w 2918007"/>
                    <a:gd name="connsiteY609" fmla="*/ 1507569 h 2013279"/>
                    <a:gd name="connsiteX610" fmla="*/ 2623689 w 2918007"/>
                    <a:gd name="connsiteY610" fmla="*/ 1505064 h 2013279"/>
                    <a:gd name="connsiteX611" fmla="*/ 2613154 w 2918007"/>
                    <a:gd name="connsiteY611" fmla="*/ 1488300 h 2013279"/>
                    <a:gd name="connsiteX612" fmla="*/ 2608449 w 2918007"/>
                    <a:gd name="connsiteY612" fmla="*/ 1477747 h 2013279"/>
                    <a:gd name="connsiteX613" fmla="*/ 2605752 w 2918007"/>
                    <a:gd name="connsiteY613" fmla="*/ 1470831 h 2013279"/>
                    <a:gd name="connsiteX614" fmla="*/ 2595862 w 2918007"/>
                    <a:gd name="connsiteY614" fmla="*/ 1440173 h 2013279"/>
                    <a:gd name="connsiteX615" fmla="*/ 2595831 w 2918007"/>
                    <a:gd name="connsiteY615" fmla="*/ 1440075 h 2013279"/>
                    <a:gd name="connsiteX616" fmla="*/ 2608776 w 2918007"/>
                    <a:gd name="connsiteY616" fmla="*/ 1210423 h 2013279"/>
                    <a:gd name="connsiteX617" fmla="*/ 2656239 w 2918007"/>
                    <a:gd name="connsiteY617" fmla="*/ 1149470 h 2013279"/>
                    <a:gd name="connsiteX618" fmla="*/ 2652772 w 2918007"/>
                    <a:gd name="connsiteY618" fmla="*/ 1133539 h 2013279"/>
                    <a:gd name="connsiteX619" fmla="*/ 1601157 w 2918007"/>
                    <a:gd name="connsiteY619" fmla="*/ 1073712 h 2013279"/>
                    <a:gd name="connsiteX620" fmla="*/ 1576473 w 2918007"/>
                    <a:gd name="connsiteY620" fmla="*/ 1076979 h 2013279"/>
                    <a:gd name="connsiteX621" fmla="*/ 1572430 w 2918007"/>
                    <a:gd name="connsiteY621" fmla="*/ 1079639 h 2013279"/>
                    <a:gd name="connsiteX622" fmla="*/ 1570058 w 2918007"/>
                    <a:gd name="connsiteY622" fmla="*/ 1080129 h 2013279"/>
                    <a:gd name="connsiteX623" fmla="*/ 1566004 w 2918007"/>
                    <a:gd name="connsiteY623" fmla="*/ 1083868 h 2013279"/>
                    <a:gd name="connsiteX624" fmla="*/ 1559777 w 2918007"/>
                    <a:gd name="connsiteY624" fmla="*/ 1087965 h 2013279"/>
                    <a:gd name="connsiteX625" fmla="*/ 1554567 w 2918007"/>
                    <a:gd name="connsiteY625" fmla="*/ 1094416 h 2013279"/>
                    <a:gd name="connsiteX626" fmla="*/ 1552712 w 2918007"/>
                    <a:gd name="connsiteY626" fmla="*/ 1096127 h 2013279"/>
                    <a:gd name="connsiteX627" fmla="*/ 1551369 w 2918007"/>
                    <a:gd name="connsiteY627" fmla="*/ 1098376 h 2013279"/>
                    <a:gd name="connsiteX628" fmla="*/ 1550314 w 2918007"/>
                    <a:gd name="connsiteY628" fmla="*/ 1099682 h 2013279"/>
                    <a:gd name="connsiteX629" fmla="*/ 1547327 w 2918007"/>
                    <a:gd name="connsiteY629" fmla="*/ 1105141 h 2013279"/>
                    <a:gd name="connsiteX630" fmla="*/ 1547315 w 2918007"/>
                    <a:gd name="connsiteY630" fmla="*/ 1105159 h 2013279"/>
                    <a:gd name="connsiteX631" fmla="*/ 1539004 w 2918007"/>
                    <a:gd name="connsiteY631" fmla="*/ 1117269 h 2013279"/>
                    <a:gd name="connsiteX632" fmla="*/ 1536825 w 2918007"/>
                    <a:gd name="connsiteY632" fmla="*/ 1121746 h 2013279"/>
                    <a:gd name="connsiteX633" fmla="*/ 1536405 w 2918007"/>
                    <a:gd name="connsiteY633" fmla="*/ 1122409 h 2013279"/>
                    <a:gd name="connsiteX634" fmla="*/ 1528780 w 2918007"/>
                    <a:gd name="connsiteY634" fmla="*/ 1137648 h 2013279"/>
                    <a:gd name="connsiteX635" fmla="*/ 1524662 w 2918007"/>
                    <a:gd name="connsiteY635" fmla="*/ 1145040 h 2013279"/>
                    <a:gd name="connsiteX636" fmla="*/ 1511788 w 2918007"/>
                    <a:gd name="connsiteY636" fmla="*/ 1159254 h 2013279"/>
                    <a:gd name="connsiteX637" fmla="*/ 1511789 w 2918007"/>
                    <a:gd name="connsiteY637" fmla="*/ 1159254 h 2013279"/>
                    <a:gd name="connsiteX638" fmla="*/ 1522551 w 2918007"/>
                    <a:gd name="connsiteY638" fmla="*/ 1148830 h 2013279"/>
                    <a:gd name="connsiteX639" fmla="*/ 1524662 w 2918007"/>
                    <a:gd name="connsiteY639" fmla="*/ 1145040 h 2013279"/>
                    <a:gd name="connsiteX640" fmla="*/ 1525599 w 2918007"/>
                    <a:gd name="connsiteY640" fmla="*/ 1144006 h 2013279"/>
                    <a:gd name="connsiteX641" fmla="*/ 1528780 w 2918007"/>
                    <a:gd name="connsiteY641" fmla="*/ 1137648 h 2013279"/>
                    <a:gd name="connsiteX642" fmla="*/ 1531184 w 2918007"/>
                    <a:gd name="connsiteY642" fmla="*/ 1133334 h 2013279"/>
                    <a:gd name="connsiteX643" fmla="*/ 1536825 w 2918007"/>
                    <a:gd name="connsiteY643" fmla="*/ 1121746 h 2013279"/>
                    <a:gd name="connsiteX644" fmla="*/ 1547315 w 2918007"/>
                    <a:gd name="connsiteY644" fmla="*/ 1105159 h 2013279"/>
                    <a:gd name="connsiteX645" fmla="*/ 1547328 w 2918007"/>
                    <a:gd name="connsiteY645" fmla="*/ 1105141 h 2013279"/>
                    <a:gd name="connsiteX646" fmla="*/ 1551369 w 2918007"/>
                    <a:gd name="connsiteY646" fmla="*/ 1098376 h 2013279"/>
                    <a:gd name="connsiteX647" fmla="*/ 1554567 w 2918007"/>
                    <a:gd name="connsiteY647" fmla="*/ 1094416 h 2013279"/>
                    <a:gd name="connsiteX648" fmla="*/ 1566004 w 2918007"/>
                    <a:gd name="connsiteY648" fmla="*/ 1083868 h 2013279"/>
                    <a:gd name="connsiteX649" fmla="*/ 1572430 w 2918007"/>
                    <a:gd name="connsiteY649" fmla="*/ 1079639 h 2013279"/>
                    <a:gd name="connsiteX650" fmla="*/ 1601157 w 2918007"/>
                    <a:gd name="connsiteY650" fmla="*/ 1073712 h 2013279"/>
                    <a:gd name="connsiteX651" fmla="*/ 2527409 w 2918007"/>
                    <a:gd name="connsiteY651" fmla="*/ 1046420 h 2013279"/>
                    <a:gd name="connsiteX652" fmla="*/ 2492891 w 2918007"/>
                    <a:gd name="connsiteY652" fmla="*/ 1065121 h 2013279"/>
                    <a:gd name="connsiteX653" fmla="*/ 2405361 w 2918007"/>
                    <a:gd name="connsiteY653" fmla="*/ 1142082 h 2013279"/>
                    <a:gd name="connsiteX654" fmla="*/ 2405353 w 2918007"/>
                    <a:gd name="connsiteY654" fmla="*/ 1142088 h 2013279"/>
                    <a:gd name="connsiteX655" fmla="*/ 2381400 w 2918007"/>
                    <a:gd name="connsiteY655" fmla="*/ 1157480 h 2013279"/>
                    <a:gd name="connsiteX656" fmla="*/ 2379152 w 2918007"/>
                    <a:gd name="connsiteY656" fmla="*/ 1161081 h 2013279"/>
                    <a:gd name="connsiteX657" fmla="*/ 2376775 w 2918007"/>
                    <a:gd name="connsiteY657" fmla="*/ 1162804 h 2013279"/>
                    <a:gd name="connsiteX658" fmla="*/ 2375460 w 2918007"/>
                    <a:gd name="connsiteY658" fmla="*/ 1166993 h 2013279"/>
                    <a:gd name="connsiteX659" fmla="*/ 2371513 w 2918007"/>
                    <a:gd name="connsiteY659" fmla="*/ 1173316 h 2013279"/>
                    <a:gd name="connsiteX660" fmla="*/ 2372092 w 2918007"/>
                    <a:gd name="connsiteY660" fmla="*/ 1177724 h 2013279"/>
                    <a:gd name="connsiteX661" fmla="*/ 2370380 w 2918007"/>
                    <a:gd name="connsiteY661" fmla="*/ 1183179 h 2013279"/>
                    <a:gd name="connsiteX662" fmla="*/ 2378856 w 2918007"/>
                    <a:gd name="connsiteY662" fmla="*/ 1204882 h 2013279"/>
                    <a:gd name="connsiteX663" fmla="*/ 2378857 w 2918007"/>
                    <a:gd name="connsiteY663" fmla="*/ 1204882 h 2013279"/>
                    <a:gd name="connsiteX664" fmla="*/ 2374850 w 2918007"/>
                    <a:gd name="connsiteY664" fmla="*/ 1198706 h 2013279"/>
                    <a:gd name="connsiteX665" fmla="*/ 2372092 w 2918007"/>
                    <a:gd name="connsiteY665" fmla="*/ 1177724 h 2013279"/>
                    <a:gd name="connsiteX666" fmla="*/ 2375460 w 2918007"/>
                    <a:gd name="connsiteY666" fmla="*/ 1166993 h 2013279"/>
                    <a:gd name="connsiteX667" fmla="*/ 2379152 w 2918007"/>
                    <a:gd name="connsiteY667" fmla="*/ 1161081 h 2013279"/>
                    <a:gd name="connsiteX668" fmla="*/ 2405353 w 2918007"/>
                    <a:gd name="connsiteY668" fmla="*/ 1142088 h 2013279"/>
                    <a:gd name="connsiteX669" fmla="*/ 2405362 w 2918007"/>
                    <a:gd name="connsiteY669" fmla="*/ 1142082 h 2013279"/>
                    <a:gd name="connsiteX670" fmla="*/ 2492892 w 2918007"/>
                    <a:gd name="connsiteY670" fmla="*/ 1065121 h 2013279"/>
                    <a:gd name="connsiteX671" fmla="*/ 2505499 w 2918007"/>
                    <a:gd name="connsiteY671" fmla="*/ 1052134 h 2013279"/>
                    <a:gd name="connsiteX672" fmla="*/ 2527410 w 2918007"/>
                    <a:gd name="connsiteY672" fmla="*/ 1046420 h 2013279"/>
                    <a:gd name="connsiteX673" fmla="*/ 263974 w 2918007"/>
                    <a:gd name="connsiteY673" fmla="*/ 1036184 h 2013279"/>
                    <a:gd name="connsiteX674" fmla="*/ 218206 w 2918007"/>
                    <a:gd name="connsiteY674" fmla="*/ 1076127 h 2013279"/>
                    <a:gd name="connsiteX675" fmla="*/ 216422 w 2918007"/>
                    <a:gd name="connsiteY675" fmla="*/ 1086211 h 2013279"/>
                    <a:gd name="connsiteX676" fmla="*/ 215216 w 2918007"/>
                    <a:gd name="connsiteY676" fmla="*/ 1088800 h 2013279"/>
                    <a:gd name="connsiteX677" fmla="*/ 214493 w 2918007"/>
                    <a:gd name="connsiteY677" fmla="*/ 1097117 h 2013279"/>
                    <a:gd name="connsiteX678" fmla="*/ 214045 w 2918007"/>
                    <a:gd name="connsiteY678" fmla="*/ 1099648 h 2013279"/>
                    <a:gd name="connsiteX679" fmla="*/ 214045 w 2918007"/>
                    <a:gd name="connsiteY679" fmla="*/ 1102264 h 2013279"/>
                    <a:gd name="connsiteX680" fmla="*/ 213900 w 2918007"/>
                    <a:gd name="connsiteY680" fmla="*/ 1103934 h 2013279"/>
                    <a:gd name="connsiteX681" fmla="*/ 214045 w 2918007"/>
                    <a:gd name="connsiteY681" fmla="*/ 1110025 h 2013279"/>
                    <a:gd name="connsiteX682" fmla="*/ 214045 w 2918007"/>
                    <a:gd name="connsiteY682" fmla="*/ 1110067 h 2013279"/>
                    <a:gd name="connsiteX683" fmla="*/ 235003 w 2918007"/>
                    <a:gd name="connsiteY683" fmla="*/ 1186412 h 2013279"/>
                    <a:gd name="connsiteX684" fmla="*/ 161035 w 2918007"/>
                    <a:gd name="connsiteY684" fmla="*/ 1260294 h 2013279"/>
                    <a:gd name="connsiteX685" fmla="*/ 113572 w 2918007"/>
                    <a:gd name="connsiteY685" fmla="*/ 1302777 h 2013279"/>
                    <a:gd name="connsiteX686" fmla="*/ 145625 w 2918007"/>
                    <a:gd name="connsiteY686" fmla="*/ 1363114 h 2013279"/>
                    <a:gd name="connsiteX687" fmla="*/ 208498 w 2918007"/>
                    <a:gd name="connsiteY687" fmla="*/ 1513341 h 2013279"/>
                    <a:gd name="connsiteX688" fmla="*/ 344290 w 2918007"/>
                    <a:gd name="connsiteY688" fmla="*/ 1554044 h 2013279"/>
                    <a:gd name="connsiteX689" fmla="*/ 344290 w 2918007"/>
                    <a:gd name="connsiteY689" fmla="*/ 1554044 h 2013279"/>
                    <a:gd name="connsiteX690" fmla="*/ 282090 w 2918007"/>
                    <a:gd name="connsiteY690" fmla="*/ 1542758 h 2013279"/>
                    <a:gd name="connsiteX691" fmla="*/ 208499 w 2918007"/>
                    <a:gd name="connsiteY691" fmla="*/ 1513341 h 2013279"/>
                    <a:gd name="connsiteX692" fmla="*/ 145626 w 2918007"/>
                    <a:gd name="connsiteY692" fmla="*/ 1363114 h 2013279"/>
                    <a:gd name="connsiteX693" fmla="*/ 113573 w 2918007"/>
                    <a:gd name="connsiteY693" fmla="*/ 1302777 h 2013279"/>
                    <a:gd name="connsiteX694" fmla="*/ 161036 w 2918007"/>
                    <a:gd name="connsiteY694" fmla="*/ 1260294 h 2013279"/>
                    <a:gd name="connsiteX695" fmla="*/ 235004 w 2918007"/>
                    <a:gd name="connsiteY695" fmla="*/ 1186412 h 2013279"/>
                    <a:gd name="connsiteX696" fmla="*/ 214046 w 2918007"/>
                    <a:gd name="connsiteY696" fmla="*/ 1110067 h 2013279"/>
                    <a:gd name="connsiteX697" fmla="*/ 214045 w 2918007"/>
                    <a:gd name="connsiteY697" fmla="*/ 1110025 h 2013279"/>
                    <a:gd name="connsiteX698" fmla="*/ 214045 w 2918007"/>
                    <a:gd name="connsiteY698" fmla="*/ 1102264 h 2013279"/>
                    <a:gd name="connsiteX699" fmla="*/ 214493 w 2918007"/>
                    <a:gd name="connsiteY699" fmla="*/ 1097117 h 2013279"/>
                    <a:gd name="connsiteX700" fmla="*/ 216422 w 2918007"/>
                    <a:gd name="connsiteY700" fmla="*/ 1086211 h 2013279"/>
                    <a:gd name="connsiteX701" fmla="*/ 232770 w 2918007"/>
                    <a:gd name="connsiteY701" fmla="*/ 1051105 h 2013279"/>
                    <a:gd name="connsiteX702" fmla="*/ 263975 w 2918007"/>
                    <a:gd name="connsiteY702" fmla="*/ 1036184 h 2013279"/>
                    <a:gd name="connsiteX703" fmla="*/ 879145 w 2918007"/>
                    <a:gd name="connsiteY703" fmla="*/ 1012788 h 2013279"/>
                    <a:gd name="connsiteX704" fmla="*/ 879073 w 2918007"/>
                    <a:gd name="connsiteY704" fmla="*/ 1063241 h 2013279"/>
                    <a:gd name="connsiteX705" fmla="*/ 878176 w 2918007"/>
                    <a:gd name="connsiteY705" fmla="*/ 1081458 h 2013279"/>
                    <a:gd name="connsiteX706" fmla="*/ 876240 w 2918007"/>
                    <a:gd name="connsiteY706" fmla="*/ 1093224 h 2013279"/>
                    <a:gd name="connsiteX707" fmla="*/ 870489 w 2918007"/>
                    <a:gd name="connsiteY707" fmla="*/ 1111294 h 2013279"/>
                    <a:gd name="connsiteX708" fmla="*/ 865480 w 2918007"/>
                    <a:gd name="connsiteY708" fmla="*/ 1119963 h 2013279"/>
                    <a:gd name="connsiteX709" fmla="*/ 845860 w 2918007"/>
                    <a:gd name="connsiteY709" fmla="*/ 1132789 h 2013279"/>
                    <a:gd name="connsiteX710" fmla="*/ 845860 w 2918007"/>
                    <a:gd name="connsiteY710" fmla="*/ 1132789 h 2013279"/>
                    <a:gd name="connsiteX711" fmla="*/ 845860 w 2918007"/>
                    <a:gd name="connsiteY711" fmla="*/ 1132789 h 2013279"/>
                    <a:gd name="connsiteX712" fmla="*/ 845860 w 2918007"/>
                    <a:gd name="connsiteY712" fmla="*/ 1132789 h 2013279"/>
                    <a:gd name="connsiteX713" fmla="*/ 862531 w 2918007"/>
                    <a:gd name="connsiteY713" fmla="*/ 1125066 h 2013279"/>
                    <a:gd name="connsiteX714" fmla="*/ 865480 w 2918007"/>
                    <a:gd name="connsiteY714" fmla="*/ 1119963 h 2013279"/>
                    <a:gd name="connsiteX715" fmla="*/ 868321 w 2918007"/>
                    <a:gd name="connsiteY715" fmla="*/ 1118105 h 2013279"/>
                    <a:gd name="connsiteX716" fmla="*/ 870489 w 2918007"/>
                    <a:gd name="connsiteY716" fmla="*/ 1111294 h 2013279"/>
                    <a:gd name="connsiteX717" fmla="*/ 874371 w 2918007"/>
                    <a:gd name="connsiteY717" fmla="*/ 1104575 h 2013279"/>
                    <a:gd name="connsiteX718" fmla="*/ 876240 w 2918007"/>
                    <a:gd name="connsiteY718" fmla="*/ 1093224 h 2013279"/>
                    <a:gd name="connsiteX719" fmla="*/ 877845 w 2918007"/>
                    <a:gd name="connsiteY719" fmla="*/ 1088178 h 2013279"/>
                    <a:gd name="connsiteX720" fmla="*/ 878176 w 2918007"/>
                    <a:gd name="connsiteY720" fmla="*/ 1081458 h 2013279"/>
                    <a:gd name="connsiteX721" fmla="*/ 879055 w 2918007"/>
                    <a:gd name="connsiteY721" fmla="*/ 1076120 h 2013279"/>
                    <a:gd name="connsiteX722" fmla="*/ 879073 w 2918007"/>
                    <a:gd name="connsiteY722" fmla="*/ 1063241 h 2013279"/>
                    <a:gd name="connsiteX723" fmla="*/ 879698 w 2918007"/>
                    <a:gd name="connsiteY723" fmla="*/ 1050556 h 2013279"/>
                    <a:gd name="connsiteX724" fmla="*/ 879145 w 2918007"/>
                    <a:gd name="connsiteY724" fmla="*/ 1012788 h 2013279"/>
                    <a:gd name="connsiteX725" fmla="*/ 2564606 w 2918007"/>
                    <a:gd name="connsiteY725" fmla="*/ 997242 h 2013279"/>
                    <a:gd name="connsiteX726" fmla="*/ 2603698 w 2918007"/>
                    <a:gd name="connsiteY726" fmla="*/ 1004351 h 2013279"/>
                    <a:gd name="connsiteX727" fmla="*/ 2614978 w 2918007"/>
                    <a:gd name="connsiteY727" fmla="*/ 1008193 h 2013279"/>
                    <a:gd name="connsiteX728" fmla="*/ 2637702 w 2918007"/>
                    <a:gd name="connsiteY728" fmla="*/ 1017378 h 2013279"/>
                    <a:gd name="connsiteX729" fmla="*/ 2644937 w 2918007"/>
                    <a:gd name="connsiteY729" fmla="*/ 1020730 h 2013279"/>
                    <a:gd name="connsiteX730" fmla="*/ 2655621 w 2918007"/>
                    <a:gd name="connsiteY730" fmla="*/ 1026333 h 2013279"/>
                    <a:gd name="connsiteX731" fmla="*/ 2666553 w 2918007"/>
                    <a:gd name="connsiteY731" fmla="*/ 1032810 h 2013279"/>
                    <a:gd name="connsiteX732" fmla="*/ 2666554 w 2918007"/>
                    <a:gd name="connsiteY732" fmla="*/ 1032810 h 2013279"/>
                    <a:gd name="connsiteX733" fmla="*/ 2655622 w 2918007"/>
                    <a:gd name="connsiteY733" fmla="*/ 1026333 h 2013279"/>
                    <a:gd name="connsiteX734" fmla="*/ 2647325 w 2918007"/>
                    <a:gd name="connsiteY734" fmla="*/ 1021836 h 2013279"/>
                    <a:gd name="connsiteX735" fmla="*/ 2644937 w 2918007"/>
                    <a:gd name="connsiteY735" fmla="*/ 1020730 h 2013279"/>
                    <a:gd name="connsiteX736" fmla="*/ 2641386 w 2918007"/>
                    <a:gd name="connsiteY736" fmla="*/ 1018868 h 2013279"/>
                    <a:gd name="connsiteX737" fmla="*/ 2637702 w 2918007"/>
                    <a:gd name="connsiteY737" fmla="*/ 1017378 h 2013279"/>
                    <a:gd name="connsiteX738" fmla="*/ 2625912 w 2918007"/>
                    <a:gd name="connsiteY738" fmla="*/ 1011917 h 2013279"/>
                    <a:gd name="connsiteX739" fmla="*/ 2614978 w 2918007"/>
                    <a:gd name="connsiteY739" fmla="*/ 1008193 h 2013279"/>
                    <a:gd name="connsiteX740" fmla="*/ 2606925 w 2918007"/>
                    <a:gd name="connsiteY740" fmla="*/ 1004938 h 2013279"/>
                    <a:gd name="connsiteX741" fmla="*/ 2603698 w 2918007"/>
                    <a:gd name="connsiteY741" fmla="*/ 1004351 h 2013279"/>
                    <a:gd name="connsiteX742" fmla="*/ 2596600 w 2918007"/>
                    <a:gd name="connsiteY742" fmla="*/ 1001933 h 2013279"/>
                    <a:gd name="connsiteX743" fmla="*/ 2564606 w 2918007"/>
                    <a:gd name="connsiteY743" fmla="*/ 997242 h 2013279"/>
                    <a:gd name="connsiteX744" fmla="*/ 1813999 w 2918007"/>
                    <a:gd name="connsiteY744" fmla="*/ 984389 h 2013279"/>
                    <a:gd name="connsiteX745" fmla="*/ 1784643 w 2918007"/>
                    <a:gd name="connsiteY745" fmla="*/ 990623 h 2013279"/>
                    <a:gd name="connsiteX746" fmla="*/ 1716838 w 2918007"/>
                    <a:gd name="connsiteY746" fmla="*/ 1093443 h 2013279"/>
                    <a:gd name="connsiteX747" fmla="*/ 1782177 w 2918007"/>
                    <a:gd name="connsiteY747" fmla="*/ 1233820 h 2013279"/>
                    <a:gd name="connsiteX748" fmla="*/ 1782185 w 2918007"/>
                    <a:gd name="connsiteY748" fmla="*/ 1233834 h 2013279"/>
                    <a:gd name="connsiteX749" fmla="*/ 1794023 w 2918007"/>
                    <a:gd name="connsiteY749" fmla="*/ 1260629 h 2013279"/>
                    <a:gd name="connsiteX750" fmla="*/ 1796091 w 2918007"/>
                    <a:gd name="connsiteY750" fmla="*/ 1269981 h 2013279"/>
                    <a:gd name="connsiteX751" fmla="*/ 1796318 w 2918007"/>
                    <a:gd name="connsiteY751" fmla="*/ 1274388 h 2013279"/>
                    <a:gd name="connsiteX752" fmla="*/ 1790412 w 2918007"/>
                    <a:gd name="connsiteY752" fmla="*/ 1282391 h 2013279"/>
                    <a:gd name="connsiteX753" fmla="*/ 1790413 w 2918007"/>
                    <a:gd name="connsiteY753" fmla="*/ 1282391 h 2013279"/>
                    <a:gd name="connsiteX754" fmla="*/ 1796460 w 2918007"/>
                    <a:gd name="connsiteY754" fmla="*/ 1277152 h 2013279"/>
                    <a:gd name="connsiteX755" fmla="*/ 1796318 w 2918007"/>
                    <a:gd name="connsiteY755" fmla="*/ 1274388 h 2013279"/>
                    <a:gd name="connsiteX756" fmla="*/ 1796894 w 2918007"/>
                    <a:gd name="connsiteY756" fmla="*/ 1273608 h 2013279"/>
                    <a:gd name="connsiteX757" fmla="*/ 1796091 w 2918007"/>
                    <a:gd name="connsiteY757" fmla="*/ 1269981 h 2013279"/>
                    <a:gd name="connsiteX758" fmla="*/ 1795820 w 2918007"/>
                    <a:gd name="connsiteY758" fmla="*/ 1264696 h 2013279"/>
                    <a:gd name="connsiteX759" fmla="*/ 1794023 w 2918007"/>
                    <a:gd name="connsiteY759" fmla="*/ 1260629 h 2013279"/>
                    <a:gd name="connsiteX760" fmla="*/ 1792627 w 2918007"/>
                    <a:gd name="connsiteY760" fmla="*/ 1254320 h 2013279"/>
                    <a:gd name="connsiteX761" fmla="*/ 1782185 w 2918007"/>
                    <a:gd name="connsiteY761" fmla="*/ 1233834 h 2013279"/>
                    <a:gd name="connsiteX762" fmla="*/ 1782178 w 2918007"/>
                    <a:gd name="connsiteY762" fmla="*/ 1233820 h 2013279"/>
                    <a:gd name="connsiteX763" fmla="*/ 1716839 w 2918007"/>
                    <a:gd name="connsiteY763" fmla="*/ 1093443 h 2013279"/>
                    <a:gd name="connsiteX764" fmla="*/ 1784644 w 2918007"/>
                    <a:gd name="connsiteY764" fmla="*/ 990623 h 2013279"/>
                    <a:gd name="connsiteX765" fmla="*/ 1792012 w 2918007"/>
                    <a:gd name="connsiteY765" fmla="*/ 987477 h 2013279"/>
                    <a:gd name="connsiteX766" fmla="*/ 1813999 w 2918007"/>
                    <a:gd name="connsiteY766" fmla="*/ 984389 h 2013279"/>
                    <a:gd name="connsiteX767" fmla="*/ 570790 w 2918007"/>
                    <a:gd name="connsiteY767" fmla="*/ 977636 h 2013279"/>
                    <a:gd name="connsiteX768" fmla="*/ 565396 w 2918007"/>
                    <a:gd name="connsiteY768" fmla="*/ 978309 h 2013279"/>
                    <a:gd name="connsiteX769" fmla="*/ 549369 w 2918007"/>
                    <a:gd name="connsiteY769" fmla="*/ 1078666 h 2013279"/>
                    <a:gd name="connsiteX770" fmla="*/ 533677 w 2918007"/>
                    <a:gd name="connsiteY770" fmla="*/ 1099408 h 2013279"/>
                    <a:gd name="connsiteX771" fmla="*/ 530098 w 2918007"/>
                    <a:gd name="connsiteY771" fmla="*/ 1103523 h 2013279"/>
                    <a:gd name="connsiteX772" fmla="*/ 524473 w 2918007"/>
                    <a:gd name="connsiteY772" fmla="*/ 1109219 h 2013279"/>
                    <a:gd name="connsiteX773" fmla="*/ 515046 w 2918007"/>
                    <a:gd name="connsiteY773" fmla="*/ 1114856 h 2013279"/>
                    <a:gd name="connsiteX774" fmla="*/ 515044 w 2918007"/>
                    <a:gd name="connsiteY774" fmla="*/ 1114857 h 2013279"/>
                    <a:gd name="connsiteX775" fmla="*/ 515044 w 2918007"/>
                    <a:gd name="connsiteY775" fmla="*/ 1114857 h 2013279"/>
                    <a:gd name="connsiteX776" fmla="*/ 515046 w 2918007"/>
                    <a:gd name="connsiteY776" fmla="*/ 1114856 h 2013279"/>
                    <a:gd name="connsiteX777" fmla="*/ 521053 w 2918007"/>
                    <a:gd name="connsiteY777" fmla="*/ 1112683 h 2013279"/>
                    <a:gd name="connsiteX778" fmla="*/ 524473 w 2918007"/>
                    <a:gd name="connsiteY778" fmla="*/ 1109219 h 2013279"/>
                    <a:gd name="connsiteX779" fmla="*/ 525869 w 2918007"/>
                    <a:gd name="connsiteY779" fmla="*/ 1108385 h 2013279"/>
                    <a:gd name="connsiteX780" fmla="*/ 530098 w 2918007"/>
                    <a:gd name="connsiteY780" fmla="*/ 1103523 h 2013279"/>
                    <a:gd name="connsiteX781" fmla="*/ 532091 w 2918007"/>
                    <a:gd name="connsiteY781" fmla="*/ 1101504 h 2013279"/>
                    <a:gd name="connsiteX782" fmla="*/ 533677 w 2918007"/>
                    <a:gd name="connsiteY782" fmla="*/ 1099408 h 2013279"/>
                    <a:gd name="connsiteX783" fmla="*/ 535779 w 2918007"/>
                    <a:gd name="connsiteY783" fmla="*/ 1096991 h 2013279"/>
                    <a:gd name="connsiteX784" fmla="*/ 549370 w 2918007"/>
                    <a:gd name="connsiteY784" fmla="*/ 1078666 h 2013279"/>
                    <a:gd name="connsiteX785" fmla="*/ 565397 w 2918007"/>
                    <a:gd name="connsiteY785" fmla="*/ 978309 h 2013279"/>
                    <a:gd name="connsiteX786" fmla="*/ 570790 w 2918007"/>
                    <a:gd name="connsiteY786" fmla="*/ 977636 h 2013279"/>
                    <a:gd name="connsiteX787" fmla="*/ 689293 w 2918007"/>
                    <a:gd name="connsiteY787" fmla="*/ 967843 h 2013279"/>
                    <a:gd name="connsiteX788" fmla="*/ 722335 w 2918007"/>
                    <a:gd name="connsiteY788" fmla="*/ 971042 h 2013279"/>
                    <a:gd name="connsiteX789" fmla="*/ 729412 w 2918007"/>
                    <a:gd name="connsiteY789" fmla="*/ 975023 h 2013279"/>
                    <a:gd name="connsiteX790" fmla="*/ 735016 w 2918007"/>
                    <a:gd name="connsiteY790" fmla="*/ 979910 h 2013279"/>
                    <a:gd name="connsiteX791" fmla="*/ 738156 w 2918007"/>
                    <a:gd name="connsiteY791" fmla="*/ 984902 h 2013279"/>
                    <a:gd name="connsiteX792" fmla="*/ 741977 w 2918007"/>
                    <a:gd name="connsiteY792" fmla="*/ 992236 h 2013279"/>
                    <a:gd name="connsiteX793" fmla="*/ 744546 w 2918007"/>
                    <a:gd name="connsiteY793" fmla="*/ 995058 h 2013279"/>
                    <a:gd name="connsiteX794" fmla="*/ 747197 w 2918007"/>
                    <a:gd name="connsiteY794" fmla="*/ 999272 h 2013279"/>
                    <a:gd name="connsiteX795" fmla="*/ 748894 w 2918007"/>
                    <a:gd name="connsiteY795" fmla="*/ 999834 h 2013279"/>
                    <a:gd name="connsiteX796" fmla="*/ 751067 w 2918007"/>
                    <a:gd name="connsiteY796" fmla="*/ 1002221 h 2013279"/>
                    <a:gd name="connsiteX797" fmla="*/ 771275 w 2918007"/>
                    <a:gd name="connsiteY797" fmla="*/ 1007247 h 2013279"/>
                    <a:gd name="connsiteX798" fmla="*/ 771275 w 2918007"/>
                    <a:gd name="connsiteY798" fmla="*/ 1007247 h 2013279"/>
                    <a:gd name="connsiteX799" fmla="*/ 748894 w 2918007"/>
                    <a:gd name="connsiteY799" fmla="*/ 999834 h 2013279"/>
                    <a:gd name="connsiteX800" fmla="*/ 744546 w 2918007"/>
                    <a:gd name="connsiteY800" fmla="*/ 995058 h 2013279"/>
                    <a:gd name="connsiteX801" fmla="*/ 738156 w 2918007"/>
                    <a:gd name="connsiteY801" fmla="*/ 984902 h 2013279"/>
                    <a:gd name="connsiteX802" fmla="*/ 736006 w 2918007"/>
                    <a:gd name="connsiteY802" fmla="*/ 980773 h 2013279"/>
                    <a:gd name="connsiteX803" fmla="*/ 735016 w 2918007"/>
                    <a:gd name="connsiteY803" fmla="*/ 979910 h 2013279"/>
                    <a:gd name="connsiteX804" fmla="*/ 733328 w 2918007"/>
                    <a:gd name="connsiteY804" fmla="*/ 977226 h 2013279"/>
                    <a:gd name="connsiteX805" fmla="*/ 729412 w 2918007"/>
                    <a:gd name="connsiteY805" fmla="*/ 975023 h 2013279"/>
                    <a:gd name="connsiteX806" fmla="*/ 725160 w 2918007"/>
                    <a:gd name="connsiteY806" fmla="*/ 971316 h 2013279"/>
                    <a:gd name="connsiteX807" fmla="*/ 722335 w 2918007"/>
                    <a:gd name="connsiteY807" fmla="*/ 971042 h 2013279"/>
                    <a:gd name="connsiteX808" fmla="*/ 719079 w 2918007"/>
                    <a:gd name="connsiteY808" fmla="*/ 969211 h 2013279"/>
                    <a:gd name="connsiteX809" fmla="*/ 689293 w 2918007"/>
                    <a:gd name="connsiteY809" fmla="*/ 967843 h 2013279"/>
                    <a:gd name="connsiteX810" fmla="*/ 398862 w 2918007"/>
                    <a:gd name="connsiteY810" fmla="*/ 959300 h 2013279"/>
                    <a:gd name="connsiteX811" fmla="*/ 398861 w 2918007"/>
                    <a:gd name="connsiteY811" fmla="*/ 959300 h 2013279"/>
                    <a:gd name="connsiteX812" fmla="*/ 411984 w 2918007"/>
                    <a:gd name="connsiteY812" fmla="*/ 965201 h 2013279"/>
                    <a:gd name="connsiteX813" fmla="*/ 414414 w 2918007"/>
                    <a:gd name="connsiteY813" fmla="*/ 968797 h 2013279"/>
                    <a:gd name="connsiteX814" fmla="*/ 418220 w 2918007"/>
                    <a:gd name="connsiteY814" fmla="*/ 977582 h 2013279"/>
                    <a:gd name="connsiteX815" fmla="*/ 419107 w 2918007"/>
                    <a:gd name="connsiteY815" fmla="*/ 980821 h 2013279"/>
                    <a:gd name="connsiteX816" fmla="*/ 419924 w 2918007"/>
                    <a:gd name="connsiteY816" fmla="*/ 986313 h 2013279"/>
                    <a:gd name="connsiteX817" fmla="*/ 395049 w 2918007"/>
                    <a:gd name="connsiteY817" fmla="*/ 1014479 h 2013279"/>
                    <a:gd name="connsiteX818" fmla="*/ 387641 w 2918007"/>
                    <a:gd name="connsiteY818" fmla="*/ 1033184 h 2013279"/>
                    <a:gd name="connsiteX819" fmla="*/ 384614 w 2918007"/>
                    <a:gd name="connsiteY819" fmla="*/ 1037577 h 2013279"/>
                    <a:gd name="connsiteX820" fmla="*/ 384465 w 2918007"/>
                    <a:gd name="connsiteY820" fmla="*/ 1041202 h 2013279"/>
                    <a:gd name="connsiteX821" fmla="*/ 382056 w 2918007"/>
                    <a:gd name="connsiteY821" fmla="*/ 1047284 h 2013279"/>
                    <a:gd name="connsiteX822" fmla="*/ 379955 w 2918007"/>
                    <a:gd name="connsiteY822" fmla="*/ 1082340 h 2013279"/>
                    <a:gd name="connsiteX823" fmla="*/ 382328 w 2918007"/>
                    <a:gd name="connsiteY823" fmla="*/ 1092971 h 2013279"/>
                    <a:gd name="connsiteX824" fmla="*/ 382143 w 2918007"/>
                    <a:gd name="connsiteY824" fmla="*/ 1097462 h 2013279"/>
                    <a:gd name="connsiteX825" fmla="*/ 384505 w 2918007"/>
                    <a:gd name="connsiteY825" fmla="*/ 1102721 h 2013279"/>
                    <a:gd name="connsiteX826" fmla="*/ 387752 w 2918007"/>
                    <a:gd name="connsiteY826" fmla="*/ 1117260 h 2013279"/>
                    <a:gd name="connsiteX827" fmla="*/ 397161 w 2918007"/>
                    <a:gd name="connsiteY827" fmla="*/ 1130894 h 2013279"/>
                    <a:gd name="connsiteX828" fmla="*/ 407513 w 2918007"/>
                    <a:gd name="connsiteY828" fmla="*/ 1153937 h 2013279"/>
                    <a:gd name="connsiteX829" fmla="*/ 420968 w 2918007"/>
                    <a:gd name="connsiteY829" fmla="*/ 1165389 h 2013279"/>
                    <a:gd name="connsiteX830" fmla="*/ 429075 w 2918007"/>
                    <a:gd name="connsiteY830" fmla="*/ 1177137 h 2013279"/>
                    <a:gd name="connsiteX831" fmla="*/ 452015 w 2918007"/>
                    <a:gd name="connsiteY831" fmla="*/ 1191815 h 2013279"/>
                    <a:gd name="connsiteX832" fmla="*/ 455726 w 2918007"/>
                    <a:gd name="connsiteY832" fmla="*/ 1194973 h 2013279"/>
                    <a:gd name="connsiteX833" fmla="*/ 458053 w 2918007"/>
                    <a:gd name="connsiteY833" fmla="*/ 1195679 h 2013279"/>
                    <a:gd name="connsiteX834" fmla="*/ 460617 w 2918007"/>
                    <a:gd name="connsiteY834" fmla="*/ 1197319 h 2013279"/>
                    <a:gd name="connsiteX835" fmla="*/ 498089 w 2918007"/>
                    <a:gd name="connsiteY835" fmla="*/ 1207814 h 2013279"/>
                    <a:gd name="connsiteX836" fmla="*/ 498090 w 2918007"/>
                    <a:gd name="connsiteY836" fmla="*/ 1207814 h 2013279"/>
                    <a:gd name="connsiteX837" fmla="*/ 458053 w 2918007"/>
                    <a:gd name="connsiteY837" fmla="*/ 1195679 h 2013279"/>
                    <a:gd name="connsiteX838" fmla="*/ 452015 w 2918007"/>
                    <a:gd name="connsiteY838" fmla="*/ 1191815 h 2013279"/>
                    <a:gd name="connsiteX839" fmla="*/ 420968 w 2918007"/>
                    <a:gd name="connsiteY839" fmla="*/ 1165389 h 2013279"/>
                    <a:gd name="connsiteX840" fmla="*/ 397161 w 2918007"/>
                    <a:gd name="connsiteY840" fmla="*/ 1130894 h 2013279"/>
                    <a:gd name="connsiteX841" fmla="*/ 384505 w 2918007"/>
                    <a:gd name="connsiteY841" fmla="*/ 1102721 h 2013279"/>
                    <a:gd name="connsiteX842" fmla="*/ 382328 w 2918007"/>
                    <a:gd name="connsiteY842" fmla="*/ 1092971 h 2013279"/>
                    <a:gd name="connsiteX843" fmla="*/ 384465 w 2918007"/>
                    <a:gd name="connsiteY843" fmla="*/ 1041202 h 2013279"/>
                    <a:gd name="connsiteX844" fmla="*/ 387641 w 2918007"/>
                    <a:gd name="connsiteY844" fmla="*/ 1033184 h 2013279"/>
                    <a:gd name="connsiteX845" fmla="*/ 419925 w 2918007"/>
                    <a:gd name="connsiteY845" fmla="*/ 986313 h 2013279"/>
                    <a:gd name="connsiteX846" fmla="*/ 419401 w 2918007"/>
                    <a:gd name="connsiteY846" fmla="*/ 981897 h 2013279"/>
                    <a:gd name="connsiteX847" fmla="*/ 419107 w 2918007"/>
                    <a:gd name="connsiteY847" fmla="*/ 980821 h 2013279"/>
                    <a:gd name="connsiteX848" fmla="*/ 418836 w 2918007"/>
                    <a:gd name="connsiteY848" fmla="*/ 979002 h 2013279"/>
                    <a:gd name="connsiteX849" fmla="*/ 418220 w 2918007"/>
                    <a:gd name="connsiteY849" fmla="*/ 977582 h 2013279"/>
                    <a:gd name="connsiteX850" fmla="*/ 416772 w 2918007"/>
                    <a:gd name="connsiteY850" fmla="*/ 972287 h 2013279"/>
                    <a:gd name="connsiteX851" fmla="*/ 414414 w 2918007"/>
                    <a:gd name="connsiteY851" fmla="*/ 968797 h 2013279"/>
                    <a:gd name="connsiteX852" fmla="*/ 413067 w 2918007"/>
                    <a:gd name="connsiteY852" fmla="*/ 965688 h 2013279"/>
                    <a:gd name="connsiteX853" fmla="*/ 411984 w 2918007"/>
                    <a:gd name="connsiteY853" fmla="*/ 965201 h 2013279"/>
                    <a:gd name="connsiteX854" fmla="*/ 410454 w 2918007"/>
                    <a:gd name="connsiteY854" fmla="*/ 962936 h 2013279"/>
                    <a:gd name="connsiteX855" fmla="*/ 398862 w 2918007"/>
                    <a:gd name="connsiteY855" fmla="*/ 959300 h 2013279"/>
                    <a:gd name="connsiteX856" fmla="*/ 1765535 w 2918007"/>
                    <a:gd name="connsiteY856" fmla="*/ 943908 h 2013279"/>
                    <a:gd name="connsiteX857" fmla="*/ 1765535 w 2918007"/>
                    <a:gd name="connsiteY857" fmla="*/ 943908 h 2013279"/>
                    <a:gd name="connsiteX858" fmla="*/ 1796971 w 2918007"/>
                    <a:gd name="connsiteY858" fmla="*/ 947765 h 2013279"/>
                    <a:gd name="connsiteX859" fmla="*/ 1796972 w 2918007"/>
                    <a:gd name="connsiteY859" fmla="*/ 947765 h 2013279"/>
                    <a:gd name="connsiteX860" fmla="*/ 256047 w 2918007"/>
                    <a:gd name="connsiteY860" fmla="*/ 934558 h 2013279"/>
                    <a:gd name="connsiteX861" fmla="*/ 224524 w 2918007"/>
                    <a:gd name="connsiteY861" fmla="*/ 938906 h 2013279"/>
                    <a:gd name="connsiteX862" fmla="*/ 92614 w 2918007"/>
                    <a:gd name="connsiteY862" fmla="*/ 1212886 h 2013279"/>
                    <a:gd name="connsiteX863" fmla="*/ 129906 w 2918007"/>
                    <a:gd name="connsiteY863" fmla="*/ 1225738 h 2013279"/>
                    <a:gd name="connsiteX864" fmla="*/ 129907 w 2918007"/>
                    <a:gd name="connsiteY864" fmla="*/ 1225738 h 2013279"/>
                    <a:gd name="connsiteX865" fmla="*/ 104211 w 2918007"/>
                    <a:gd name="connsiteY865" fmla="*/ 1219687 h 2013279"/>
                    <a:gd name="connsiteX866" fmla="*/ 92615 w 2918007"/>
                    <a:gd name="connsiteY866" fmla="*/ 1212886 h 2013279"/>
                    <a:gd name="connsiteX867" fmla="*/ 224525 w 2918007"/>
                    <a:gd name="connsiteY867" fmla="*/ 938906 h 2013279"/>
                    <a:gd name="connsiteX868" fmla="*/ 256047 w 2918007"/>
                    <a:gd name="connsiteY868" fmla="*/ 934558 h 2013279"/>
                    <a:gd name="connsiteX869" fmla="*/ 1986208 w 2918007"/>
                    <a:gd name="connsiteY869" fmla="*/ 925360 h 2013279"/>
                    <a:gd name="connsiteX870" fmla="*/ 2026981 w 2918007"/>
                    <a:gd name="connsiteY870" fmla="*/ 926346 h 2013279"/>
                    <a:gd name="connsiteX871" fmla="*/ 2026981 w 2918007"/>
                    <a:gd name="connsiteY871" fmla="*/ 926346 h 2013279"/>
                    <a:gd name="connsiteX872" fmla="*/ 2070517 w 2918007"/>
                    <a:gd name="connsiteY872" fmla="*/ 942003 h 2013279"/>
                    <a:gd name="connsiteX873" fmla="*/ 2100228 w 2918007"/>
                    <a:gd name="connsiteY873" fmla="*/ 962163 h 2013279"/>
                    <a:gd name="connsiteX874" fmla="*/ 2115366 w 2918007"/>
                    <a:gd name="connsiteY874" fmla="*/ 975408 h 2013279"/>
                    <a:gd name="connsiteX875" fmla="*/ 2137563 w 2918007"/>
                    <a:gd name="connsiteY875" fmla="*/ 1003792 h 2013279"/>
                    <a:gd name="connsiteX876" fmla="*/ 2145723 w 2918007"/>
                    <a:gd name="connsiteY876" fmla="*/ 1015055 h 2013279"/>
                    <a:gd name="connsiteX877" fmla="*/ 2164347 w 2918007"/>
                    <a:gd name="connsiteY877" fmla="*/ 1042341 h 2013279"/>
                    <a:gd name="connsiteX878" fmla="*/ 2174315 w 2918007"/>
                    <a:gd name="connsiteY878" fmla="*/ 1062173 h 2013279"/>
                    <a:gd name="connsiteX879" fmla="*/ 2177239 w 2918007"/>
                    <a:gd name="connsiteY879" fmla="*/ 1073089 h 2013279"/>
                    <a:gd name="connsiteX880" fmla="*/ 2180730 w 2918007"/>
                    <a:gd name="connsiteY880" fmla="*/ 1087374 h 2013279"/>
                    <a:gd name="connsiteX881" fmla="*/ 2181479 w 2918007"/>
                    <a:gd name="connsiteY881" fmla="*/ 1089577 h 2013279"/>
                    <a:gd name="connsiteX882" fmla="*/ 2183689 w 2918007"/>
                    <a:gd name="connsiteY882" fmla="*/ 1098396 h 2013279"/>
                    <a:gd name="connsiteX883" fmla="*/ 2185828 w 2918007"/>
                    <a:gd name="connsiteY883" fmla="*/ 1102362 h 2013279"/>
                    <a:gd name="connsiteX884" fmla="*/ 2187556 w 2918007"/>
                    <a:gd name="connsiteY884" fmla="*/ 1107443 h 2013279"/>
                    <a:gd name="connsiteX885" fmla="*/ 2189098 w 2918007"/>
                    <a:gd name="connsiteY885" fmla="*/ 1108425 h 2013279"/>
                    <a:gd name="connsiteX886" fmla="*/ 2190979 w 2918007"/>
                    <a:gd name="connsiteY886" fmla="*/ 1111913 h 2013279"/>
                    <a:gd name="connsiteX887" fmla="*/ 2200752 w 2918007"/>
                    <a:gd name="connsiteY887" fmla="*/ 1115847 h 2013279"/>
                    <a:gd name="connsiteX888" fmla="*/ 2200754 w 2918007"/>
                    <a:gd name="connsiteY888" fmla="*/ 1115848 h 2013279"/>
                    <a:gd name="connsiteX889" fmla="*/ 2200754 w 2918007"/>
                    <a:gd name="connsiteY889" fmla="*/ 1115848 h 2013279"/>
                    <a:gd name="connsiteX890" fmla="*/ 2200752 w 2918007"/>
                    <a:gd name="connsiteY890" fmla="*/ 1115847 h 2013279"/>
                    <a:gd name="connsiteX891" fmla="*/ 2189098 w 2918007"/>
                    <a:gd name="connsiteY891" fmla="*/ 1108425 h 2013279"/>
                    <a:gd name="connsiteX892" fmla="*/ 2185828 w 2918007"/>
                    <a:gd name="connsiteY892" fmla="*/ 1102362 h 2013279"/>
                    <a:gd name="connsiteX893" fmla="*/ 2181479 w 2918007"/>
                    <a:gd name="connsiteY893" fmla="*/ 1089577 h 2013279"/>
                    <a:gd name="connsiteX894" fmla="*/ 2178927 w 2918007"/>
                    <a:gd name="connsiteY894" fmla="*/ 1079393 h 2013279"/>
                    <a:gd name="connsiteX895" fmla="*/ 2177239 w 2918007"/>
                    <a:gd name="connsiteY895" fmla="*/ 1073089 h 2013279"/>
                    <a:gd name="connsiteX896" fmla="*/ 2174814 w 2918007"/>
                    <a:gd name="connsiteY896" fmla="*/ 1063165 h 2013279"/>
                    <a:gd name="connsiteX897" fmla="*/ 2174315 w 2918007"/>
                    <a:gd name="connsiteY897" fmla="*/ 1062173 h 2013279"/>
                    <a:gd name="connsiteX898" fmla="*/ 2173534 w 2918007"/>
                    <a:gd name="connsiteY898" fmla="*/ 1059256 h 2013279"/>
                    <a:gd name="connsiteX899" fmla="*/ 2164348 w 2918007"/>
                    <a:gd name="connsiteY899" fmla="*/ 1042341 h 2013279"/>
                    <a:gd name="connsiteX900" fmla="*/ 2142582 w 2918007"/>
                    <a:gd name="connsiteY900" fmla="*/ 1010210 h 2013279"/>
                    <a:gd name="connsiteX901" fmla="*/ 2137563 w 2918007"/>
                    <a:gd name="connsiteY901" fmla="*/ 1003792 h 2013279"/>
                    <a:gd name="connsiteX902" fmla="*/ 2119821 w 2918007"/>
                    <a:gd name="connsiteY902" fmla="*/ 979306 h 2013279"/>
                    <a:gd name="connsiteX903" fmla="*/ 2115366 w 2918007"/>
                    <a:gd name="connsiteY903" fmla="*/ 975408 h 2013279"/>
                    <a:gd name="connsiteX904" fmla="*/ 2110413 w 2918007"/>
                    <a:gd name="connsiteY904" fmla="*/ 969074 h 2013279"/>
                    <a:gd name="connsiteX905" fmla="*/ 2100228 w 2918007"/>
                    <a:gd name="connsiteY905" fmla="*/ 962163 h 2013279"/>
                    <a:gd name="connsiteX906" fmla="*/ 2081841 w 2918007"/>
                    <a:gd name="connsiteY906" fmla="*/ 946075 h 2013279"/>
                    <a:gd name="connsiteX907" fmla="*/ 2070517 w 2918007"/>
                    <a:gd name="connsiteY907" fmla="*/ 942003 h 2013279"/>
                    <a:gd name="connsiteX908" fmla="*/ 2060677 w 2918007"/>
                    <a:gd name="connsiteY908" fmla="*/ 935326 h 2013279"/>
                    <a:gd name="connsiteX909" fmla="*/ 2026982 w 2918007"/>
                    <a:gd name="connsiteY909" fmla="*/ 926346 h 2013279"/>
                    <a:gd name="connsiteX910" fmla="*/ 2026981 w 2918007"/>
                    <a:gd name="connsiteY910" fmla="*/ 926346 h 2013279"/>
                    <a:gd name="connsiteX911" fmla="*/ 427938 w 2918007"/>
                    <a:gd name="connsiteY911" fmla="*/ 867486 h 2013279"/>
                    <a:gd name="connsiteX912" fmla="*/ 382016 w 2918007"/>
                    <a:gd name="connsiteY912" fmla="*/ 885668 h 2013279"/>
                    <a:gd name="connsiteX913" fmla="*/ 372904 w 2918007"/>
                    <a:gd name="connsiteY913" fmla="*/ 893852 h 2013279"/>
                    <a:gd name="connsiteX914" fmla="*/ 364645 w 2918007"/>
                    <a:gd name="connsiteY914" fmla="*/ 899283 h 2013279"/>
                    <a:gd name="connsiteX915" fmla="*/ 346426 w 2918007"/>
                    <a:gd name="connsiteY915" fmla="*/ 917634 h 2013279"/>
                    <a:gd name="connsiteX916" fmla="*/ 337481 w 2918007"/>
                    <a:gd name="connsiteY916" fmla="*/ 925668 h 2013279"/>
                    <a:gd name="connsiteX917" fmla="*/ 332082 w 2918007"/>
                    <a:gd name="connsiteY917" fmla="*/ 932082 h 2013279"/>
                    <a:gd name="connsiteX918" fmla="*/ 327675 w 2918007"/>
                    <a:gd name="connsiteY918" fmla="*/ 936521 h 2013279"/>
                    <a:gd name="connsiteX919" fmla="*/ 309550 w 2918007"/>
                    <a:gd name="connsiteY919" fmla="*/ 958850 h 2013279"/>
                    <a:gd name="connsiteX920" fmla="*/ 303810 w 2918007"/>
                    <a:gd name="connsiteY920" fmla="*/ 965669 h 2013279"/>
                    <a:gd name="connsiteX921" fmla="*/ 301582 w 2918007"/>
                    <a:gd name="connsiteY921" fmla="*/ 968665 h 2013279"/>
                    <a:gd name="connsiteX922" fmla="*/ 300838 w 2918007"/>
                    <a:gd name="connsiteY922" fmla="*/ 969582 h 2013279"/>
                    <a:gd name="connsiteX923" fmla="*/ 295756 w 2918007"/>
                    <a:gd name="connsiteY923" fmla="*/ 976502 h 2013279"/>
                    <a:gd name="connsiteX924" fmla="*/ 294010 w 2918007"/>
                    <a:gd name="connsiteY924" fmla="*/ 978851 h 2013279"/>
                    <a:gd name="connsiteX925" fmla="*/ 293482 w 2918007"/>
                    <a:gd name="connsiteY925" fmla="*/ 979599 h 2013279"/>
                    <a:gd name="connsiteX926" fmla="*/ 293203 w 2918007"/>
                    <a:gd name="connsiteY926" fmla="*/ 979979 h 2013279"/>
                    <a:gd name="connsiteX927" fmla="*/ 290712 w 2918007"/>
                    <a:gd name="connsiteY927" fmla="*/ 983523 h 2013279"/>
                    <a:gd name="connsiteX928" fmla="*/ 290480 w 2918007"/>
                    <a:gd name="connsiteY928" fmla="*/ 983851 h 2013279"/>
                    <a:gd name="connsiteX929" fmla="*/ 307710 w 2918007"/>
                    <a:gd name="connsiteY929" fmla="*/ 1022119 h 2013279"/>
                    <a:gd name="connsiteX930" fmla="*/ 307711 w 2918007"/>
                    <a:gd name="connsiteY930" fmla="*/ 1022119 h 2013279"/>
                    <a:gd name="connsiteX931" fmla="*/ 297012 w 2918007"/>
                    <a:gd name="connsiteY931" fmla="*/ 1010597 h 2013279"/>
                    <a:gd name="connsiteX932" fmla="*/ 290481 w 2918007"/>
                    <a:gd name="connsiteY932" fmla="*/ 983851 h 2013279"/>
                    <a:gd name="connsiteX933" fmla="*/ 290712 w 2918007"/>
                    <a:gd name="connsiteY933" fmla="*/ 983523 h 2013279"/>
                    <a:gd name="connsiteX934" fmla="*/ 293482 w 2918007"/>
                    <a:gd name="connsiteY934" fmla="*/ 979599 h 2013279"/>
                    <a:gd name="connsiteX935" fmla="*/ 295756 w 2918007"/>
                    <a:gd name="connsiteY935" fmla="*/ 976502 h 2013279"/>
                    <a:gd name="connsiteX936" fmla="*/ 301582 w 2918007"/>
                    <a:gd name="connsiteY936" fmla="*/ 968665 h 2013279"/>
                    <a:gd name="connsiteX937" fmla="*/ 309550 w 2918007"/>
                    <a:gd name="connsiteY937" fmla="*/ 958850 h 2013279"/>
                    <a:gd name="connsiteX938" fmla="*/ 332082 w 2918007"/>
                    <a:gd name="connsiteY938" fmla="*/ 932082 h 2013279"/>
                    <a:gd name="connsiteX939" fmla="*/ 346426 w 2918007"/>
                    <a:gd name="connsiteY939" fmla="*/ 917634 h 2013279"/>
                    <a:gd name="connsiteX940" fmla="*/ 372904 w 2918007"/>
                    <a:gd name="connsiteY940" fmla="*/ 893852 h 2013279"/>
                    <a:gd name="connsiteX941" fmla="*/ 405397 w 2918007"/>
                    <a:gd name="connsiteY941" fmla="*/ 872486 h 2013279"/>
                    <a:gd name="connsiteX942" fmla="*/ 427939 w 2918007"/>
                    <a:gd name="connsiteY942" fmla="*/ 867486 h 2013279"/>
                    <a:gd name="connsiteX943" fmla="*/ 1029718 w 2918007"/>
                    <a:gd name="connsiteY943" fmla="*/ 808954 h 2013279"/>
                    <a:gd name="connsiteX944" fmla="*/ 1035096 w 2918007"/>
                    <a:gd name="connsiteY944" fmla="*/ 843471 h 2013279"/>
                    <a:gd name="connsiteX945" fmla="*/ 1032706 w 2918007"/>
                    <a:gd name="connsiteY945" fmla="*/ 812505 h 2013279"/>
                    <a:gd name="connsiteX946" fmla="*/ 440882 w 2918007"/>
                    <a:gd name="connsiteY946" fmla="*/ 804070 h 2013279"/>
                    <a:gd name="connsiteX947" fmla="*/ 432492 w 2918007"/>
                    <a:gd name="connsiteY947" fmla="*/ 805015 h 2013279"/>
                    <a:gd name="connsiteX948" fmla="*/ 430154 w 2918007"/>
                    <a:gd name="connsiteY948" fmla="*/ 805492 h 2013279"/>
                    <a:gd name="connsiteX949" fmla="*/ 426580 w 2918007"/>
                    <a:gd name="connsiteY949" fmla="*/ 805965 h 2013279"/>
                    <a:gd name="connsiteX950" fmla="*/ 423037 w 2918007"/>
                    <a:gd name="connsiteY950" fmla="*/ 806941 h 2013279"/>
                    <a:gd name="connsiteX951" fmla="*/ 411465 w 2918007"/>
                    <a:gd name="connsiteY951" fmla="*/ 809297 h 2013279"/>
                    <a:gd name="connsiteX952" fmla="*/ 401232 w 2918007"/>
                    <a:gd name="connsiteY952" fmla="*/ 812945 h 2013279"/>
                    <a:gd name="connsiteX953" fmla="*/ 393496 w 2918007"/>
                    <a:gd name="connsiteY953" fmla="*/ 815075 h 2013279"/>
                    <a:gd name="connsiteX954" fmla="*/ 390663 w 2918007"/>
                    <a:gd name="connsiteY954" fmla="*/ 816713 h 2013279"/>
                    <a:gd name="connsiteX955" fmla="*/ 384018 w 2918007"/>
                    <a:gd name="connsiteY955" fmla="*/ 819082 h 2013279"/>
                    <a:gd name="connsiteX956" fmla="*/ 356367 w 2918007"/>
                    <a:gd name="connsiteY956" fmla="*/ 836538 h 2013279"/>
                    <a:gd name="connsiteX957" fmla="*/ 390663 w 2918007"/>
                    <a:gd name="connsiteY957" fmla="*/ 816713 h 2013279"/>
                    <a:gd name="connsiteX958" fmla="*/ 401232 w 2918007"/>
                    <a:gd name="connsiteY958" fmla="*/ 812945 h 2013279"/>
                    <a:gd name="connsiteX959" fmla="*/ 423037 w 2918007"/>
                    <a:gd name="connsiteY959" fmla="*/ 806941 h 2013279"/>
                    <a:gd name="connsiteX960" fmla="*/ 430154 w 2918007"/>
                    <a:gd name="connsiteY960" fmla="*/ 805492 h 2013279"/>
                    <a:gd name="connsiteX961" fmla="*/ 1018311 w 2918007"/>
                    <a:gd name="connsiteY961" fmla="*/ 795397 h 2013279"/>
                    <a:gd name="connsiteX962" fmla="*/ 1003631 w 2918007"/>
                    <a:gd name="connsiteY962" fmla="*/ 795508 h 2013279"/>
                    <a:gd name="connsiteX963" fmla="*/ 979620 w 2918007"/>
                    <a:gd name="connsiteY963" fmla="*/ 814537 h 2013279"/>
                    <a:gd name="connsiteX964" fmla="*/ 942635 w 2918007"/>
                    <a:gd name="connsiteY964" fmla="*/ 1236898 h 2013279"/>
                    <a:gd name="connsiteX965" fmla="*/ 951002 w 2918007"/>
                    <a:gd name="connsiteY965" fmla="*/ 1242332 h 2013279"/>
                    <a:gd name="connsiteX966" fmla="*/ 953670 w 2918007"/>
                    <a:gd name="connsiteY966" fmla="*/ 1243588 h 2013279"/>
                    <a:gd name="connsiteX967" fmla="*/ 957343 w 2918007"/>
                    <a:gd name="connsiteY967" fmla="*/ 1245816 h 2013279"/>
                    <a:gd name="connsiteX968" fmla="*/ 961782 w 2918007"/>
                    <a:gd name="connsiteY968" fmla="*/ 1247407 h 2013279"/>
                    <a:gd name="connsiteX969" fmla="*/ 974979 w 2918007"/>
                    <a:gd name="connsiteY969" fmla="*/ 1253619 h 2013279"/>
                    <a:gd name="connsiteX970" fmla="*/ 989111 w 2918007"/>
                    <a:gd name="connsiteY970" fmla="*/ 1257203 h 2013279"/>
                    <a:gd name="connsiteX971" fmla="*/ 998806 w 2918007"/>
                    <a:gd name="connsiteY971" fmla="*/ 1260679 h 2013279"/>
                    <a:gd name="connsiteX972" fmla="*/ 1003707 w 2918007"/>
                    <a:gd name="connsiteY972" fmla="*/ 1260906 h 2013279"/>
                    <a:gd name="connsiteX973" fmla="*/ 1012885 w 2918007"/>
                    <a:gd name="connsiteY973" fmla="*/ 1263233 h 2013279"/>
                    <a:gd name="connsiteX974" fmla="*/ 1063037 w 2918007"/>
                    <a:gd name="connsiteY974" fmla="*/ 1263651 h 2013279"/>
                    <a:gd name="connsiteX975" fmla="*/ 1063037 w 2918007"/>
                    <a:gd name="connsiteY975" fmla="*/ 1263651 h 2013279"/>
                    <a:gd name="connsiteX976" fmla="*/ 1003707 w 2918007"/>
                    <a:gd name="connsiteY976" fmla="*/ 1260906 h 2013279"/>
                    <a:gd name="connsiteX977" fmla="*/ 989111 w 2918007"/>
                    <a:gd name="connsiteY977" fmla="*/ 1257203 h 2013279"/>
                    <a:gd name="connsiteX978" fmla="*/ 961782 w 2918007"/>
                    <a:gd name="connsiteY978" fmla="*/ 1247407 h 2013279"/>
                    <a:gd name="connsiteX979" fmla="*/ 953670 w 2918007"/>
                    <a:gd name="connsiteY979" fmla="*/ 1243588 h 2013279"/>
                    <a:gd name="connsiteX980" fmla="*/ 942636 w 2918007"/>
                    <a:gd name="connsiteY980" fmla="*/ 1236898 h 2013279"/>
                    <a:gd name="connsiteX981" fmla="*/ 979620 w 2918007"/>
                    <a:gd name="connsiteY981" fmla="*/ 814537 h 2013279"/>
                    <a:gd name="connsiteX982" fmla="*/ 1003631 w 2918007"/>
                    <a:gd name="connsiteY982" fmla="*/ 795508 h 2013279"/>
                    <a:gd name="connsiteX983" fmla="*/ 681281 w 2918007"/>
                    <a:gd name="connsiteY983" fmla="*/ 791168 h 2013279"/>
                    <a:gd name="connsiteX984" fmla="*/ 681716 w 2918007"/>
                    <a:gd name="connsiteY984" fmla="*/ 836578 h 2013279"/>
                    <a:gd name="connsiteX985" fmla="*/ 680484 w 2918007"/>
                    <a:gd name="connsiteY985" fmla="*/ 851072 h 2013279"/>
                    <a:gd name="connsiteX986" fmla="*/ 676095 w 2918007"/>
                    <a:gd name="connsiteY986" fmla="*/ 884761 h 2013279"/>
                    <a:gd name="connsiteX987" fmla="*/ 670861 w 2918007"/>
                    <a:gd name="connsiteY987" fmla="*/ 900354 h 2013279"/>
                    <a:gd name="connsiteX988" fmla="*/ 658268 w 2918007"/>
                    <a:gd name="connsiteY988" fmla="*/ 923351 h 2013279"/>
                    <a:gd name="connsiteX989" fmla="*/ 640598 w 2918007"/>
                    <a:gd name="connsiteY989" fmla="*/ 938873 h 2013279"/>
                    <a:gd name="connsiteX990" fmla="*/ 636967 w 2918007"/>
                    <a:gd name="connsiteY990" fmla="*/ 940909 h 2013279"/>
                    <a:gd name="connsiteX991" fmla="*/ 610709 w 2918007"/>
                    <a:gd name="connsiteY991" fmla="*/ 943667 h 2013279"/>
                    <a:gd name="connsiteX992" fmla="*/ 635466 w 2918007"/>
                    <a:gd name="connsiteY992" fmla="*/ 941751 h 2013279"/>
                    <a:gd name="connsiteX993" fmla="*/ 636967 w 2918007"/>
                    <a:gd name="connsiteY993" fmla="*/ 940909 h 2013279"/>
                    <a:gd name="connsiteX994" fmla="*/ 638459 w 2918007"/>
                    <a:gd name="connsiteY994" fmla="*/ 940752 h 2013279"/>
                    <a:gd name="connsiteX995" fmla="*/ 640598 w 2918007"/>
                    <a:gd name="connsiteY995" fmla="*/ 938873 h 2013279"/>
                    <a:gd name="connsiteX996" fmla="*/ 653830 w 2918007"/>
                    <a:gd name="connsiteY996" fmla="*/ 931454 h 2013279"/>
                    <a:gd name="connsiteX997" fmla="*/ 658268 w 2918007"/>
                    <a:gd name="connsiteY997" fmla="*/ 923351 h 2013279"/>
                    <a:gd name="connsiteX998" fmla="*/ 665181 w 2918007"/>
                    <a:gd name="connsiteY998" fmla="*/ 917278 h 2013279"/>
                    <a:gd name="connsiteX999" fmla="*/ 670861 w 2918007"/>
                    <a:gd name="connsiteY999" fmla="*/ 900354 h 2013279"/>
                    <a:gd name="connsiteX1000" fmla="*/ 675063 w 2918007"/>
                    <a:gd name="connsiteY1000" fmla="*/ 892682 h 2013279"/>
                    <a:gd name="connsiteX1001" fmla="*/ 676095 w 2918007"/>
                    <a:gd name="connsiteY1001" fmla="*/ 884761 h 2013279"/>
                    <a:gd name="connsiteX1002" fmla="*/ 678137 w 2918007"/>
                    <a:gd name="connsiteY1002" fmla="*/ 878674 h 2013279"/>
                    <a:gd name="connsiteX1003" fmla="*/ 680484 w 2918007"/>
                    <a:gd name="connsiteY1003" fmla="*/ 851072 h 2013279"/>
                    <a:gd name="connsiteX1004" fmla="*/ 681761 w 2918007"/>
                    <a:gd name="connsiteY1004" fmla="*/ 841271 h 2013279"/>
                    <a:gd name="connsiteX1005" fmla="*/ 681716 w 2918007"/>
                    <a:gd name="connsiteY1005" fmla="*/ 836578 h 2013279"/>
                    <a:gd name="connsiteX1006" fmla="*/ 681960 w 2918007"/>
                    <a:gd name="connsiteY1006" fmla="*/ 833706 h 2013279"/>
                    <a:gd name="connsiteX1007" fmla="*/ 2336942 w 2918007"/>
                    <a:gd name="connsiteY1007" fmla="*/ 789294 h 2013279"/>
                    <a:gd name="connsiteX1008" fmla="*/ 2336941 w 2918007"/>
                    <a:gd name="connsiteY1008" fmla="*/ 789294 h 2013279"/>
                    <a:gd name="connsiteX1009" fmla="*/ 2350662 w 2918007"/>
                    <a:gd name="connsiteY1009" fmla="*/ 794915 h 2013279"/>
                    <a:gd name="connsiteX1010" fmla="*/ 2350672 w 2918007"/>
                    <a:gd name="connsiteY1010" fmla="*/ 794945 h 2013279"/>
                    <a:gd name="connsiteX1011" fmla="*/ 2357003 w 2918007"/>
                    <a:gd name="connsiteY1011" fmla="*/ 814001 h 2013279"/>
                    <a:gd name="connsiteX1012" fmla="*/ 2357557 w 2918007"/>
                    <a:gd name="connsiteY1012" fmla="*/ 823380 h 2013279"/>
                    <a:gd name="connsiteX1013" fmla="*/ 2357968 w 2918007"/>
                    <a:gd name="connsiteY1013" fmla="*/ 841519 h 2013279"/>
                    <a:gd name="connsiteX1014" fmla="*/ 2351357 w 2918007"/>
                    <a:gd name="connsiteY1014" fmla="*/ 897183 h 2013279"/>
                    <a:gd name="connsiteX1015" fmla="*/ 2339080 w 2918007"/>
                    <a:gd name="connsiteY1015" fmla="*/ 953624 h 2013279"/>
                    <a:gd name="connsiteX1016" fmla="*/ 2332187 w 2918007"/>
                    <a:gd name="connsiteY1016" fmla="*/ 982395 h 2013279"/>
                    <a:gd name="connsiteX1017" fmla="*/ 2329248 w 2918007"/>
                    <a:gd name="connsiteY1017" fmla="*/ 992083 h 2013279"/>
                    <a:gd name="connsiteX1018" fmla="*/ 2307353 w 2918007"/>
                    <a:gd name="connsiteY1018" fmla="*/ 1055886 h 2013279"/>
                    <a:gd name="connsiteX1019" fmla="*/ 2295345 w 2918007"/>
                    <a:gd name="connsiteY1019" fmla="*/ 1085544 h 2013279"/>
                    <a:gd name="connsiteX1020" fmla="*/ 2292980 w 2918007"/>
                    <a:gd name="connsiteY1020" fmla="*/ 1091993 h 2013279"/>
                    <a:gd name="connsiteX1021" fmla="*/ 2290893 w 2918007"/>
                    <a:gd name="connsiteY1021" fmla="*/ 1097235 h 2013279"/>
                    <a:gd name="connsiteX1022" fmla="*/ 2290178 w 2918007"/>
                    <a:gd name="connsiteY1022" fmla="*/ 1099632 h 2013279"/>
                    <a:gd name="connsiteX1023" fmla="*/ 2287455 w 2918007"/>
                    <a:gd name="connsiteY1023" fmla="*/ 1107055 h 2013279"/>
                    <a:gd name="connsiteX1024" fmla="*/ 2286862 w 2918007"/>
                    <a:gd name="connsiteY1024" fmla="*/ 1110746 h 2013279"/>
                    <a:gd name="connsiteX1025" fmla="*/ 2283582 w 2918007"/>
                    <a:gd name="connsiteY1025" fmla="*/ 1121742 h 2013279"/>
                    <a:gd name="connsiteX1026" fmla="*/ 2284240 w 2918007"/>
                    <a:gd name="connsiteY1026" fmla="*/ 1127071 h 2013279"/>
                    <a:gd name="connsiteX1027" fmla="*/ 2283622 w 2918007"/>
                    <a:gd name="connsiteY1027" fmla="*/ 1130923 h 2013279"/>
                    <a:gd name="connsiteX1028" fmla="*/ 2284808 w 2918007"/>
                    <a:gd name="connsiteY1028" fmla="*/ 1131663 h 2013279"/>
                    <a:gd name="connsiteX1029" fmla="*/ 2285080 w 2918007"/>
                    <a:gd name="connsiteY1029" fmla="*/ 1133862 h 2013279"/>
                    <a:gd name="connsiteX1030" fmla="*/ 2295043 w 2918007"/>
                    <a:gd name="connsiteY1030" fmla="*/ 1138051 h 2013279"/>
                    <a:gd name="connsiteX1031" fmla="*/ 2295044 w 2918007"/>
                    <a:gd name="connsiteY1031" fmla="*/ 1138052 h 2013279"/>
                    <a:gd name="connsiteX1032" fmla="*/ 2295045 w 2918007"/>
                    <a:gd name="connsiteY1032" fmla="*/ 1138052 h 2013279"/>
                    <a:gd name="connsiteX1033" fmla="*/ 2319955 w 2918007"/>
                    <a:gd name="connsiteY1033" fmla="*/ 1138969 h 2013279"/>
                    <a:gd name="connsiteX1034" fmla="*/ 2320914 w 2918007"/>
                    <a:gd name="connsiteY1034" fmla="*/ 1139004 h 2013279"/>
                    <a:gd name="connsiteX1035" fmla="*/ 2320914 w 2918007"/>
                    <a:gd name="connsiteY1035" fmla="*/ 1139004 h 2013279"/>
                    <a:gd name="connsiteX1036" fmla="*/ 2319955 w 2918007"/>
                    <a:gd name="connsiteY1036" fmla="*/ 1138969 h 2013279"/>
                    <a:gd name="connsiteX1037" fmla="*/ 2295045 w 2918007"/>
                    <a:gd name="connsiteY1037" fmla="*/ 1138052 h 2013279"/>
                    <a:gd name="connsiteX1038" fmla="*/ 2295045 w 2918007"/>
                    <a:gd name="connsiteY1038" fmla="*/ 1138052 h 2013279"/>
                    <a:gd name="connsiteX1039" fmla="*/ 2295043 w 2918007"/>
                    <a:gd name="connsiteY1039" fmla="*/ 1138051 h 2013279"/>
                    <a:gd name="connsiteX1040" fmla="*/ 2284808 w 2918007"/>
                    <a:gd name="connsiteY1040" fmla="*/ 1131663 h 2013279"/>
                    <a:gd name="connsiteX1041" fmla="*/ 2284240 w 2918007"/>
                    <a:gd name="connsiteY1041" fmla="*/ 1127071 h 2013279"/>
                    <a:gd name="connsiteX1042" fmla="*/ 2286862 w 2918007"/>
                    <a:gd name="connsiteY1042" fmla="*/ 1110746 h 2013279"/>
                    <a:gd name="connsiteX1043" fmla="*/ 2290178 w 2918007"/>
                    <a:gd name="connsiteY1043" fmla="*/ 1099632 h 2013279"/>
                    <a:gd name="connsiteX1044" fmla="*/ 2292980 w 2918007"/>
                    <a:gd name="connsiteY1044" fmla="*/ 1091993 h 2013279"/>
                    <a:gd name="connsiteX1045" fmla="*/ 2307354 w 2918007"/>
                    <a:gd name="connsiteY1045" fmla="*/ 1055886 h 2013279"/>
                    <a:gd name="connsiteX1046" fmla="*/ 2321342 w 2918007"/>
                    <a:gd name="connsiteY1046" fmla="*/ 1018143 h 2013279"/>
                    <a:gd name="connsiteX1047" fmla="*/ 2329248 w 2918007"/>
                    <a:gd name="connsiteY1047" fmla="*/ 992083 h 2013279"/>
                    <a:gd name="connsiteX1048" fmla="*/ 2331296 w 2918007"/>
                    <a:gd name="connsiteY1048" fmla="*/ 986116 h 2013279"/>
                    <a:gd name="connsiteX1049" fmla="*/ 2332187 w 2918007"/>
                    <a:gd name="connsiteY1049" fmla="*/ 982395 h 2013279"/>
                    <a:gd name="connsiteX1050" fmla="*/ 2334428 w 2918007"/>
                    <a:gd name="connsiteY1050" fmla="*/ 975010 h 2013279"/>
                    <a:gd name="connsiteX1051" fmla="*/ 2339080 w 2918007"/>
                    <a:gd name="connsiteY1051" fmla="*/ 953624 h 2013279"/>
                    <a:gd name="connsiteX1052" fmla="*/ 2350134 w 2918007"/>
                    <a:gd name="connsiteY1052" fmla="*/ 907481 h 2013279"/>
                    <a:gd name="connsiteX1053" fmla="*/ 2351357 w 2918007"/>
                    <a:gd name="connsiteY1053" fmla="*/ 897183 h 2013279"/>
                    <a:gd name="connsiteX1054" fmla="*/ 2353816 w 2918007"/>
                    <a:gd name="connsiteY1054" fmla="*/ 885879 h 2013279"/>
                    <a:gd name="connsiteX1055" fmla="*/ 2358081 w 2918007"/>
                    <a:gd name="connsiteY1055" fmla="*/ 846534 h 2013279"/>
                    <a:gd name="connsiteX1056" fmla="*/ 2357968 w 2918007"/>
                    <a:gd name="connsiteY1056" fmla="*/ 841519 h 2013279"/>
                    <a:gd name="connsiteX1057" fmla="*/ 2358409 w 2918007"/>
                    <a:gd name="connsiteY1057" fmla="*/ 837805 h 2013279"/>
                    <a:gd name="connsiteX1058" fmla="*/ 2357557 w 2918007"/>
                    <a:gd name="connsiteY1058" fmla="*/ 823380 h 2013279"/>
                    <a:gd name="connsiteX1059" fmla="*/ 2357370 w 2918007"/>
                    <a:gd name="connsiteY1059" fmla="*/ 815104 h 2013279"/>
                    <a:gd name="connsiteX1060" fmla="*/ 2357003 w 2918007"/>
                    <a:gd name="connsiteY1060" fmla="*/ 814001 h 2013279"/>
                    <a:gd name="connsiteX1061" fmla="*/ 2356879 w 2918007"/>
                    <a:gd name="connsiteY1061" fmla="*/ 811898 h 2013279"/>
                    <a:gd name="connsiteX1062" fmla="*/ 2350672 w 2918007"/>
                    <a:gd name="connsiteY1062" fmla="*/ 794945 h 2013279"/>
                    <a:gd name="connsiteX1063" fmla="*/ 2350663 w 2918007"/>
                    <a:gd name="connsiteY1063" fmla="*/ 794915 h 2013279"/>
                    <a:gd name="connsiteX1064" fmla="*/ 2336942 w 2918007"/>
                    <a:gd name="connsiteY1064" fmla="*/ 789294 h 2013279"/>
                    <a:gd name="connsiteX1065" fmla="*/ 509987 w 2918007"/>
                    <a:gd name="connsiteY1065" fmla="*/ 779317 h 2013279"/>
                    <a:gd name="connsiteX1066" fmla="*/ 496358 w 2918007"/>
                    <a:gd name="connsiteY1066" fmla="*/ 791141 h 2013279"/>
                    <a:gd name="connsiteX1067" fmla="*/ 494856 w 2918007"/>
                    <a:gd name="connsiteY1067" fmla="*/ 798090 h 2013279"/>
                    <a:gd name="connsiteX1068" fmla="*/ 492870 w 2918007"/>
                    <a:gd name="connsiteY1068" fmla="*/ 801617 h 2013279"/>
                    <a:gd name="connsiteX1069" fmla="*/ 474255 w 2918007"/>
                    <a:gd name="connsiteY1069" fmla="*/ 811140 h 2013279"/>
                    <a:gd name="connsiteX1070" fmla="*/ 474255 w 2918007"/>
                    <a:gd name="connsiteY1070" fmla="*/ 811141 h 2013279"/>
                    <a:gd name="connsiteX1071" fmla="*/ 474255 w 2918007"/>
                    <a:gd name="connsiteY1071" fmla="*/ 811141 h 2013279"/>
                    <a:gd name="connsiteX1072" fmla="*/ 474255 w 2918007"/>
                    <a:gd name="connsiteY1072" fmla="*/ 811140 h 2013279"/>
                    <a:gd name="connsiteX1073" fmla="*/ 490580 w 2918007"/>
                    <a:gd name="connsiteY1073" fmla="*/ 805686 h 2013279"/>
                    <a:gd name="connsiteX1074" fmla="*/ 492870 w 2918007"/>
                    <a:gd name="connsiteY1074" fmla="*/ 801617 h 2013279"/>
                    <a:gd name="connsiteX1075" fmla="*/ 494246 w 2918007"/>
                    <a:gd name="connsiteY1075" fmla="*/ 800914 h 2013279"/>
                    <a:gd name="connsiteX1076" fmla="*/ 494856 w 2918007"/>
                    <a:gd name="connsiteY1076" fmla="*/ 798090 h 2013279"/>
                    <a:gd name="connsiteX1077" fmla="*/ 495925 w 2918007"/>
                    <a:gd name="connsiteY1077" fmla="*/ 796191 h 2013279"/>
                    <a:gd name="connsiteX1078" fmla="*/ 496358 w 2918007"/>
                    <a:gd name="connsiteY1078" fmla="*/ 791141 h 2013279"/>
                    <a:gd name="connsiteX1079" fmla="*/ 509987 w 2918007"/>
                    <a:gd name="connsiteY1079" fmla="*/ 779317 h 2013279"/>
                    <a:gd name="connsiteX1080" fmla="*/ 2601292 w 2918007"/>
                    <a:gd name="connsiteY1080" fmla="*/ 757855 h 2013279"/>
                    <a:gd name="connsiteX1081" fmla="*/ 2601291 w 2918007"/>
                    <a:gd name="connsiteY1081" fmla="*/ 757855 h 2013279"/>
                    <a:gd name="connsiteX1082" fmla="*/ 2606626 w 2918007"/>
                    <a:gd name="connsiteY1082" fmla="*/ 763218 h 2013279"/>
                    <a:gd name="connsiteX1083" fmla="*/ 2614322 w 2918007"/>
                    <a:gd name="connsiteY1083" fmla="*/ 775133 h 2013279"/>
                    <a:gd name="connsiteX1084" fmla="*/ 2624988 w 2918007"/>
                    <a:gd name="connsiteY1084" fmla="*/ 811007 h 2013279"/>
                    <a:gd name="connsiteX1085" fmla="*/ 2626106 w 2918007"/>
                    <a:gd name="connsiteY1085" fmla="*/ 816758 h 2013279"/>
                    <a:gd name="connsiteX1086" fmla="*/ 2627538 w 2918007"/>
                    <a:gd name="connsiteY1086" fmla="*/ 836324 h 2013279"/>
                    <a:gd name="connsiteX1087" fmla="*/ 2628988 w 2918007"/>
                    <a:gd name="connsiteY1087" fmla="*/ 873415 h 2013279"/>
                    <a:gd name="connsiteX1088" fmla="*/ 2627243 w 2918007"/>
                    <a:gd name="connsiteY1088" fmla="*/ 892919 h 2013279"/>
                    <a:gd name="connsiteX1089" fmla="*/ 2621067 w 2918007"/>
                    <a:gd name="connsiteY1089" fmla="*/ 930287 h 2013279"/>
                    <a:gd name="connsiteX1090" fmla="*/ 2620269 w 2918007"/>
                    <a:gd name="connsiteY1090" fmla="*/ 933160 h 2013279"/>
                    <a:gd name="connsiteX1091" fmla="*/ 2612234 w 2918007"/>
                    <a:gd name="connsiteY1091" fmla="*/ 948308 h 2013279"/>
                    <a:gd name="connsiteX1092" fmla="*/ 2612215 w 2918007"/>
                    <a:gd name="connsiteY1092" fmla="*/ 948342 h 2013279"/>
                    <a:gd name="connsiteX1093" fmla="*/ 2600762 w 2918007"/>
                    <a:gd name="connsiteY1093" fmla="*/ 954298 h 2013279"/>
                    <a:gd name="connsiteX1094" fmla="*/ 2600762 w 2918007"/>
                    <a:gd name="connsiteY1094" fmla="*/ 954298 h 2013279"/>
                    <a:gd name="connsiteX1095" fmla="*/ 2612216 w 2918007"/>
                    <a:gd name="connsiteY1095" fmla="*/ 948342 h 2013279"/>
                    <a:gd name="connsiteX1096" fmla="*/ 2612234 w 2918007"/>
                    <a:gd name="connsiteY1096" fmla="*/ 948308 h 2013279"/>
                    <a:gd name="connsiteX1097" fmla="*/ 2619829 w 2918007"/>
                    <a:gd name="connsiteY1097" fmla="*/ 934746 h 2013279"/>
                    <a:gd name="connsiteX1098" fmla="*/ 2620269 w 2918007"/>
                    <a:gd name="connsiteY1098" fmla="*/ 933160 h 2013279"/>
                    <a:gd name="connsiteX1099" fmla="*/ 2620738 w 2918007"/>
                    <a:gd name="connsiteY1099" fmla="*/ 932277 h 2013279"/>
                    <a:gd name="connsiteX1100" fmla="*/ 2621067 w 2918007"/>
                    <a:gd name="connsiteY1100" fmla="*/ 930287 h 2013279"/>
                    <a:gd name="connsiteX1101" fmla="*/ 2625247 w 2918007"/>
                    <a:gd name="connsiteY1101" fmla="*/ 915223 h 2013279"/>
                    <a:gd name="connsiteX1102" fmla="*/ 2627243 w 2918007"/>
                    <a:gd name="connsiteY1102" fmla="*/ 892919 h 2013279"/>
                    <a:gd name="connsiteX1103" fmla="*/ 2629271 w 2918007"/>
                    <a:gd name="connsiteY1103" fmla="*/ 880646 h 2013279"/>
                    <a:gd name="connsiteX1104" fmla="*/ 2628988 w 2918007"/>
                    <a:gd name="connsiteY1104" fmla="*/ 873415 h 2013279"/>
                    <a:gd name="connsiteX1105" fmla="*/ 2629683 w 2918007"/>
                    <a:gd name="connsiteY1105" fmla="*/ 865648 h 2013279"/>
                    <a:gd name="connsiteX1106" fmla="*/ 2627538 w 2918007"/>
                    <a:gd name="connsiteY1106" fmla="*/ 836324 h 2013279"/>
                    <a:gd name="connsiteX1107" fmla="*/ 2626940 w 2918007"/>
                    <a:gd name="connsiteY1107" fmla="*/ 821050 h 2013279"/>
                    <a:gd name="connsiteX1108" fmla="*/ 2626106 w 2918007"/>
                    <a:gd name="connsiteY1108" fmla="*/ 816758 h 2013279"/>
                    <a:gd name="connsiteX1109" fmla="*/ 2625913 w 2918007"/>
                    <a:gd name="connsiteY1109" fmla="*/ 814118 h 2013279"/>
                    <a:gd name="connsiteX1110" fmla="*/ 2624988 w 2918007"/>
                    <a:gd name="connsiteY1110" fmla="*/ 811007 h 2013279"/>
                    <a:gd name="connsiteX1111" fmla="*/ 2621881 w 2918007"/>
                    <a:gd name="connsiteY1111" fmla="*/ 795028 h 2013279"/>
                    <a:gd name="connsiteX1112" fmla="*/ 2614323 w 2918007"/>
                    <a:gd name="connsiteY1112" fmla="*/ 775133 h 2013279"/>
                    <a:gd name="connsiteX1113" fmla="*/ 2601292 w 2918007"/>
                    <a:gd name="connsiteY1113" fmla="*/ 757855 h 2013279"/>
                    <a:gd name="connsiteX1114" fmla="*/ 694841 w 2918007"/>
                    <a:gd name="connsiteY1114" fmla="*/ 739577 h 2013279"/>
                    <a:gd name="connsiteX1115" fmla="*/ 681280 w 2918007"/>
                    <a:gd name="connsiteY1115" fmla="*/ 791141 h 2013279"/>
                    <a:gd name="connsiteX1116" fmla="*/ 684767 w 2918007"/>
                    <a:gd name="connsiteY1116" fmla="*/ 753642 h 2013279"/>
                    <a:gd name="connsiteX1117" fmla="*/ 694841 w 2918007"/>
                    <a:gd name="connsiteY1117" fmla="*/ 739577 h 2013279"/>
                    <a:gd name="connsiteX1118" fmla="*/ 1893175 w 2918007"/>
                    <a:gd name="connsiteY1118" fmla="*/ 725473 h 2013279"/>
                    <a:gd name="connsiteX1119" fmla="*/ 1879630 w 2918007"/>
                    <a:gd name="connsiteY1119" fmla="*/ 731521 h 2013279"/>
                    <a:gd name="connsiteX1120" fmla="*/ 1875135 w 2918007"/>
                    <a:gd name="connsiteY1120" fmla="*/ 734806 h 2013279"/>
                    <a:gd name="connsiteX1121" fmla="*/ 1893182 w 2918007"/>
                    <a:gd name="connsiteY1121" fmla="*/ 725470 h 2013279"/>
                    <a:gd name="connsiteX1122" fmla="*/ 1893182 w 2918007"/>
                    <a:gd name="connsiteY1122" fmla="*/ 725470 h 2013279"/>
                    <a:gd name="connsiteX1123" fmla="*/ 1900931 w 2918007"/>
                    <a:gd name="connsiteY1123" fmla="*/ 726618 h 2013279"/>
                    <a:gd name="connsiteX1124" fmla="*/ 1901143 w 2918007"/>
                    <a:gd name="connsiteY1124" fmla="*/ 740654 h 2013279"/>
                    <a:gd name="connsiteX1125" fmla="*/ 1861693 w 2918007"/>
                    <a:gd name="connsiteY1125" fmla="*/ 814537 h 2013279"/>
                    <a:gd name="connsiteX1126" fmla="*/ 1866697 w 2918007"/>
                    <a:gd name="connsiteY1126" fmla="*/ 839451 h 2013279"/>
                    <a:gd name="connsiteX1127" fmla="*/ 1865245 w 2918007"/>
                    <a:gd name="connsiteY1127" fmla="*/ 844744 h 2013279"/>
                    <a:gd name="connsiteX1128" fmla="*/ 1860015 w 2918007"/>
                    <a:gd name="connsiteY1128" fmla="*/ 852338 h 2013279"/>
                    <a:gd name="connsiteX1129" fmla="*/ 1836817 w 2918007"/>
                    <a:gd name="connsiteY1129" fmla="*/ 861117 h 2013279"/>
                    <a:gd name="connsiteX1130" fmla="*/ 1836816 w 2918007"/>
                    <a:gd name="connsiteY1130" fmla="*/ 861117 h 2013279"/>
                    <a:gd name="connsiteX1131" fmla="*/ 1836816 w 2918007"/>
                    <a:gd name="connsiteY1131" fmla="*/ 861117 h 2013279"/>
                    <a:gd name="connsiteX1132" fmla="*/ 1836817 w 2918007"/>
                    <a:gd name="connsiteY1132" fmla="*/ 861117 h 2013279"/>
                    <a:gd name="connsiteX1133" fmla="*/ 1856685 w 2918007"/>
                    <a:gd name="connsiteY1133" fmla="*/ 857173 h 2013279"/>
                    <a:gd name="connsiteX1134" fmla="*/ 1860015 w 2918007"/>
                    <a:gd name="connsiteY1134" fmla="*/ 852338 h 2013279"/>
                    <a:gd name="connsiteX1135" fmla="*/ 1863525 w 2918007"/>
                    <a:gd name="connsiteY1135" fmla="*/ 851009 h 2013279"/>
                    <a:gd name="connsiteX1136" fmla="*/ 1865245 w 2918007"/>
                    <a:gd name="connsiteY1136" fmla="*/ 844744 h 2013279"/>
                    <a:gd name="connsiteX1137" fmla="*/ 1867193 w 2918007"/>
                    <a:gd name="connsiteY1137" fmla="*/ 841916 h 2013279"/>
                    <a:gd name="connsiteX1138" fmla="*/ 1866697 w 2918007"/>
                    <a:gd name="connsiteY1138" fmla="*/ 839451 h 2013279"/>
                    <a:gd name="connsiteX1139" fmla="*/ 1867579 w 2918007"/>
                    <a:gd name="connsiteY1139" fmla="*/ 836239 h 2013279"/>
                    <a:gd name="connsiteX1140" fmla="*/ 1861694 w 2918007"/>
                    <a:gd name="connsiteY1140" fmla="*/ 814537 h 2013279"/>
                    <a:gd name="connsiteX1141" fmla="*/ 1901144 w 2918007"/>
                    <a:gd name="connsiteY1141" fmla="*/ 740654 h 2013279"/>
                    <a:gd name="connsiteX1142" fmla="*/ 1900932 w 2918007"/>
                    <a:gd name="connsiteY1142" fmla="*/ 726618 h 2013279"/>
                    <a:gd name="connsiteX1143" fmla="*/ 1893182 w 2918007"/>
                    <a:gd name="connsiteY1143" fmla="*/ 725470 h 2013279"/>
                    <a:gd name="connsiteX1144" fmla="*/ 2497207 w 2918007"/>
                    <a:gd name="connsiteY1144" fmla="*/ 706176 h 2013279"/>
                    <a:gd name="connsiteX1145" fmla="*/ 2497206 w 2918007"/>
                    <a:gd name="connsiteY1145" fmla="*/ 706176 h 2013279"/>
                    <a:gd name="connsiteX1146" fmla="*/ 2516440 w 2918007"/>
                    <a:gd name="connsiteY1146" fmla="*/ 715281 h 2013279"/>
                    <a:gd name="connsiteX1147" fmla="*/ 2516457 w 2918007"/>
                    <a:gd name="connsiteY1147" fmla="*/ 715317 h 2013279"/>
                    <a:gd name="connsiteX1148" fmla="*/ 2528152 w 2918007"/>
                    <a:gd name="connsiteY1148" fmla="*/ 741662 h 2013279"/>
                    <a:gd name="connsiteX1149" fmla="*/ 2530663 w 2918007"/>
                    <a:gd name="connsiteY1149" fmla="*/ 754192 h 2013279"/>
                    <a:gd name="connsiteX1150" fmla="*/ 2534590 w 2918007"/>
                    <a:gd name="connsiteY1150" fmla="*/ 777499 h 2013279"/>
                    <a:gd name="connsiteX1151" fmla="*/ 2538078 w 2918007"/>
                    <a:gd name="connsiteY1151" fmla="*/ 849229 h 2013279"/>
                    <a:gd name="connsiteX1152" fmla="*/ 2537954 w 2918007"/>
                    <a:gd name="connsiteY1152" fmla="*/ 868880 h 2013279"/>
                    <a:gd name="connsiteX1153" fmla="*/ 2537516 w 2918007"/>
                    <a:gd name="connsiteY1153" fmla="*/ 886031 h 2013279"/>
                    <a:gd name="connsiteX1154" fmla="*/ 2536418 w 2918007"/>
                    <a:gd name="connsiteY1154" fmla="*/ 910429 h 2013279"/>
                    <a:gd name="connsiteX1155" fmla="*/ 2535701 w 2918007"/>
                    <a:gd name="connsiteY1155" fmla="*/ 923568 h 2013279"/>
                    <a:gd name="connsiteX1156" fmla="*/ 2534321 w 2918007"/>
                    <a:gd name="connsiteY1156" fmla="*/ 942896 h 2013279"/>
                    <a:gd name="connsiteX1157" fmla="*/ 2533802 w 2918007"/>
                    <a:gd name="connsiteY1157" fmla="*/ 949758 h 2013279"/>
                    <a:gd name="connsiteX1158" fmla="*/ 2533020 w 2918007"/>
                    <a:gd name="connsiteY1158" fmla="*/ 958530 h 2013279"/>
                    <a:gd name="connsiteX1159" fmla="*/ 2532957 w 2918007"/>
                    <a:gd name="connsiteY1159" fmla="*/ 959223 h 2013279"/>
                    <a:gd name="connsiteX1160" fmla="*/ 2526793 w 2918007"/>
                    <a:gd name="connsiteY1160" fmla="*/ 1008478 h 2013279"/>
                    <a:gd name="connsiteX1161" fmla="*/ 2526794 w 2918007"/>
                    <a:gd name="connsiteY1161" fmla="*/ 1008477 h 2013279"/>
                    <a:gd name="connsiteX1162" fmla="*/ 2519474 w 2918007"/>
                    <a:gd name="connsiteY1162" fmla="*/ 996318 h 2013279"/>
                    <a:gd name="connsiteX1163" fmla="*/ 2532958 w 2918007"/>
                    <a:gd name="connsiteY1163" fmla="*/ 959223 h 2013279"/>
                    <a:gd name="connsiteX1164" fmla="*/ 2533020 w 2918007"/>
                    <a:gd name="connsiteY1164" fmla="*/ 958530 h 2013279"/>
                    <a:gd name="connsiteX1165" fmla="*/ 2533738 w 2918007"/>
                    <a:gd name="connsiteY1165" fmla="*/ 950607 h 2013279"/>
                    <a:gd name="connsiteX1166" fmla="*/ 2533802 w 2918007"/>
                    <a:gd name="connsiteY1166" fmla="*/ 949758 h 2013279"/>
                    <a:gd name="connsiteX1167" fmla="*/ 2533950 w 2918007"/>
                    <a:gd name="connsiteY1167" fmla="*/ 948097 h 2013279"/>
                    <a:gd name="connsiteX1168" fmla="*/ 2534321 w 2918007"/>
                    <a:gd name="connsiteY1168" fmla="*/ 942896 h 2013279"/>
                    <a:gd name="connsiteX1169" fmla="*/ 2535486 w 2918007"/>
                    <a:gd name="connsiteY1169" fmla="*/ 927504 h 2013279"/>
                    <a:gd name="connsiteX1170" fmla="*/ 2535701 w 2918007"/>
                    <a:gd name="connsiteY1170" fmla="*/ 923568 h 2013279"/>
                    <a:gd name="connsiteX1171" fmla="*/ 2536040 w 2918007"/>
                    <a:gd name="connsiteY1171" fmla="*/ 918818 h 2013279"/>
                    <a:gd name="connsiteX1172" fmla="*/ 2536418 w 2918007"/>
                    <a:gd name="connsiteY1172" fmla="*/ 910429 h 2013279"/>
                    <a:gd name="connsiteX1173" fmla="*/ 2537312 w 2918007"/>
                    <a:gd name="connsiteY1173" fmla="*/ 894032 h 2013279"/>
                    <a:gd name="connsiteX1174" fmla="*/ 2537516 w 2918007"/>
                    <a:gd name="connsiteY1174" fmla="*/ 886031 h 2013279"/>
                    <a:gd name="connsiteX1175" fmla="*/ 2537899 w 2918007"/>
                    <a:gd name="connsiteY1175" fmla="*/ 877534 h 2013279"/>
                    <a:gd name="connsiteX1176" fmla="*/ 2537954 w 2918007"/>
                    <a:gd name="connsiteY1176" fmla="*/ 868880 h 2013279"/>
                    <a:gd name="connsiteX1177" fmla="*/ 2538325 w 2918007"/>
                    <a:gd name="connsiteY1177" fmla="*/ 854310 h 2013279"/>
                    <a:gd name="connsiteX1178" fmla="*/ 2538078 w 2918007"/>
                    <a:gd name="connsiteY1178" fmla="*/ 849229 h 2013279"/>
                    <a:gd name="connsiteX1179" fmla="*/ 2538198 w 2918007"/>
                    <a:gd name="connsiteY1179" fmla="*/ 830391 h 2013279"/>
                    <a:gd name="connsiteX1180" fmla="*/ 2535607 w 2918007"/>
                    <a:gd name="connsiteY1180" fmla="*/ 783536 h 2013279"/>
                    <a:gd name="connsiteX1181" fmla="*/ 2534590 w 2918007"/>
                    <a:gd name="connsiteY1181" fmla="*/ 777499 h 2013279"/>
                    <a:gd name="connsiteX1182" fmla="*/ 2534351 w 2918007"/>
                    <a:gd name="connsiteY1182" fmla="*/ 772588 h 2013279"/>
                    <a:gd name="connsiteX1183" fmla="*/ 2530663 w 2918007"/>
                    <a:gd name="connsiteY1183" fmla="*/ 754192 h 2013279"/>
                    <a:gd name="connsiteX1184" fmla="*/ 2528798 w 2918007"/>
                    <a:gd name="connsiteY1184" fmla="*/ 743117 h 2013279"/>
                    <a:gd name="connsiteX1185" fmla="*/ 2528152 w 2918007"/>
                    <a:gd name="connsiteY1185" fmla="*/ 741662 h 2013279"/>
                    <a:gd name="connsiteX1186" fmla="*/ 2527583 w 2918007"/>
                    <a:gd name="connsiteY1186" fmla="*/ 738823 h 2013279"/>
                    <a:gd name="connsiteX1187" fmla="*/ 2516457 w 2918007"/>
                    <a:gd name="connsiteY1187" fmla="*/ 715317 h 2013279"/>
                    <a:gd name="connsiteX1188" fmla="*/ 2516441 w 2918007"/>
                    <a:gd name="connsiteY1188" fmla="*/ 715281 h 2013279"/>
                    <a:gd name="connsiteX1189" fmla="*/ 2497207 w 2918007"/>
                    <a:gd name="connsiteY1189" fmla="*/ 706176 h 2013279"/>
                    <a:gd name="connsiteX1190" fmla="*/ 1827791 w 2918007"/>
                    <a:gd name="connsiteY1190" fmla="*/ 682164 h 2013279"/>
                    <a:gd name="connsiteX1191" fmla="*/ 1764388 w 2918007"/>
                    <a:gd name="connsiteY1191" fmla="*/ 707022 h 2013279"/>
                    <a:gd name="connsiteX1192" fmla="*/ 1764375 w 2918007"/>
                    <a:gd name="connsiteY1192" fmla="*/ 707035 h 2013279"/>
                    <a:gd name="connsiteX1193" fmla="*/ 1730853 w 2918007"/>
                    <a:gd name="connsiteY1193" fmla="*/ 736298 h 2013279"/>
                    <a:gd name="connsiteX1194" fmla="*/ 1725215 w 2918007"/>
                    <a:gd name="connsiteY1194" fmla="*/ 743944 h 2013279"/>
                    <a:gd name="connsiteX1195" fmla="*/ 1721847 w 2918007"/>
                    <a:gd name="connsiteY1195" fmla="*/ 747119 h 2013279"/>
                    <a:gd name="connsiteX1196" fmla="*/ 1715744 w 2918007"/>
                    <a:gd name="connsiteY1196" fmla="*/ 756791 h 2013279"/>
                    <a:gd name="connsiteX1197" fmla="*/ 1706540 w 2918007"/>
                    <a:gd name="connsiteY1197" fmla="*/ 769274 h 2013279"/>
                    <a:gd name="connsiteX1198" fmla="*/ 1697088 w 2918007"/>
                    <a:gd name="connsiteY1198" fmla="*/ 786356 h 2013279"/>
                    <a:gd name="connsiteX1199" fmla="*/ 1694214 w 2918007"/>
                    <a:gd name="connsiteY1199" fmla="*/ 790910 h 2013279"/>
                    <a:gd name="connsiteX1200" fmla="*/ 1675539 w 2918007"/>
                    <a:gd name="connsiteY1200" fmla="*/ 826851 h 2013279"/>
                    <a:gd name="connsiteX1201" fmla="*/ 1621912 w 2918007"/>
                    <a:gd name="connsiteY1201" fmla="*/ 1018329 h 2013279"/>
                    <a:gd name="connsiteX1202" fmla="*/ 1649525 w 2918007"/>
                    <a:gd name="connsiteY1202" fmla="*/ 1035732 h 2013279"/>
                    <a:gd name="connsiteX1203" fmla="*/ 1649526 w 2918007"/>
                    <a:gd name="connsiteY1203" fmla="*/ 1035732 h 2013279"/>
                    <a:gd name="connsiteX1204" fmla="*/ 1635940 w 2918007"/>
                    <a:gd name="connsiteY1204" fmla="*/ 1032279 h 2013279"/>
                    <a:gd name="connsiteX1205" fmla="*/ 1621913 w 2918007"/>
                    <a:gd name="connsiteY1205" fmla="*/ 1018329 h 2013279"/>
                    <a:gd name="connsiteX1206" fmla="*/ 1675540 w 2918007"/>
                    <a:gd name="connsiteY1206" fmla="*/ 826851 h 2013279"/>
                    <a:gd name="connsiteX1207" fmla="*/ 1688939 w 2918007"/>
                    <a:gd name="connsiteY1207" fmla="*/ 801082 h 2013279"/>
                    <a:gd name="connsiteX1208" fmla="*/ 1697088 w 2918007"/>
                    <a:gd name="connsiteY1208" fmla="*/ 786356 h 2013279"/>
                    <a:gd name="connsiteX1209" fmla="*/ 1715744 w 2918007"/>
                    <a:gd name="connsiteY1209" fmla="*/ 756791 h 2013279"/>
                    <a:gd name="connsiteX1210" fmla="*/ 1725215 w 2918007"/>
                    <a:gd name="connsiteY1210" fmla="*/ 743944 h 2013279"/>
                    <a:gd name="connsiteX1211" fmla="*/ 1764375 w 2918007"/>
                    <a:gd name="connsiteY1211" fmla="*/ 707035 h 2013279"/>
                    <a:gd name="connsiteX1212" fmla="*/ 1764389 w 2918007"/>
                    <a:gd name="connsiteY1212" fmla="*/ 707022 h 2013279"/>
                    <a:gd name="connsiteX1213" fmla="*/ 1827792 w 2918007"/>
                    <a:gd name="connsiteY1213" fmla="*/ 682164 h 2013279"/>
                    <a:gd name="connsiteX1214" fmla="*/ 904630 w 2918007"/>
                    <a:gd name="connsiteY1214" fmla="*/ 655795 h 2013279"/>
                    <a:gd name="connsiteX1215" fmla="*/ 904630 w 2918007"/>
                    <a:gd name="connsiteY1215" fmla="*/ 655795 h 2013279"/>
                    <a:gd name="connsiteX1216" fmla="*/ 926583 w 2918007"/>
                    <a:gd name="connsiteY1216" fmla="*/ 658258 h 2013279"/>
                    <a:gd name="connsiteX1217" fmla="*/ 929404 w 2918007"/>
                    <a:gd name="connsiteY1217" fmla="*/ 658574 h 2013279"/>
                    <a:gd name="connsiteX1218" fmla="*/ 929404 w 2918007"/>
                    <a:gd name="connsiteY1218" fmla="*/ 658574 h 2013279"/>
                    <a:gd name="connsiteX1219" fmla="*/ 929405 w 2918007"/>
                    <a:gd name="connsiteY1219" fmla="*/ 658574 h 2013279"/>
                    <a:gd name="connsiteX1220" fmla="*/ 934312 w 2918007"/>
                    <a:gd name="connsiteY1220" fmla="*/ 660700 h 2013279"/>
                    <a:gd name="connsiteX1221" fmla="*/ 961127 w 2918007"/>
                    <a:gd name="connsiteY1221" fmla="*/ 672313 h 2013279"/>
                    <a:gd name="connsiteX1222" fmla="*/ 950648 w 2918007"/>
                    <a:gd name="connsiteY1222" fmla="*/ 772670 h 2013279"/>
                    <a:gd name="connsiteX1223" fmla="*/ 883643 w 2918007"/>
                    <a:gd name="connsiteY1223" fmla="*/ 955183 h 2013279"/>
                    <a:gd name="connsiteX1224" fmla="*/ 950649 w 2918007"/>
                    <a:gd name="connsiteY1224" fmla="*/ 772670 h 2013279"/>
                    <a:gd name="connsiteX1225" fmla="*/ 961128 w 2918007"/>
                    <a:gd name="connsiteY1225" fmla="*/ 672313 h 2013279"/>
                    <a:gd name="connsiteX1226" fmla="*/ 934312 w 2918007"/>
                    <a:gd name="connsiteY1226" fmla="*/ 660700 h 2013279"/>
                    <a:gd name="connsiteX1227" fmla="*/ 929404 w 2918007"/>
                    <a:gd name="connsiteY1227" fmla="*/ 658574 h 2013279"/>
                    <a:gd name="connsiteX1228" fmla="*/ 926583 w 2918007"/>
                    <a:gd name="connsiteY1228" fmla="*/ 658258 h 2013279"/>
                    <a:gd name="connsiteX1229" fmla="*/ 747235 w 2918007"/>
                    <a:gd name="connsiteY1229" fmla="*/ 648917 h 2013279"/>
                    <a:gd name="connsiteX1230" fmla="*/ 794428 w 2918007"/>
                    <a:gd name="connsiteY1230" fmla="*/ 650062 h 2013279"/>
                    <a:gd name="connsiteX1231" fmla="*/ 794431 w 2918007"/>
                    <a:gd name="connsiteY1231" fmla="*/ 650063 h 2013279"/>
                    <a:gd name="connsiteX1232" fmla="*/ 816358 w 2918007"/>
                    <a:gd name="connsiteY1232" fmla="*/ 661873 h 2013279"/>
                    <a:gd name="connsiteX1233" fmla="*/ 819492 w 2918007"/>
                    <a:gd name="connsiteY1233" fmla="*/ 667756 h 2013279"/>
                    <a:gd name="connsiteX1234" fmla="*/ 822468 w 2918007"/>
                    <a:gd name="connsiteY1234" fmla="*/ 685939 h 2013279"/>
                    <a:gd name="connsiteX1235" fmla="*/ 821846 w 2918007"/>
                    <a:gd name="connsiteY1235" fmla="*/ 694791 h 2013279"/>
                    <a:gd name="connsiteX1236" fmla="*/ 810726 w 2918007"/>
                    <a:gd name="connsiteY1236" fmla="*/ 733262 h 2013279"/>
                    <a:gd name="connsiteX1237" fmla="*/ 810724 w 2918007"/>
                    <a:gd name="connsiteY1237" fmla="*/ 733266 h 2013279"/>
                    <a:gd name="connsiteX1238" fmla="*/ 803790 w 2918007"/>
                    <a:gd name="connsiteY1238" fmla="*/ 795065 h 2013279"/>
                    <a:gd name="connsiteX1239" fmla="*/ 799918 w 2918007"/>
                    <a:gd name="connsiteY1239" fmla="*/ 774757 h 2013279"/>
                    <a:gd name="connsiteX1240" fmla="*/ 810724 w 2918007"/>
                    <a:gd name="connsiteY1240" fmla="*/ 733266 h 2013279"/>
                    <a:gd name="connsiteX1241" fmla="*/ 810726 w 2918007"/>
                    <a:gd name="connsiteY1241" fmla="*/ 733262 h 2013279"/>
                    <a:gd name="connsiteX1242" fmla="*/ 821522 w 2918007"/>
                    <a:gd name="connsiteY1242" fmla="*/ 699401 h 2013279"/>
                    <a:gd name="connsiteX1243" fmla="*/ 821846 w 2918007"/>
                    <a:gd name="connsiteY1243" fmla="*/ 694791 h 2013279"/>
                    <a:gd name="connsiteX1244" fmla="*/ 823168 w 2918007"/>
                    <a:gd name="connsiteY1244" fmla="*/ 690216 h 2013279"/>
                    <a:gd name="connsiteX1245" fmla="*/ 822468 w 2918007"/>
                    <a:gd name="connsiteY1245" fmla="*/ 685939 h 2013279"/>
                    <a:gd name="connsiteX1246" fmla="*/ 823250 w 2918007"/>
                    <a:gd name="connsiteY1246" fmla="*/ 674813 h 2013279"/>
                    <a:gd name="connsiteX1247" fmla="*/ 819492 w 2918007"/>
                    <a:gd name="connsiteY1247" fmla="*/ 667756 h 2013279"/>
                    <a:gd name="connsiteX1248" fmla="*/ 818738 w 2918007"/>
                    <a:gd name="connsiteY1248" fmla="*/ 663155 h 2013279"/>
                    <a:gd name="connsiteX1249" fmla="*/ 816358 w 2918007"/>
                    <a:gd name="connsiteY1249" fmla="*/ 661873 h 2013279"/>
                    <a:gd name="connsiteX1250" fmla="*/ 814642 w 2918007"/>
                    <a:gd name="connsiteY1250" fmla="*/ 658651 h 2013279"/>
                    <a:gd name="connsiteX1251" fmla="*/ 794431 w 2918007"/>
                    <a:gd name="connsiteY1251" fmla="*/ 650063 h 2013279"/>
                    <a:gd name="connsiteX1252" fmla="*/ 794429 w 2918007"/>
                    <a:gd name="connsiteY1252" fmla="*/ 650062 h 2013279"/>
                    <a:gd name="connsiteX1253" fmla="*/ 747235 w 2918007"/>
                    <a:gd name="connsiteY1253" fmla="*/ 648917 h 2013279"/>
                    <a:gd name="connsiteX1254" fmla="*/ 605308 w 2918007"/>
                    <a:gd name="connsiteY1254" fmla="*/ 621442 h 2013279"/>
                    <a:gd name="connsiteX1255" fmla="*/ 623338 w 2918007"/>
                    <a:gd name="connsiteY1255" fmla="*/ 735729 h 2013279"/>
                    <a:gd name="connsiteX1256" fmla="*/ 612367 w 2918007"/>
                    <a:gd name="connsiteY1256" fmla="*/ 781432 h 2013279"/>
                    <a:gd name="connsiteX1257" fmla="*/ 611205 w 2918007"/>
                    <a:gd name="connsiteY1257" fmla="*/ 788025 h 2013279"/>
                    <a:gd name="connsiteX1258" fmla="*/ 609855 w 2918007"/>
                    <a:gd name="connsiteY1258" fmla="*/ 793844 h 2013279"/>
                    <a:gd name="connsiteX1259" fmla="*/ 609150 w 2918007"/>
                    <a:gd name="connsiteY1259" fmla="*/ 799675 h 2013279"/>
                    <a:gd name="connsiteX1260" fmla="*/ 606565 w 2918007"/>
                    <a:gd name="connsiteY1260" fmla="*/ 814334 h 2013279"/>
                    <a:gd name="connsiteX1261" fmla="*/ 606327 w 2918007"/>
                    <a:gd name="connsiteY1261" fmla="*/ 823046 h 2013279"/>
                    <a:gd name="connsiteX1262" fmla="*/ 605616 w 2918007"/>
                    <a:gd name="connsiteY1262" fmla="*/ 828929 h 2013279"/>
                    <a:gd name="connsiteX1263" fmla="*/ 606137 w 2918007"/>
                    <a:gd name="connsiteY1263" fmla="*/ 830017 h 2013279"/>
                    <a:gd name="connsiteX1264" fmla="*/ 606029 w 2918007"/>
                    <a:gd name="connsiteY1264" fmla="*/ 833973 h 2013279"/>
                    <a:gd name="connsiteX1265" fmla="*/ 610856 w 2918007"/>
                    <a:gd name="connsiteY1265" fmla="*/ 839886 h 2013279"/>
                    <a:gd name="connsiteX1266" fmla="*/ 610856 w 2918007"/>
                    <a:gd name="connsiteY1266" fmla="*/ 839886 h 2013279"/>
                    <a:gd name="connsiteX1267" fmla="*/ 606137 w 2918007"/>
                    <a:gd name="connsiteY1267" fmla="*/ 830017 h 2013279"/>
                    <a:gd name="connsiteX1268" fmla="*/ 606327 w 2918007"/>
                    <a:gd name="connsiteY1268" fmla="*/ 823046 h 2013279"/>
                    <a:gd name="connsiteX1269" fmla="*/ 609150 w 2918007"/>
                    <a:gd name="connsiteY1269" fmla="*/ 799675 h 2013279"/>
                    <a:gd name="connsiteX1270" fmla="*/ 611205 w 2918007"/>
                    <a:gd name="connsiteY1270" fmla="*/ 788025 h 2013279"/>
                    <a:gd name="connsiteX1271" fmla="*/ 623338 w 2918007"/>
                    <a:gd name="connsiteY1271" fmla="*/ 735729 h 2013279"/>
                    <a:gd name="connsiteX1272" fmla="*/ 605308 w 2918007"/>
                    <a:gd name="connsiteY1272" fmla="*/ 621442 h 2013279"/>
                    <a:gd name="connsiteX1273" fmla="*/ 2307354 w 2918007"/>
                    <a:gd name="connsiteY1273" fmla="*/ 604048 h 2013279"/>
                    <a:gd name="connsiteX1274" fmla="*/ 2323977 w 2918007"/>
                    <a:gd name="connsiteY1274" fmla="*/ 605924 h 2013279"/>
                    <a:gd name="connsiteX1275" fmla="*/ 2330777 w 2918007"/>
                    <a:gd name="connsiteY1275" fmla="*/ 607050 h 2013279"/>
                    <a:gd name="connsiteX1276" fmla="*/ 2257424 w 2918007"/>
                    <a:gd name="connsiteY1276" fmla="*/ 652611 h 2013279"/>
                    <a:gd name="connsiteX1277" fmla="*/ 2229686 w 2918007"/>
                    <a:gd name="connsiteY1277" fmla="*/ 868102 h 2013279"/>
                    <a:gd name="connsiteX1278" fmla="*/ 2233507 w 2918007"/>
                    <a:gd name="connsiteY1278" fmla="*/ 895610 h 2013279"/>
                    <a:gd name="connsiteX1279" fmla="*/ 2234832 w 2918007"/>
                    <a:gd name="connsiteY1279" fmla="*/ 901179 h 2013279"/>
                    <a:gd name="connsiteX1280" fmla="*/ 2235148 w 2918007"/>
                    <a:gd name="connsiteY1280" fmla="*/ 903215 h 2013279"/>
                    <a:gd name="connsiteX1281" fmla="*/ 2238020 w 2918007"/>
                    <a:gd name="connsiteY1281" fmla="*/ 914586 h 2013279"/>
                    <a:gd name="connsiteX1282" fmla="*/ 2238408 w 2918007"/>
                    <a:gd name="connsiteY1282" fmla="*/ 916219 h 2013279"/>
                    <a:gd name="connsiteX1283" fmla="*/ 2241215 w 2918007"/>
                    <a:gd name="connsiteY1283" fmla="*/ 939271 h 2013279"/>
                    <a:gd name="connsiteX1284" fmla="*/ 2229687 w 2918007"/>
                    <a:gd name="connsiteY1284" fmla="*/ 943215 h 2013279"/>
                    <a:gd name="connsiteX1285" fmla="*/ 2229687 w 2918007"/>
                    <a:gd name="connsiteY1285" fmla="*/ 943215 h 2013279"/>
                    <a:gd name="connsiteX1286" fmla="*/ 2241014 w 2918007"/>
                    <a:gd name="connsiteY1286" fmla="*/ 926438 h 2013279"/>
                    <a:gd name="connsiteX1287" fmla="*/ 2238020 w 2918007"/>
                    <a:gd name="connsiteY1287" fmla="*/ 914586 h 2013279"/>
                    <a:gd name="connsiteX1288" fmla="*/ 2234832 w 2918007"/>
                    <a:gd name="connsiteY1288" fmla="*/ 901179 h 2013279"/>
                    <a:gd name="connsiteX1289" fmla="*/ 2229687 w 2918007"/>
                    <a:gd name="connsiteY1289" fmla="*/ 868102 h 2013279"/>
                    <a:gd name="connsiteX1290" fmla="*/ 2257425 w 2918007"/>
                    <a:gd name="connsiteY1290" fmla="*/ 652611 h 2013279"/>
                    <a:gd name="connsiteX1291" fmla="*/ 2330778 w 2918007"/>
                    <a:gd name="connsiteY1291" fmla="*/ 607050 h 2013279"/>
                    <a:gd name="connsiteX1292" fmla="*/ 2307354 w 2918007"/>
                    <a:gd name="connsiteY1292" fmla="*/ 604048 h 2013279"/>
                    <a:gd name="connsiteX1293" fmla="*/ 726277 w 2918007"/>
                    <a:gd name="connsiteY1293" fmla="*/ 595968 h 2013279"/>
                    <a:gd name="connsiteX1294" fmla="*/ 722665 w 2918007"/>
                    <a:gd name="connsiteY1294" fmla="*/ 600691 h 2013279"/>
                    <a:gd name="connsiteX1295" fmla="*/ 722662 w 2918007"/>
                    <a:gd name="connsiteY1295" fmla="*/ 600695 h 2013279"/>
                    <a:gd name="connsiteX1296" fmla="*/ 711337 w 2918007"/>
                    <a:gd name="connsiteY1296" fmla="*/ 613602 h 2013279"/>
                    <a:gd name="connsiteX1297" fmla="*/ 683745 w 2918007"/>
                    <a:gd name="connsiteY1297" fmla="*/ 637835 h 2013279"/>
                    <a:gd name="connsiteX1298" fmla="*/ 706683 w 2918007"/>
                    <a:gd name="connsiteY1298" fmla="*/ 618906 h 2013279"/>
                    <a:gd name="connsiteX1299" fmla="*/ 711337 w 2918007"/>
                    <a:gd name="connsiteY1299" fmla="*/ 613602 h 2013279"/>
                    <a:gd name="connsiteX1300" fmla="*/ 713102 w 2918007"/>
                    <a:gd name="connsiteY1300" fmla="*/ 612053 h 2013279"/>
                    <a:gd name="connsiteX1301" fmla="*/ 722662 w 2918007"/>
                    <a:gd name="connsiteY1301" fmla="*/ 600695 h 2013279"/>
                    <a:gd name="connsiteX1302" fmla="*/ 722666 w 2918007"/>
                    <a:gd name="connsiteY1302" fmla="*/ 600691 h 2013279"/>
                    <a:gd name="connsiteX1303" fmla="*/ 1932811 w 2918007"/>
                    <a:gd name="connsiteY1303" fmla="*/ 591889 h 2013279"/>
                    <a:gd name="connsiteX1304" fmla="*/ 1873405 w 2918007"/>
                    <a:gd name="connsiteY1304" fmla="*/ 632909 h 2013279"/>
                    <a:gd name="connsiteX1305" fmla="*/ 1859953 w 2918007"/>
                    <a:gd name="connsiteY1305" fmla="*/ 663548 h 2013279"/>
                    <a:gd name="connsiteX1306" fmla="*/ 1855690 w 2918007"/>
                    <a:gd name="connsiteY1306" fmla="*/ 669208 h 2013279"/>
                    <a:gd name="connsiteX1307" fmla="*/ 1845833 w 2918007"/>
                    <a:gd name="connsiteY1307" fmla="*/ 678556 h 2013279"/>
                    <a:gd name="connsiteX1308" fmla="*/ 1842261 w 2918007"/>
                    <a:gd name="connsiteY1308" fmla="*/ 680770 h 2013279"/>
                    <a:gd name="connsiteX1309" fmla="*/ 1832405 w 2918007"/>
                    <a:gd name="connsiteY1309" fmla="*/ 683039 h 2013279"/>
                    <a:gd name="connsiteX1310" fmla="*/ 1832405 w 2918007"/>
                    <a:gd name="connsiteY1310" fmla="*/ 683039 h 2013279"/>
                    <a:gd name="connsiteX1311" fmla="*/ 1840571 w 2918007"/>
                    <a:gd name="connsiteY1311" fmla="*/ 681818 h 2013279"/>
                    <a:gd name="connsiteX1312" fmla="*/ 1842261 w 2918007"/>
                    <a:gd name="connsiteY1312" fmla="*/ 680770 h 2013279"/>
                    <a:gd name="connsiteX1313" fmla="*/ 1843895 w 2918007"/>
                    <a:gd name="connsiteY1313" fmla="*/ 680394 h 2013279"/>
                    <a:gd name="connsiteX1314" fmla="*/ 1845833 w 2918007"/>
                    <a:gd name="connsiteY1314" fmla="*/ 678556 h 2013279"/>
                    <a:gd name="connsiteX1315" fmla="*/ 1851118 w 2918007"/>
                    <a:gd name="connsiteY1315" fmla="*/ 675279 h 2013279"/>
                    <a:gd name="connsiteX1316" fmla="*/ 1855690 w 2918007"/>
                    <a:gd name="connsiteY1316" fmla="*/ 669208 h 2013279"/>
                    <a:gd name="connsiteX1317" fmla="*/ 1858736 w 2918007"/>
                    <a:gd name="connsiteY1317" fmla="*/ 666320 h 2013279"/>
                    <a:gd name="connsiteX1318" fmla="*/ 1859953 w 2918007"/>
                    <a:gd name="connsiteY1318" fmla="*/ 663548 h 2013279"/>
                    <a:gd name="connsiteX1319" fmla="*/ 1862559 w 2918007"/>
                    <a:gd name="connsiteY1319" fmla="*/ 660089 h 2013279"/>
                    <a:gd name="connsiteX1320" fmla="*/ 1873406 w 2918007"/>
                    <a:gd name="connsiteY1320" fmla="*/ 632909 h 2013279"/>
                    <a:gd name="connsiteX1321" fmla="*/ 1897185 w 2918007"/>
                    <a:gd name="connsiteY1321" fmla="*/ 600768 h 2013279"/>
                    <a:gd name="connsiteX1322" fmla="*/ 1932811 w 2918007"/>
                    <a:gd name="connsiteY1322" fmla="*/ 591889 h 2013279"/>
                    <a:gd name="connsiteX1323" fmla="*/ 451361 w 2918007"/>
                    <a:gd name="connsiteY1323" fmla="*/ 579960 h 2013279"/>
                    <a:gd name="connsiteX1324" fmla="*/ 431422 w 2918007"/>
                    <a:gd name="connsiteY1324" fmla="*/ 581574 h 2013279"/>
                    <a:gd name="connsiteX1325" fmla="*/ 431423 w 2918007"/>
                    <a:gd name="connsiteY1325" fmla="*/ 581574 h 2013279"/>
                    <a:gd name="connsiteX1326" fmla="*/ 537889 w 2918007"/>
                    <a:gd name="connsiteY1326" fmla="*/ 574419 h 2013279"/>
                    <a:gd name="connsiteX1327" fmla="*/ 557065 w 2918007"/>
                    <a:gd name="connsiteY1327" fmla="*/ 577228 h 2013279"/>
                    <a:gd name="connsiteX1328" fmla="*/ 580806 w 2918007"/>
                    <a:gd name="connsiteY1328" fmla="*/ 595968 h 2013279"/>
                    <a:gd name="connsiteX1329" fmla="*/ 537889 w 2918007"/>
                    <a:gd name="connsiteY1329" fmla="*/ 574419 h 2013279"/>
                    <a:gd name="connsiteX1330" fmla="*/ 773740 w 2918007"/>
                    <a:gd name="connsiteY1330" fmla="*/ 569493 h 2013279"/>
                    <a:gd name="connsiteX1331" fmla="*/ 774875 w 2918007"/>
                    <a:gd name="connsiteY1331" fmla="*/ 574803 h 2013279"/>
                    <a:gd name="connsiteX1332" fmla="*/ 775099 w 2918007"/>
                    <a:gd name="connsiteY1332" fmla="*/ 578074 h 2013279"/>
                    <a:gd name="connsiteX1333" fmla="*/ 774153 w 2918007"/>
                    <a:gd name="connsiteY1333" fmla="*/ 587305 h 2013279"/>
                    <a:gd name="connsiteX1334" fmla="*/ 772800 w 2918007"/>
                    <a:gd name="connsiteY1334" fmla="*/ 591350 h 2013279"/>
                    <a:gd name="connsiteX1335" fmla="*/ 760478 w 2918007"/>
                    <a:gd name="connsiteY1335" fmla="*/ 600662 h 2013279"/>
                    <a:gd name="connsiteX1336" fmla="*/ 771949 w 2918007"/>
                    <a:gd name="connsiteY1336" fmla="*/ 593893 h 2013279"/>
                    <a:gd name="connsiteX1337" fmla="*/ 772800 w 2918007"/>
                    <a:gd name="connsiteY1337" fmla="*/ 591350 h 2013279"/>
                    <a:gd name="connsiteX1338" fmla="*/ 773817 w 2918007"/>
                    <a:gd name="connsiteY1338" fmla="*/ 590580 h 2013279"/>
                    <a:gd name="connsiteX1339" fmla="*/ 774153 w 2918007"/>
                    <a:gd name="connsiteY1339" fmla="*/ 587305 h 2013279"/>
                    <a:gd name="connsiteX1340" fmla="*/ 775463 w 2918007"/>
                    <a:gd name="connsiteY1340" fmla="*/ 583389 h 2013279"/>
                    <a:gd name="connsiteX1341" fmla="*/ 775099 w 2918007"/>
                    <a:gd name="connsiteY1341" fmla="*/ 578074 h 2013279"/>
                    <a:gd name="connsiteX1342" fmla="*/ 775252 w 2918007"/>
                    <a:gd name="connsiteY1342" fmla="*/ 576573 h 2013279"/>
                    <a:gd name="connsiteX1343" fmla="*/ 774875 w 2918007"/>
                    <a:gd name="connsiteY1343" fmla="*/ 574803 h 2013279"/>
                    <a:gd name="connsiteX1344" fmla="*/ 774801 w 2918007"/>
                    <a:gd name="connsiteY1344" fmla="*/ 573730 h 2013279"/>
                    <a:gd name="connsiteX1345" fmla="*/ 773740 w 2918007"/>
                    <a:gd name="connsiteY1345" fmla="*/ 569493 h 2013279"/>
                    <a:gd name="connsiteX1346" fmla="*/ 390953 w 2918007"/>
                    <a:gd name="connsiteY1346" fmla="*/ 527011 h 2013279"/>
                    <a:gd name="connsiteX1347" fmla="*/ 335246 w 2918007"/>
                    <a:gd name="connsiteY1347" fmla="*/ 586809 h 2013279"/>
                    <a:gd name="connsiteX1348" fmla="*/ 327799 w 2918007"/>
                    <a:gd name="connsiteY1348" fmla="*/ 599892 h 2013279"/>
                    <a:gd name="connsiteX1349" fmla="*/ 325383 w 2918007"/>
                    <a:gd name="connsiteY1349" fmla="*/ 603400 h 2013279"/>
                    <a:gd name="connsiteX1350" fmla="*/ 319755 w 2918007"/>
                    <a:gd name="connsiteY1350" fmla="*/ 614021 h 2013279"/>
                    <a:gd name="connsiteX1351" fmla="*/ 317880 w 2918007"/>
                    <a:gd name="connsiteY1351" fmla="*/ 617315 h 2013279"/>
                    <a:gd name="connsiteX1352" fmla="*/ 315820 w 2918007"/>
                    <a:gd name="connsiteY1352" fmla="*/ 621448 h 2013279"/>
                    <a:gd name="connsiteX1353" fmla="*/ 315131 w 2918007"/>
                    <a:gd name="connsiteY1353" fmla="*/ 622747 h 2013279"/>
                    <a:gd name="connsiteX1354" fmla="*/ 314090 w 2918007"/>
                    <a:gd name="connsiteY1354" fmla="*/ 624918 h 2013279"/>
                    <a:gd name="connsiteX1355" fmla="*/ 313109 w 2918007"/>
                    <a:gd name="connsiteY1355" fmla="*/ 626885 h 2013279"/>
                    <a:gd name="connsiteX1356" fmla="*/ 311437 w 2918007"/>
                    <a:gd name="connsiteY1356" fmla="*/ 630446 h 2013279"/>
                    <a:gd name="connsiteX1357" fmla="*/ 259043 w 2918007"/>
                    <a:gd name="connsiteY1357" fmla="*/ 756662 h 2013279"/>
                    <a:gd name="connsiteX1358" fmla="*/ 259012 w 2918007"/>
                    <a:gd name="connsiteY1358" fmla="*/ 756691 h 2013279"/>
                    <a:gd name="connsiteX1359" fmla="*/ 206741 w 2918007"/>
                    <a:gd name="connsiteY1359" fmla="*/ 803126 h 2013279"/>
                    <a:gd name="connsiteX1360" fmla="*/ 203351 w 2918007"/>
                    <a:gd name="connsiteY1360" fmla="*/ 807716 h 2013279"/>
                    <a:gd name="connsiteX1361" fmla="*/ 200581 w 2918007"/>
                    <a:gd name="connsiteY1361" fmla="*/ 810256 h 2013279"/>
                    <a:gd name="connsiteX1362" fmla="*/ 188925 w 2918007"/>
                    <a:gd name="connsiteY1362" fmla="*/ 827247 h 2013279"/>
                    <a:gd name="connsiteX1363" fmla="*/ 170002 w 2918007"/>
                    <a:gd name="connsiteY1363" fmla="*/ 852866 h 2013279"/>
                    <a:gd name="connsiteX1364" fmla="*/ 165453 w 2918007"/>
                    <a:gd name="connsiteY1364" fmla="*/ 861463 h 2013279"/>
                    <a:gd name="connsiteX1365" fmla="*/ 162113 w 2918007"/>
                    <a:gd name="connsiteY1365" fmla="*/ 866331 h 2013279"/>
                    <a:gd name="connsiteX1366" fmla="*/ 154938 w 2918007"/>
                    <a:gd name="connsiteY1366" fmla="*/ 881335 h 2013279"/>
                    <a:gd name="connsiteX1367" fmla="*/ 147044 w 2918007"/>
                    <a:gd name="connsiteY1367" fmla="*/ 896253 h 2013279"/>
                    <a:gd name="connsiteX1368" fmla="*/ 143176 w 2918007"/>
                    <a:gd name="connsiteY1368" fmla="*/ 905929 h 2013279"/>
                    <a:gd name="connsiteX1369" fmla="*/ 140982 w 2918007"/>
                    <a:gd name="connsiteY1369" fmla="*/ 910517 h 2013279"/>
                    <a:gd name="connsiteX1370" fmla="*/ 134529 w 2918007"/>
                    <a:gd name="connsiteY1370" fmla="*/ 928439 h 2013279"/>
                    <a:gd name="connsiteX1371" fmla="*/ 134530 w 2918007"/>
                    <a:gd name="connsiteY1371" fmla="*/ 928438 h 2013279"/>
                    <a:gd name="connsiteX1372" fmla="*/ 136088 w 2918007"/>
                    <a:gd name="connsiteY1372" fmla="*/ 923659 h 2013279"/>
                    <a:gd name="connsiteX1373" fmla="*/ 143176 w 2918007"/>
                    <a:gd name="connsiteY1373" fmla="*/ 905929 h 2013279"/>
                    <a:gd name="connsiteX1374" fmla="*/ 154938 w 2918007"/>
                    <a:gd name="connsiteY1374" fmla="*/ 881335 h 2013279"/>
                    <a:gd name="connsiteX1375" fmla="*/ 165453 w 2918007"/>
                    <a:gd name="connsiteY1375" fmla="*/ 861463 h 2013279"/>
                    <a:gd name="connsiteX1376" fmla="*/ 188925 w 2918007"/>
                    <a:gd name="connsiteY1376" fmla="*/ 827247 h 2013279"/>
                    <a:gd name="connsiteX1377" fmla="*/ 203351 w 2918007"/>
                    <a:gd name="connsiteY1377" fmla="*/ 807716 h 2013279"/>
                    <a:gd name="connsiteX1378" fmla="*/ 259012 w 2918007"/>
                    <a:gd name="connsiteY1378" fmla="*/ 756691 h 2013279"/>
                    <a:gd name="connsiteX1379" fmla="*/ 259044 w 2918007"/>
                    <a:gd name="connsiteY1379" fmla="*/ 756662 h 2013279"/>
                    <a:gd name="connsiteX1380" fmla="*/ 311438 w 2918007"/>
                    <a:gd name="connsiteY1380" fmla="*/ 630446 h 2013279"/>
                    <a:gd name="connsiteX1381" fmla="*/ 314090 w 2918007"/>
                    <a:gd name="connsiteY1381" fmla="*/ 624918 h 2013279"/>
                    <a:gd name="connsiteX1382" fmla="*/ 315820 w 2918007"/>
                    <a:gd name="connsiteY1382" fmla="*/ 621448 h 2013279"/>
                    <a:gd name="connsiteX1383" fmla="*/ 319755 w 2918007"/>
                    <a:gd name="connsiteY1383" fmla="*/ 614021 h 2013279"/>
                    <a:gd name="connsiteX1384" fmla="*/ 327799 w 2918007"/>
                    <a:gd name="connsiteY1384" fmla="*/ 599892 h 2013279"/>
                    <a:gd name="connsiteX1385" fmla="*/ 360587 w 2918007"/>
                    <a:gd name="connsiteY1385" fmla="*/ 552264 h 2013279"/>
                    <a:gd name="connsiteX1386" fmla="*/ 390953 w 2918007"/>
                    <a:gd name="connsiteY1386" fmla="*/ 527012 h 2013279"/>
                    <a:gd name="connsiteX1387" fmla="*/ 2482913 w 2918007"/>
                    <a:gd name="connsiteY1387" fmla="*/ 510050 h 2013279"/>
                    <a:gd name="connsiteX1388" fmla="*/ 2459605 w 2918007"/>
                    <a:gd name="connsiteY1388" fmla="*/ 512234 h 2013279"/>
                    <a:gd name="connsiteX1389" fmla="*/ 2415840 w 2918007"/>
                    <a:gd name="connsiteY1389" fmla="*/ 650764 h 2013279"/>
                    <a:gd name="connsiteX1390" fmla="*/ 2463303 w 2918007"/>
                    <a:gd name="connsiteY1390" fmla="*/ 846552 h 2013279"/>
                    <a:gd name="connsiteX1391" fmla="*/ 2463292 w 2918007"/>
                    <a:gd name="connsiteY1391" fmla="*/ 846603 h 2013279"/>
                    <a:gd name="connsiteX1392" fmla="*/ 2453259 w 2918007"/>
                    <a:gd name="connsiteY1392" fmla="*/ 887244 h 2013279"/>
                    <a:gd name="connsiteX1393" fmla="*/ 2450799 w 2918007"/>
                    <a:gd name="connsiteY1393" fmla="*/ 894743 h 2013279"/>
                    <a:gd name="connsiteX1394" fmla="*/ 2441577 w 2918007"/>
                    <a:gd name="connsiteY1394" fmla="*/ 915485 h 2013279"/>
                    <a:gd name="connsiteX1395" fmla="*/ 2441568 w 2918007"/>
                    <a:gd name="connsiteY1395" fmla="*/ 915503 h 2013279"/>
                    <a:gd name="connsiteX1396" fmla="*/ 2441561 w 2918007"/>
                    <a:gd name="connsiteY1396" fmla="*/ 915510 h 2013279"/>
                    <a:gd name="connsiteX1397" fmla="*/ 2433896 w 2918007"/>
                    <a:gd name="connsiteY1397" fmla="*/ 922911 h 2013279"/>
                    <a:gd name="connsiteX1398" fmla="*/ 2425684 w 2918007"/>
                    <a:gd name="connsiteY1398" fmla="*/ 924388 h 2013279"/>
                    <a:gd name="connsiteX1399" fmla="*/ 2425684 w 2918007"/>
                    <a:gd name="connsiteY1399" fmla="*/ 924388 h 2013279"/>
                    <a:gd name="connsiteX1400" fmla="*/ 2432432 w 2918007"/>
                    <a:gd name="connsiteY1400" fmla="*/ 924325 h 2013279"/>
                    <a:gd name="connsiteX1401" fmla="*/ 2433896 w 2918007"/>
                    <a:gd name="connsiteY1401" fmla="*/ 922911 h 2013279"/>
                    <a:gd name="connsiteX1402" fmla="*/ 2435257 w 2918007"/>
                    <a:gd name="connsiteY1402" fmla="*/ 922666 h 2013279"/>
                    <a:gd name="connsiteX1403" fmla="*/ 2441561 w 2918007"/>
                    <a:gd name="connsiteY1403" fmla="*/ 915510 h 2013279"/>
                    <a:gd name="connsiteX1404" fmla="*/ 2441569 w 2918007"/>
                    <a:gd name="connsiteY1404" fmla="*/ 915503 h 2013279"/>
                    <a:gd name="connsiteX1405" fmla="*/ 2441577 w 2918007"/>
                    <a:gd name="connsiteY1405" fmla="*/ 915485 h 2013279"/>
                    <a:gd name="connsiteX1406" fmla="*/ 2448529 w 2918007"/>
                    <a:gd name="connsiteY1406" fmla="*/ 901666 h 2013279"/>
                    <a:gd name="connsiteX1407" fmla="*/ 2450799 w 2918007"/>
                    <a:gd name="connsiteY1407" fmla="*/ 894743 h 2013279"/>
                    <a:gd name="connsiteX1408" fmla="*/ 2452168 w 2918007"/>
                    <a:gd name="connsiteY1408" fmla="*/ 891665 h 2013279"/>
                    <a:gd name="connsiteX1409" fmla="*/ 2453259 w 2918007"/>
                    <a:gd name="connsiteY1409" fmla="*/ 887244 h 2013279"/>
                    <a:gd name="connsiteX1410" fmla="*/ 2455865 w 2918007"/>
                    <a:gd name="connsiteY1410" fmla="*/ 879300 h 2013279"/>
                    <a:gd name="connsiteX1411" fmla="*/ 2463292 w 2918007"/>
                    <a:gd name="connsiteY1411" fmla="*/ 846603 h 2013279"/>
                    <a:gd name="connsiteX1412" fmla="*/ 2463304 w 2918007"/>
                    <a:gd name="connsiteY1412" fmla="*/ 846552 h 2013279"/>
                    <a:gd name="connsiteX1413" fmla="*/ 2415841 w 2918007"/>
                    <a:gd name="connsiteY1413" fmla="*/ 650764 h 2013279"/>
                    <a:gd name="connsiteX1414" fmla="*/ 2459606 w 2918007"/>
                    <a:gd name="connsiteY1414" fmla="*/ 512234 h 2013279"/>
                    <a:gd name="connsiteX1415" fmla="*/ 2482913 w 2918007"/>
                    <a:gd name="connsiteY1415" fmla="*/ 510050 h 2013279"/>
                    <a:gd name="connsiteX1416" fmla="*/ 924143 w 2918007"/>
                    <a:gd name="connsiteY1416" fmla="*/ 503617 h 2013279"/>
                    <a:gd name="connsiteX1417" fmla="*/ 924671 w 2918007"/>
                    <a:gd name="connsiteY1417" fmla="*/ 535113 h 2013279"/>
                    <a:gd name="connsiteX1418" fmla="*/ 922723 w 2918007"/>
                    <a:gd name="connsiteY1418" fmla="*/ 546340 h 2013279"/>
                    <a:gd name="connsiteX1419" fmla="*/ 916921 w 2918007"/>
                    <a:gd name="connsiteY1419" fmla="*/ 571367 h 2013279"/>
                    <a:gd name="connsiteX1420" fmla="*/ 912178 w 2918007"/>
                    <a:gd name="connsiteY1420" fmla="*/ 583579 h 2013279"/>
                    <a:gd name="connsiteX1421" fmla="*/ 901596 w 2918007"/>
                    <a:gd name="connsiteY1421" fmla="*/ 602588 h 2013279"/>
                    <a:gd name="connsiteX1422" fmla="*/ 891880 w 2918007"/>
                    <a:gd name="connsiteY1422" fmla="*/ 614081 h 2013279"/>
                    <a:gd name="connsiteX1423" fmla="*/ 888291 w 2918007"/>
                    <a:gd name="connsiteY1423" fmla="*/ 616775 h 2013279"/>
                    <a:gd name="connsiteX1424" fmla="*/ 872308 w 2918007"/>
                    <a:gd name="connsiteY1424" fmla="*/ 620413 h 2013279"/>
                    <a:gd name="connsiteX1425" fmla="*/ 885791 w 2918007"/>
                    <a:gd name="connsiteY1425" fmla="*/ 618650 h 2013279"/>
                    <a:gd name="connsiteX1426" fmla="*/ 888291 w 2918007"/>
                    <a:gd name="connsiteY1426" fmla="*/ 616775 h 2013279"/>
                    <a:gd name="connsiteX1427" fmla="*/ 889916 w 2918007"/>
                    <a:gd name="connsiteY1427" fmla="*/ 616405 h 2013279"/>
                    <a:gd name="connsiteX1428" fmla="*/ 891880 w 2918007"/>
                    <a:gd name="connsiteY1428" fmla="*/ 614081 h 2013279"/>
                    <a:gd name="connsiteX1429" fmla="*/ 897578 w 2918007"/>
                    <a:gd name="connsiteY1429" fmla="*/ 609805 h 2013279"/>
                    <a:gd name="connsiteX1430" fmla="*/ 901596 w 2918007"/>
                    <a:gd name="connsiteY1430" fmla="*/ 602588 h 2013279"/>
                    <a:gd name="connsiteX1431" fmla="*/ 907516 w 2918007"/>
                    <a:gd name="connsiteY1431" fmla="*/ 595584 h 2013279"/>
                    <a:gd name="connsiteX1432" fmla="*/ 912178 w 2918007"/>
                    <a:gd name="connsiteY1432" fmla="*/ 583579 h 2013279"/>
                    <a:gd name="connsiteX1433" fmla="*/ 915454 w 2918007"/>
                    <a:gd name="connsiteY1433" fmla="*/ 577696 h 2013279"/>
                    <a:gd name="connsiteX1434" fmla="*/ 916921 w 2918007"/>
                    <a:gd name="connsiteY1434" fmla="*/ 571367 h 2013279"/>
                    <a:gd name="connsiteX1435" fmla="*/ 919558 w 2918007"/>
                    <a:gd name="connsiteY1435" fmla="*/ 564576 h 2013279"/>
                    <a:gd name="connsiteX1436" fmla="*/ 922723 w 2918007"/>
                    <a:gd name="connsiteY1436" fmla="*/ 546340 h 2013279"/>
                    <a:gd name="connsiteX1437" fmla="*/ 924715 w 2918007"/>
                    <a:gd name="connsiteY1437" fmla="*/ 537745 h 2013279"/>
                    <a:gd name="connsiteX1438" fmla="*/ 924671 w 2918007"/>
                    <a:gd name="connsiteY1438" fmla="*/ 535113 h 2013279"/>
                    <a:gd name="connsiteX1439" fmla="*/ 925335 w 2918007"/>
                    <a:gd name="connsiteY1439" fmla="*/ 531284 h 2013279"/>
                    <a:gd name="connsiteX1440" fmla="*/ 1014140 w 2918007"/>
                    <a:gd name="connsiteY1440" fmla="*/ 479603 h 2013279"/>
                    <a:gd name="connsiteX1441" fmla="*/ 1014140 w 2918007"/>
                    <a:gd name="connsiteY1441" fmla="*/ 479603 h 2013279"/>
                    <a:gd name="connsiteX1442" fmla="*/ 1040596 w 2918007"/>
                    <a:gd name="connsiteY1442" fmla="*/ 497891 h 2013279"/>
                    <a:gd name="connsiteX1443" fmla="*/ 1040600 w 2918007"/>
                    <a:gd name="connsiteY1443" fmla="*/ 497903 h 2013279"/>
                    <a:gd name="connsiteX1444" fmla="*/ 1049394 w 2918007"/>
                    <a:gd name="connsiteY1444" fmla="*/ 527843 h 2013279"/>
                    <a:gd name="connsiteX1445" fmla="*/ 1050160 w 2918007"/>
                    <a:gd name="connsiteY1445" fmla="*/ 537563 h 2013279"/>
                    <a:gd name="connsiteX1446" fmla="*/ 1050268 w 2918007"/>
                    <a:gd name="connsiteY1446" fmla="*/ 557925 h 2013279"/>
                    <a:gd name="connsiteX1447" fmla="*/ 1049828 w 2918007"/>
                    <a:gd name="connsiteY1447" fmla="*/ 565554 h 2013279"/>
                    <a:gd name="connsiteX1448" fmla="*/ 1049438 w 2918007"/>
                    <a:gd name="connsiteY1448" fmla="*/ 569236 h 2013279"/>
                    <a:gd name="connsiteX1449" fmla="*/ 1048657 w 2918007"/>
                    <a:gd name="connsiteY1449" fmla="*/ 575035 h 2013279"/>
                    <a:gd name="connsiteX1450" fmla="*/ 1027083 w 2918007"/>
                    <a:gd name="connsiteY1450" fmla="*/ 680317 h 2013279"/>
                    <a:gd name="connsiteX1451" fmla="*/ 1090573 w 2918007"/>
                    <a:gd name="connsiteY1451" fmla="*/ 901964 h 2013279"/>
                    <a:gd name="connsiteX1452" fmla="*/ 1090577 w 2918007"/>
                    <a:gd name="connsiteY1452" fmla="*/ 902036 h 2013279"/>
                    <a:gd name="connsiteX1453" fmla="*/ 1093248 w 2918007"/>
                    <a:gd name="connsiteY1453" fmla="*/ 961372 h 2013279"/>
                    <a:gd name="connsiteX1454" fmla="*/ 1094078 w 2918007"/>
                    <a:gd name="connsiteY1454" fmla="*/ 966130 h 2013279"/>
                    <a:gd name="connsiteX1455" fmla="*/ 1094307 w 2918007"/>
                    <a:gd name="connsiteY1455" fmla="*/ 970326 h 2013279"/>
                    <a:gd name="connsiteX1456" fmla="*/ 1097240 w 2918007"/>
                    <a:gd name="connsiteY1456" fmla="*/ 984245 h 2013279"/>
                    <a:gd name="connsiteX1457" fmla="*/ 1101953 w 2918007"/>
                    <a:gd name="connsiteY1457" fmla="*/ 1011247 h 2013279"/>
                    <a:gd name="connsiteX1458" fmla="*/ 1104609 w 2918007"/>
                    <a:gd name="connsiteY1458" fmla="*/ 1019219 h 2013279"/>
                    <a:gd name="connsiteX1459" fmla="*/ 1106013 w 2918007"/>
                    <a:gd name="connsiteY1459" fmla="*/ 1025879 h 2013279"/>
                    <a:gd name="connsiteX1460" fmla="*/ 1110362 w 2918007"/>
                    <a:gd name="connsiteY1460" fmla="*/ 1036484 h 2013279"/>
                    <a:gd name="connsiteX1461" fmla="*/ 1115637 w 2918007"/>
                    <a:gd name="connsiteY1461" fmla="*/ 1052317 h 2013279"/>
                    <a:gd name="connsiteX1462" fmla="*/ 1120896 w 2918007"/>
                    <a:gd name="connsiteY1462" fmla="*/ 1062173 h 2013279"/>
                    <a:gd name="connsiteX1463" fmla="*/ 1124014 w 2918007"/>
                    <a:gd name="connsiteY1463" fmla="*/ 1069778 h 2013279"/>
                    <a:gd name="connsiteX1464" fmla="*/ 1128443 w 2918007"/>
                    <a:gd name="connsiteY1464" fmla="*/ 1076316 h 2013279"/>
                    <a:gd name="connsiteX1465" fmla="*/ 1133243 w 2918007"/>
                    <a:gd name="connsiteY1465" fmla="*/ 1085310 h 2013279"/>
                    <a:gd name="connsiteX1466" fmla="*/ 1137662 w 2918007"/>
                    <a:gd name="connsiteY1466" fmla="*/ 1089926 h 2013279"/>
                    <a:gd name="connsiteX1467" fmla="*/ 1146638 w 2918007"/>
                    <a:gd name="connsiteY1467" fmla="*/ 1103177 h 2013279"/>
                    <a:gd name="connsiteX1468" fmla="*/ 1172210 w 2918007"/>
                    <a:gd name="connsiteY1468" fmla="*/ 1127233 h 2013279"/>
                    <a:gd name="connsiteX1469" fmla="*/ 1174910 w 2918007"/>
                    <a:gd name="connsiteY1469" fmla="*/ 1128829 h 2013279"/>
                    <a:gd name="connsiteX1470" fmla="*/ 1176007 w 2918007"/>
                    <a:gd name="connsiteY1470" fmla="*/ 1129974 h 2013279"/>
                    <a:gd name="connsiteX1471" fmla="*/ 1179808 w 2918007"/>
                    <a:gd name="connsiteY1471" fmla="*/ 1131724 h 2013279"/>
                    <a:gd name="connsiteX1472" fmla="*/ 1199055 w 2918007"/>
                    <a:gd name="connsiteY1472" fmla="*/ 1143099 h 2013279"/>
                    <a:gd name="connsiteX1473" fmla="*/ 1210075 w 2918007"/>
                    <a:gd name="connsiteY1473" fmla="*/ 1145656 h 2013279"/>
                    <a:gd name="connsiteX1474" fmla="*/ 1221810 w 2918007"/>
                    <a:gd name="connsiteY1474" fmla="*/ 1151058 h 2013279"/>
                    <a:gd name="connsiteX1475" fmla="*/ 1249867 w 2918007"/>
                    <a:gd name="connsiteY1475" fmla="*/ 1154887 h 2013279"/>
                    <a:gd name="connsiteX1476" fmla="*/ 1249867 w 2918007"/>
                    <a:gd name="connsiteY1476" fmla="*/ 1154888 h 2013279"/>
                    <a:gd name="connsiteX1477" fmla="*/ 1249868 w 2918007"/>
                    <a:gd name="connsiteY1477" fmla="*/ 1154888 h 2013279"/>
                    <a:gd name="connsiteX1478" fmla="*/ 1249867 w 2918007"/>
                    <a:gd name="connsiteY1478" fmla="*/ 1154887 h 2013279"/>
                    <a:gd name="connsiteX1479" fmla="*/ 1210075 w 2918007"/>
                    <a:gd name="connsiteY1479" fmla="*/ 1145656 h 2013279"/>
                    <a:gd name="connsiteX1480" fmla="*/ 1179808 w 2918007"/>
                    <a:gd name="connsiteY1480" fmla="*/ 1131724 h 2013279"/>
                    <a:gd name="connsiteX1481" fmla="*/ 1174910 w 2918007"/>
                    <a:gd name="connsiteY1481" fmla="*/ 1128829 h 2013279"/>
                    <a:gd name="connsiteX1482" fmla="*/ 1137662 w 2918007"/>
                    <a:gd name="connsiteY1482" fmla="*/ 1089926 h 2013279"/>
                    <a:gd name="connsiteX1483" fmla="*/ 1128443 w 2918007"/>
                    <a:gd name="connsiteY1483" fmla="*/ 1076316 h 2013279"/>
                    <a:gd name="connsiteX1484" fmla="*/ 1120896 w 2918007"/>
                    <a:gd name="connsiteY1484" fmla="*/ 1062173 h 2013279"/>
                    <a:gd name="connsiteX1485" fmla="*/ 1110362 w 2918007"/>
                    <a:gd name="connsiteY1485" fmla="*/ 1036484 h 2013279"/>
                    <a:gd name="connsiteX1486" fmla="*/ 1104609 w 2918007"/>
                    <a:gd name="connsiteY1486" fmla="*/ 1019219 h 2013279"/>
                    <a:gd name="connsiteX1487" fmla="*/ 1097240 w 2918007"/>
                    <a:gd name="connsiteY1487" fmla="*/ 984245 h 2013279"/>
                    <a:gd name="connsiteX1488" fmla="*/ 1094078 w 2918007"/>
                    <a:gd name="connsiteY1488" fmla="*/ 966130 h 2013279"/>
                    <a:gd name="connsiteX1489" fmla="*/ 1090577 w 2918007"/>
                    <a:gd name="connsiteY1489" fmla="*/ 902036 h 2013279"/>
                    <a:gd name="connsiteX1490" fmla="*/ 1090574 w 2918007"/>
                    <a:gd name="connsiteY1490" fmla="*/ 901964 h 2013279"/>
                    <a:gd name="connsiteX1491" fmla="*/ 1027084 w 2918007"/>
                    <a:gd name="connsiteY1491" fmla="*/ 680317 h 2013279"/>
                    <a:gd name="connsiteX1492" fmla="*/ 1048658 w 2918007"/>
                    <a:gd name="connsiteY1492" fmla="*/ 575035 h 2013279"/>
                    <a:gd name="connsiteX1493" fmla="*/ 1049222 w 2918007"/>
                    <a:gd name="connsiteY1493" fmla="*/ 571263 h 2013279"/>
                    <a:gd name="connsiteX1494" fmla="*/ 1049438 w 2918007"/>
                    <a:gd name="connsiteY1494" fmla="*/ 569236 h 2013279"/>
                    <a:gd name="connsiteX1495" fmla="*/ 1049750 w 2918007"/>
                    <a:gd name="connsiteY1495" fmla="*/ 566914 h 2013279"/>
                    <a:gd name="connsiteX1496" fmla="*/ 1049828 w 2918007"/>
                    <a:gd name="connsiteY1496" fmla="*/ 565554 h 2013279"/>
                    <a:gd name="connsiteX1497" fmla="*/ 1050285 w 2918007"/>
                    <a:gd name="connsiteY1497" fmla="*/ 561249 h 2013279"/>
                    <a:gd name="connsiteX1498" fmla="*/ 1050268 w 2918007"/>
                    <a:gd name="connsiteY1498" fmla="*/ 557925 h 2013279"/>
                    <a:gd name="connsiteX1499" fmla="*/ 1050900 w 2918007"/>
                    <a:gd name="connsiteY1499" fmla="*/ 546950 h 2013279"/>
                    <a:gd name="connsiteX1500" fmla="*/ 1050160 w 2918007"/>
                    <a:gd name="connsiteY1500" fmla="*/ 537563 h 2013279"/>
                    <a:gd name="connsiteX1501" fmla="*/ 1050122 w 2918007"/>
                    <a:gd name="connsiteY1501" fmla="*/ 530320 h 2013279"/>
                    <a:gd name="connsiteX1502" fmla="*/ 1049394 w 2918007"/>
                    <a:gd name="connsiteY1502" fmla="*/ 527843 h 2013279"/>
                    <a:gd name="connsiteX1503" fmla="*/ 1048913 w 2918007"/>
                    <a:gd name="connsiteY1503" fmla="*/ 521743 h 2013279"/>
                    <a:gd name="connsiteX1504" fmla="*/ 1040600 w 2918007"/>
                    <a:gd name="connsiteY1504" fmla="*/ 497903 h 2013279"/>
                    <a:gd name="connsiteX1505" fmla="*/ 1040597 w 2918007"/>
                    <a:gd name="connsiteY1505" fmla="*/ 497891 h 2013279"/>
                    <a:gd name="connsiteX1506" fmla="*/ 1014140 w 2918007"/>
                    <a:gd name="connsiteY1506" fmla="*/ 479603 h 2013279"/>
                    <a:gd name="connsiteX1507" fmla="*/ 2005933 w 2918007"/>
                    <a:gd name="connsiteY1507" fmla="*/ 437121 h 2013279"/>
                    <a:gd name="connsiteX1508" fmla="*/ 2005933 w 2918007"/>
                    <a:gd name="connsiteY1508" fmla="*/ 437121 h 2013279"/>
                    <a:gd name="connsiteX1509" fmla="*/ 2024244 w 2918007"/>
                    <a:gd name="connsiteY1509" fmla="*/ 442561 h 2013279"/>
                    <a:gd name="connsiteX1510" fmla="*/ 2049537 w 2918007"/>
                    <a:gd name="connsiteY1510" fmla="*/ 466329 h 2013279"/>
                    <a:gd name="connsiteX1511" fmla="*/ 2069847 w 2918007"/>
                    <a:gd name="connsiteY1511" fmla="*/ 494202 h 2013279"/>
                    <a:gd name="connsiteX1512" fmla="*/ 2081254 w 2918007"/>
                    <a:gd name="connsiteY1512" fmla="*/ 512574 h 2013279"/>
                    <a:gd name="connsiteX1513" fmla="*/ 2097459 w 2918007"/>
                    <a:gd name="connsiteY1513" fmla="*/ 548567 h 2013279"/>
                    <a:gd name="connsiteX1514" fmla="*/ 2104426 w 2918007"/>
                    <a:gd name="connsiteY1514" fmla="*/ 565629 h 2013279"/>
                    <a:gd name="connsiteX1515" fmla="*/ 2113178 w 2918007"/>
                    <a:gd name="connsiteY1515" fmla="*/ 610697 h 2013279"/>
                    <a:gd name="connsiteX1516" fmla="*/ 2113186 w 2918007"/>
                    <a:gd name="connsiteY1516" fmla="*/ 610744 h 2013279"/>
                    <a:gd name="connsiteX1517" fmla="*/ 2131062 w 2918007"/>
                    <a:gd name="connsiteY1517" fmla="*/ 714180 h 2013279"/>
                    <a:gd name="connsiteX1518" fmla="*/ 2150787 w 2918007"/>
                    <a:gd name="connsiteY1518" fmla="*/ 731419 h 2013279"/>
                    <a:gd name="connsiteX1519" fmla="*/ 2101474 w 2918007"/>
                    <a:gd name="connsiteY1519" fmla="*/ 747427 h 2013279"/>
                    <a:gd name="connsiteX1520" fmla="*/ 1952921 w 2918007"/>
                    <a:gd name="connsiteY1520" fmla="*/ 907505 h 2013279"/>
                    <a:gd name="connsiteX1521" fmla="*/ 1928881 w 2918007"/>
                    <a:gd name="connsiteY1521" fmla="*/ 978925 h 2013279"/>
                    <a:gd name="connsiteX1522" fmla="*/ 2073736 w 2918007"/>
                    <a:gd name="connsiteY1522" fmla="*/ 1060196 h 2013279"/>
                    <a:gd name="connsiteX1523" fmla="*/ 2073743 w 2918007"/>
                    <a:gd name="connsiteY1523" fmla="*/ 1060198 h 2013279"/>
                    <a:gd name="connsiteX1524" fmla="*/ 2097783 w 2918007"/>
                    <a:gd name="connsiteY1524" fmla="*/ 1066644 h 2013279"/>
                    <a:gd name="connsiteX1525" fmla="*/ 2100829 w 2918007"/>
                    <a:gd name="connsiteY1525" fmla="*/ 1068805 h 2013279"/>
                    <a:gd name="connsiteX1526" fmla="*/ 2103045 w 2918007"/>
                    <a:gd name="connsiteY1526" fmla="*/ 1072843 h 2013279"/>
                    <a:gd name="connsiteX1527" fmla="*/ 2098094 w 2918007"/>
                    <a:gd name="connsiteY1527" fmla="*/ 1081062 h 2013279"/>
                    <a:gd name="connsiteX1528" fmla="*/ 2093461 w 2918007"/>
                    <a:gd name="connsiteY1528" fmla="*/ 1083592 h 2013279"/>
                    <a:gd name="connsiteX1529" fmla="*/ 2093462 w 2918007"/>
                    <a:gd name="connsiteY1529" fmla="*/ 1083592 h 2013279"/>
                    <a:gd name="connsiteX1530" fmla="*/ 2104172 w 2918007"/>
                    <a:gd name="connsiteY1530" fmla="*/ 1074895 h 2013279"/>
                    <a:gd name="connsiteX1531" fmla="*/ 2103045 w 2918007"/>
                    <a:gd name="connsiteY1531" fmla="*/ 1072843 h 2013279"/>
                    <a:gd name="connsiteX1532" fmla="*/ 2104086 w 2918007"/>
                    <a:gd name="connsiteY1532" fmla="*/ 1071116 h 2013279"/>
                    <a:gd name="connsiteX1533" fmla="*/ 2100829 w 2918007"/>
                    <a:gd name="connsiteY1533" fmla="*/ 1068805 h 2013279"/>
                    <a:gd name="connsiteX1534" fmla="*/ 2099963 w 2918007"/>
                    <a:gd name="connsiteY1534" fmla="*/ 1067228 h 2013279"/>
                    <a:gd name="connsiteX1535" fmla="*/ 2097783 w 2918007"/>
                    <a:gd name="connsiteY1535" fmla="*/ 1066644 h 2013279"/>
                    <a:gd name="connsiteX1536" fmla="*/ 2095928 w 2918007"/>
                    <a:gd name="connsiteY1536" fmla="*/ 1065327 h 2013279"/>
                    <a:gd name="connsiteX1537" fmla="*/ 2073743 w 2918007"/>
                    <a:gd name="connsiteY1537" fmla="*/ 1060198 h 2013279"/>
                    <a:gd name="connsiteX1538" fmla="*/ 2073737 w 2918007"/>
                    <a:gd name="connsiteY1538" fmla="*/ 1060196 h 2013279"/>
                    <a:gd name="connsiteX1539" fmla="*/ 1928882 w 2918007"/>
                    <a:gd name="connsiteY1539" fmla="*/ 978925 h 2013279"/>
                    <a:gd name="connsiteX1540" fmla="*/ 1952922 w 2918007"/>
                    <a:gd name="connsiteY1540" fmla="*/ 907505 h 2013279"/>
                    <a:gd name="connsiteX1541" fmla="*/ 2101475 w 2918007"/>
                    <a:gd name="connsiteY1541" fmla="*/ 747427 h 2013279"/>
                    <a:gd name="connsiteX1542" fmla="*/ 2150788 w 2918007"/>
                    <a:gd name="connsiteY1542" fmla="*/ 731419 h 2013279"/>
                    <a:gd name="connsiteX1543" fmla="*/ 2131063 w 2918007"/>
                    <a:gd name="connsiteY1543" fmla="*/ 714180 h 2013279"/>
                    <a:gd name="connsiteX1544" fmla="*/ 2113187 w 2918007"/>
                    <a:gd name="connsiteY1544" fmla="*/ 610744 h 2013279"/>
                    <a:gd name="connsiteX1545" fmla="*/ 2113178 w 2918007"/>
                    <a:gd name="connsiteY1545" fmla="*/ 610697 h 2013279"/>
                    <a:gd name="connsiteX1546" fmla="*/ 2106098 w 2918007"/>
                    <a:gd name="connsiteY1546" fmla="*/ 569726 h 2013279"/>
                    <a:gd name="connsiteX1547" fmla="*/ 2104426 w 2918007"/>
                    <a:gd name="connsiteY1547" fmla="*/ 565629 h 2013279"/>
                    <a:gd name="connsiteX1548" fmla="*/ 2103883 w 2918007"/>
                    <a:gd name="connsiteY1548" fmla="*/ 562836 h 2013279"/>
                    <a:gd name="connsiteX1549" fmla="*/ 2097459 w 2918007"/>
                    <a:gd name="connsiteY1549" fmla="*/ 548567 h 2013279"/>
                    <a:gd name="connsiteX1550" fmla="*/ 2085660 w 2918007"/>
                    <a:gd name="connsiteY1550" fmla="*/ 519670 h 2013279"/>
                    <a:gd name="connsiteX1551" fmla="*/ 2081254 w 2918007"/>
                    <a:gd name="connsiteY1551" fmla="*/ 512574 h 2013279"/>
                    <a:gd name="connsiteX1552" fmla="*/ 2078052 w 2918007"/>
                    <a:gd name="connsiteY1552" fmla="*/ 505462 h 2013279"/>
                    <a:gd name="connsiteX1553" fmla="*/ 2069847 w 2918007"/>
                    <a:gd name="connsiteY1553" fmla="*/ 494202 h 2013279"/>
                    <a:gd name="connsiteX1554" fmla="*/ 2056749 w 2918007"/>
                    <a:gd name="connsiteY1554" fmla="*/ 473106 h 2013279"/>
                    <a:gd name="connsiteX1555" fmla="*/ 2049537 w 2918007"/>
                    <a:gd name="connsiteY1555" fmla="*/ 466329 h 2013279"/>
                    <a:gd name="connsiteX1556" fmla="*/ 2042975 w 2918007"/>
                    <a:gd name="connsiteY1556" fmla="*/ 457323 h 2013279"/>
                    <a:gd name="connsiteX1557" fmla="*/ 2005933 w 2918007"/>
                    <a:gd name="connsiteY1557" fmla="*/ 437121 h 2013279"/>
                    <a:gd name="connsiteX1558" fmla="*/ 702237 w 2918007"/>
                    <a:gd name="connsiteY1558" fmla="*/ 416803 h 2013279"/>
                    <a:gd name="connsiteX1559" fmla="*/ 705907 w 2918007"/>
                    <a:gd name="connsiteY1559" fmla="*/ 417178 h 2013279"/>
                    <a:gd name="connsiteX1560" fmla="*/ 705909 w 2918007"/>
                    <a:gd name="connsiteY1560" fmla="*/ 417180 h 2013279"/>
                    <a:gd name="connsiteX1561" fmla="*/ 712474 w 2918007"/>
                    <a:gd name="connsiteY1561" fmla="*/ 422995 h 2013279"/>
                    <a:gd name="connsiteX1562" fmla="*/ 714429 w 2918007"/>
                    <a:gd name="connsiteY1562" fmla="*/ 426794 h 2013279"/>
                    <a:gd name="connsiteX1563" fmla="*/ 718821 w 2918007"/>
                    <a:gd name="connsiteY1563" fmla="*/ 441180 h 2013279"/>
                    <a:gd name="connsiteX1564" fmla="*/ 720598 w 2918007"/>
                    <a:gd name="connsiteY1564" fmla="*/ 451547 h 2013279"/>
                    <a:gd name="connsiteX1565" fmla="*/ 721049 w 2918007"/>
                    <a:gd name="connsiteY1565" fmla="*/ 457921 h 2013279"/>
                    <a:gd name="connsiteX1566" fmla="*/ 720729 w 2918007"/>
                    <a:gd name="connsiteY1566" fmla="*/ 490685 h 2013279"/>
                    <a:gd name="connsiteX1567" fmla="*/ 721528 w 2918007"/>
                    <a:gd name="connsiteY1567" fmla="*/ 464707 h 2013279"/>
                    <a:gd name="connsiteX1568" fmla="*/ 721049 w 2918007"/>
                    <a:gd name="connsiteY1568" fmla="*/ 457921 h 2013279"/>
                    <a:gd name="connsiteX1569" fmla="*/ 721083 w 2918007"/>
                    <a:gd name="connsiteY1569" fmla="*/ 454374 h 2013279"/>
                    <a:gd name="connsiteX1570" fmla="*/ 720598 w 2918007"/>
                    <a:gd name="connsiteY1570" fmla="*/ 451547 h 2013279"/>
                    <a:gd name="connsiteX1571" fmla="*/ 720181 w 2918007"/>
                    <a:gd name="connsiteY1571" fmla="*/ 445634 h 2013279"/>
                    <a:gd name="connsiteX1572" fmla="*/ 718821 w 2918007"/>
                    <a:gd name="connsiteY1572" fmla="*/ 441180 h 2013279"/>
                    <a:gd name="connsiteX1573" fmla="*/ 717317 w 2918007"/>
                    <a:gd name="connsiteY1573" fmla="*/ 432406 h 2013279"/>
                    <a:gd name="connsiteX1574" fmla="*/ 714429 w 2918007"/>
                    <a:gd name="connsiteY1574" fmla="*/ 426794 h 2013279"/>
                    <a:gd name="connsiteX1575" fmla="*/ 713564 w 2918007"/>
                    <a:gd name="connsiteY1575" fmla="*/ 423960 h 2013279"/>
                    <a:gd name="connsiteX1576" fmla="*/ 712474 w 2918007"/>
                    <a:gd name="connsiteY1576" fmla="*/ 422995 h 2013279"/>
                    <a:gd name="connsiteX1577" fmla="*/ 711551 w 2918007"/>
                    <a:gd name="connsiteY1577" fmla="*/ 421200 h 2013279"/>
                    <a:gd name="connsiteX1578" fmla="*/ 705909 w 2918007"/>
                    <a:gd name="connsiteY1578" fmla="*/ 417180 h 2013279"/>
                    <a:gd name="connsiteX1579" fmla="*/ 705907 w 2918007"/>
                    <a:gd name="connsiteY1579" fmla="*/ 417178 h 2013279"/>
                    <a:gd name="connsiteX1580" fmla="*/ 702237 w 2918007"/>
                    <a:gd name="connsiteY1580" fmla="*/ 416803 h 2013279"/>
                    <a:gd name="connsiteX1581" fmla="*/ 2390433 w 2918007"/>
                    <a:gd name="connsiteY1581" fmla="*/ 412599 h 2013279"/>
                    <a:gd name="connsiteX1582" fmla="*/ 2350501 w 2918007"/>
                    <a:gd name="connsiteY1582" fmla="*/ 422960 h 2013279"/>
                    <a:gd name="connsiteX1583" fmla="*/ 2295025 w 2918007"/>
                    <a:gd name="connsiteY1583" fmla="*/ 553486 h 2013279"/>
                    <a:gd name="connsiteX1584" fmla="*/ 2295000 w 2918007"/>
                    <a:gd name="connsiteY1584" fmla="*/ 553516 h 2013279"/>
                    <a:gd name="connsiteX1585" fmla="*/ 2275528 w 2918007"/>
                    <a:gd name="connsiteY1585" fmla="*/ 576033 h 2013279"/>
                    <a:gd name="connsiteX1586" fmla="*/ 2273410 w 2918007"/>
                    <a:gd name="connsiteY1586" fmla="*/ 579494 h 2013279"/>
                    <a:gd name="connsiteX1587" fmla="*/ 2271448 w 2918007"/>
                    <a:gd name="connsiteY1587" fmla="*/ 581855 h 2013279"/>
                    <a:gd name="connsiteX1588" fmla="*/ 2269925 w 2918007"/>
                    <a:gd name="connsiteY1588" fmla="*/ 585188 h 2013279"/>
                    <a:gd name="connsiteX1589" fmla="*/ 2266204 w 2918007"/>
                    <a:gd name="connsiteY1589" fmla="*/ 591267 h 2013279"/>
                    <a:gd name="connsiteX1590" fmla="*/ 2266031 w 2918007"/>
                    <a:gd name="connsiteY1590" fmla="*/ 593710 h 2013279"/>
                    <a:gd name="connsiteX1591" fmla="*/ 2264051 w 2918007"/>
                    <a:gd name="connsiteY1591" fmla="*/ 598046 h 2013279"/>
                    <a:gd name="connsiteX1592" fmla="*/ 2267287 w 2918007"/>
                    <a:gd name="connsiteY1592" fmla="*/ 607050 h 2013279"/>
                    <a:gd name="connsiteX1593" fmla="*/ 2267288 w 2918007"/>
                    <a:gd name="connsiteY1593" fmla="*/ 607050 h 2013279"/>
                    <a:gd name="connsiteX1594" fmla="*/ 2265208 w 2918007"/>
                    <a:gd name="connsiteY1594" fmla="*/ 605347 h 2013279"/>
                    <a:gd name="connsiteX1595" fmla="*/ 2266031 w 2918007"/>
                    <a:gd name="connsiteY1595" fmla="*/ 593710 h 2013279"/>
                    <a:gd name="connsiteX1596" fmla="*/ 2269925 w 2918007"/>
                    <a:gd name="connsiteY1596" fmla="*/ 585188 h 2013279"/>
                    <a:gd name="connsiteX1597" fmla="*/ 2273410 w 2918007"/>
                    <a:gd name="connsiteY1597" fmla="*/ 579494 h 2013279"/>
                    <a:gd name="connsiteX1598" fmla="*/ 2295000 w 2918007"/>
                    <a:gd name="connsiteY1598" fmla="*/ 553516 h 2013279"/>
                    <a:gd name="connsiteX1599" fmla="*/ 2295026 w 2918007"/>
                    <a:gd name="connsiteY1599" fmla="*/ 553486 h 2013279"/>
                    <a:gd name="connsiteX1600" fmla="*/ 2350502 w 2918007"/>
                    <a:gd name="connsiteY1600" fmla="*/ 422960 h 2013279"/>
                    <a:gd name="connsiteX1601" fmla="*/ 2390433 w 2918007"/>
                    <a:gd name="connsiteY1601" fmla="*/ 412599 h 2013279"/>
                    <a:gd name="connsiteX1602" fmla="*/ 1963939 w 2918007"/>
                    <a:gd name="connsiteY1602" fmla="*/ 378169 h 2013279"/>
                    <a:gd name="connsiteX1603" fmla="*/ 1912855 w 2918007"/>
                    <a:gd name="connsiteY1603" fmla="*/ 417419 h 2013279"/>
                    <a:gd name="connsiteX1604" fmla="*/ 1966482 w 2918007"/>
                    <a:gd name="connsiteY1604" fmla="*/ 553486 h 2013279"/>
                    <a:gd name="connsiteX1605" fmla="*/ 2021958 w 2918007"/>
                    <a:gd name="connsiteY1605" fmla="*/ 632909 h 2013279"/>
                    <a:gd name="connsiteX1606" fmla="*/ 2019057 w 2918007"/>
                    <a:gd name="connsiteY1606" fmla="*/ 647243 h 2013279"/>
                    <a:gd name="connsiteX1607" fmla="*/ 2015158 w 2918007"/>
                    <a:gd name="connsiteY1607" fmla="*/ 654188 h 2013279"/>
                    <a:gd name="connsiteX1608" fmla="*/ 2015159 w 2918007"/>
                    <a:gd name="connsiteY1608" fmla="*/ 654189 h 2013279"/>
                    <a:gd name="connsiteX1609" fmla="*/ 2021959 w 2918007"/>
                    <a:gd name="connsiteY1609" fmla="*/ 632909 h 2013279"/>
                    <a:gd name="connsiteX1610" fmla="*/ 1966483 w 2918007"/>
                    <a:gd name="connsiteY1610" fmla="*/ 553486 h 2013279"/>
                    <a:gd name="connsiteX1611" fmla="*/ 1912856 w 2918007"/>
                    <a:gd name="connsiteY1611" fmla="*/ 417419 h 2013279"/>
                    <a:gd name="connsiteX1612" fmla="*/ 1931377 w 2918007"/>
                    <a:gd name="connsiteY1612" fmla="*/ 390579 h 2013279"/>
                    <a:gd name="connsiteX1613" fmla="*/ 1963940 w 2918007"/>
                    <a:gd name="connsiteY1613" fmla="*/ 378169 h 2013279"/>
                    <a:gd name="connsiteX1614" fmla="*/ 1376701 w 2918007"/>
                    <a:gd name="connsiteY1614" fmla="*/ 374570 h 2013279"/>
                    <a:gd name="connsiteX1615" fmla="*/ 1376700 w 2918007"/>
                    <a:gd name="connsiteY1615" fmla="*/ 374571 h 2013279"/>
                    <a:gd name="connsiteX1616" fmla="*/ 1388912 w 2918007"/>
                    <a:gd name="connsiteY1616" fmla="*/ 376783 h 2013279"/>
                    <a:gd name="connsiteX1617" fmla="*/ 1407404 w 2918007"/>
                    <a:gd name="connsiteY1617" fmla="*/ 427270 h 2013279"/>
                    <a:gd name="connsiteX1618" fmla="*/ 1446315 w 2918007"/>
                    <a:gd name="connsiteY1618" fmla="*/ 466751 h 2013279"/>
                    <a:gd name="connsiteX1619" fmla="*/ 1446315 w 2918007"/>
                    <a:gd name="connsiteY1619" fmla="*/ 466750 h 2013279"/>
                    <a:gd name="connsiteX1620" fmla="*/ 1427640 w 2918007"/>
                    <a:gd name="connsiteY1620" fmla="*/ 458929 h 2013279"/>
                    <a:gd name="connsiteX1621" fmla="*/ 1407405 w 2918007"/>
                    <a:gd name="connsiteY1621" fmla="*/ 427270 h 2013279"/>
                    <a:gd name="connsiteX1622" fmla="*/ 1388913 w 2918007"/>
                    <a:gd name="connsiteY1622" fmla="*/ 376783 h 2013279"/>
                    <a:gd name="connsiteX1623" fmla="*/ 1376701 w 2918007"/>
                    <a:gd name="connsiteY1623" fmla="*/ 374570 h 2013279"/>
                    <a:gd name="connsiteX1624" fmla="*/ 2162702 w 2918007"/>
                    <a:gd name="connsiteY1624" fmla="*/ 330126 h 2013279"/>
                    <a:gd name="connsiteX1625" fmla="*/ 2162702 w 2918007"/>
                    <a:gd name="connsiteY1625" fmla="*/ 330126 h 2013279"/>
                    <a:gd name="connsiteX1626" fmla="*/ 2198250 w 2918007"/>
                    <a:gd name="connsiteY1626" fmla="*/ 339842 h 2013279"/>
                    <a:gd name="connsiteX1627" fmla="*/ 2235564 w 2918007"/>
                    <a:gd name="connsiteY1627" fmla="*/ 358774 h 2013279"/>
                    <a:gd name="connsiteX1628" fmla="*/ 2242980 w 2918007"/>
                    <a:gd name="connsiteY1628" fmla="*/ 363926 h 2013279"/>
                    <a:gd name="connsiteX1629" fmla="*/ 2254374 w 2918007"/>
                    <a:gd name="connsiteY1629" fmla="*/ 373450 h 2013279"/>
                    <a:gd name="connsiteX1630" fmla="*/ 2266805 w 2918007"/>
                    <a:gd name="connsiteY1630" fmla="*/ 386930 h 2013279"/>
                    <a:gd name="connsiteX1631" fmla="*/ 2266815 w 2918007"/>
                    <a:gd name="connsiteY1631" fmla="*/ 386942 h 2013279"/>
                    <a:gd name="connsiteX1632" fmla="*/ 2277149 w 2918007"/>
                    <a:gd name="connsiteY1632" fmla="*/ 391560 h 2013279"/>
                    <a:gd name="connsiteX1633" fmla="*/ 2277150 w 2918007"/>
                    <a:gd name="connsiteY1633" fmla="*/ 391560 h 2013279"/>
                    <a:gd name="connsiteX1634" fmla="*/ 2266816 w 2918007"/>
                    <a:gd name="connsiteY1634" fmla="*/ 386942 h 2013279"/>
                    <a:gd name="connsiteX1635" fmla="*/ 2266805 w 2918007"/>
                    <a:gd name="connsiteY1635" fmla="*/ 386930 h 2013279"/>
                    <a:gd name="connsiteX1636" fmla="*/ 2257810 w 2918007"/>
                    <a:gd name="connsiteY1636" fmla="*/ 376322 h 2013279"/>
                    <a:gd name="connsiteX1637" fmla="*/ 2254374 w 2918007"/>
                    <a:gd name="connsiteY1637" fmla="*/ 373450 h 2013279"/>
                    <a:gd name="connsiteX1638" fmla="*/ 2250249 w 2918007"/>
                    <a:gd name="connsiteY1638" fmla="*/ 368977 h 2013279"/>
                    <a:gd name="connsiteX1639" fmla="*/ 2242980 w 2918007"/>
                    <a:gd name="connsiteY1639" fmla="*/ 363926 h 2013279"/>
                    <a:gd name="connsiteX1640" fmla="*/ 2238750 w 2918007"/>
                    <a:gd name="connsiteY1640" fmla="*/ 360391 h 2013279"/>
                    <a:gd name="connsiteX1641" fmla="*/ 2235564 w 2918007"/>
                    <a:gd name="connsiteY1641" fmla="*/ 358774 h 2013279"/>
                    <a:gd name="connsiteX1642" fmla="*/ 2231080 w 2918007"/>
                    <a:gd name="connsiteY1642" fmla="*/ 355659 h 2013279"/>
                    <a:gd name="connsiteX1643" fmla="*/ 2198251 w 2918007"/>
                    <a:gd name="connsiteY1643" fmla="*/ 339842 h 2013279"/>
                    <a:gd name="connsiteX1644" fmla="*/ 2162702 w 2918007"/>
                    <a:gd name="connsiteY1644" fmla="*/ 330126 h 2013279"/>
                    <a:gd name="connsiteX1645" fmla="*/ 1722646 w 2918007"/>
                    <a:gd name="connsiteY1645" fmla="*/ 308865 h 2013279"/>
                    <a:gd name="connsiteX1646" fmla="*/ 1634240 w 2918007"/>
                    <a:gd name="connsiteY1646" fmla="*/ 321372 h 2013279"/>
                    <a:gd name="connsiteX1647" fmla="*/ 1722646 w 2918007"/>
                    <a:gd name="connsiteY1647" fmla="*/ 308865 h 2013279"/>
                    <a:gd name="connsiteX1648" fmla="*/ 2276677 w 2918007"/>
                    <a:gd name="connsiteY1648" fmla="*/ 307057 h 2013279"/>
                    <a:gd name="connsiteX1649" fmla="*/ 2261739 w 2918007"/>
                    <a:gd name="connsiteY1649" fmla="*/ 308442 h 2013279"/>
                    <a:gd name="connsiteX1650" fmla="*/ 2201515 w 2918007"/>
                    <a:gd name="connsiteY1650" fmla="*/ 313492 h 2013279"/>
                    <a:gd name="connsiteX1651" fmla="*/ 2201515 w 2918007"/>
                    <a:gd name="connsiteY1651" fmla="*/ 313492 h 2013279"/>
                    <a:gd name="connsiteX1652" fmla="*/ 2261740 w 2918007"/>
                    <a:gd name="connsiteY1652" fmla="*/ 308442 h 2013279"/>
                    <a:gd name="connsiteX1653" fmla="*/ 2276678 w 2918007"/>
                    <a:gd name="connsiteY1653" fmla="*/ 307057 h 2013279"/>
                    <a:gd name="connsiteX1654" fmla="*/ 1491852 w 2918007"/>
                    <a:gd name="connsiteY1654" fmla="*/ 284430 h 2013279"/>
                    <a:gd name="connsiteX1655" fmla="*/ 1491852 w 2918007"/>
                    <a:gd name="connsiteY1655" fmla="*/ 284430 h 2013279"/>
                    <a:gd name="connsiteX1656" fmla="*/ 1528527 w 2918007"/>
                    <a:gd name="connsiteY1656" fmla="*/ 291683 h 2013279"/>
                    <a:gd name="connsiteX1657" fmla="*/ 1528528 w 2918007"/>
                    <a:gd name="connsiteY1657" fmla="*/ 291683 h 2013279"/>
                    <a:gd name="connsiteX1658" fmla="*/ 2045959 w 2918007"/>
                    <a:gd name="connsiteY1658" fmla="*/ 268836 h 2013279"/>
                    <a:gd name="connsiteX1659" fmla="*/ 2000798 w 2918007"/>
                    <a:gd name="connsiteY1659" fmla="*/ 296574 h 2013279"/>
                    <a:gd name="connsiteX1660" fmla="*/ 1999405 w 2918007"/>
                    <a:gd name="connsiteY1660" fmla="*/ 303145 h 2013279"/>
                    <a:gd name="connsiteX1661" fmla="*/ 1996823 w 2918007"/>
                    <a:gd name="connsiteY1661" fmla="*/ 306490 h 2013279"/>
                    <a:gd name="connsiteX1662" fmla="*/ 1997476 w 2918007"/>
                    <a:gd name="connsiteY1662" fmla="*/ 312248 h 2013279"/>
                    <a:gd name="connsiteX1663" fmla="*/ 1996746 w 2918007"/>
                    <a:gd name="connsiteY1663" fmla="*/ 315691 h 2013279"/>
                    <a:gd name="connsiteX1664" fmla="*/ 1997997 w 2918007"/>
                    <a:gd name="connsiteY1664" fmla="*/ 316846 h 2013279"/>
                    <a:gd name="connsiteX1665" fmla="*/ 1998324 w 2918007"/>
                    <a:gd name="connsiteY1665" fmla="*/ 319727 h 2013279"/>
                    <a:gd name="connsiteX1666" fmla="*/ 2010243 w 2918007"/>
                    <a:gd name="connsiteY1666" fmla="*/ 328141 h 2013279"/>
                    <a:gd name="connsiteX1667" fmla="*/ 2010246 w 2918007"/>
                    <a:gd name="connsiteY1667" fmla="*/ 328144 h 2013279"/>
                    <a:gd name="connsiteX1668" fmla="*/ 2152636 w 2918007"/>
                    <a:gd name="connsiteY1668" fmla="*/ 405105 h 2013279"/>
                    <a:gd name="connsiteX1669" fmla="*/ 2152644 w 2918007"/>
                    <a:gd name="connsiteY1669" fmla="*/ 405111 h 2013279"/>
                    <a:gd name="connsiteX1670" fmla="*/ 2174052 w 2918007"/>
                    <a:gd name="connsiteY1670" fmla="*/ 422941 h 2013279"/>
                    <a:gd name="connsiteX1671" fmla="*/ 2178554 w 2918007"/>
                    <a:gd name="connsiteY1671" fmla="*/ 436361 h 2013279"/>
                    <a:gd name="connsiteX1672" fmla="*/ 2162499 w 2918007"/>
                    <a:gd name="connsiteY1672" fmla="*/ 440815 h 2013279"/>
                    <a:gd name="connsiteX1673" fmla="*/ 2162499 w 2918007"/>
                    <a:gd name="connsiteY1673" fmla="*/ 440815 h 2013279"/>
                    <a:gd name="connsiteX1674" fmla="*/ 2177679 w 2918007"/>
                    <a:gd name="connsiteY1674" fmla="*/ 425961 h 2013279"/>
                    <a:gd name="connsiteX1675" fmla="*/ 2174052 w 2918007"/>
                    <a:gd name="connsiteY1675" fmla="*/ 422941 h 2013279"/>
                    <a:gd name="connsiteX1676" fmla="*/ 2173039 w 2918007"/>
                    <a:gd name="connsiteY1676" fmla="*/ 419921 h 2013279"/>
                    <a:gd name="connsiteX1677" fmla="*/ 2152644 w 2918007"/>
                    <a:gd name="connsiteY1677" fmla="*/ 405111 h 2013279"/>
                    <a:gd name="connsiteX1678" fmla="*/ 2152637 w 2918007"/>
                    <a:gd name="connsiteY1678" fmla="*/ 405105 h 2013279"/>
                    <a:gd name="connsiteX1679" fmla="*/ 2010247 w 2918007"/>
                    <a:gd name="connsiteY1679" fmla="*/ 328144 h 2013279"/>
                    <a:gd name="connsiteX1680" fmla="*/ 2010243 w 2918007"/>
                    <a:gd name="connsiteY1680" fmla="*/ 328141 h 2013279"/>
                    <a:gd name="connsiteX1681" fmla="*/ 1997997 w 2918007"/>
                    <a:gd name="connsiteY1681" fmla="*/ 316846 h 2013279"/>
                    <a:gd name="connsiteX1682" fmla="*/ 1997476 w 2918007"/>
                    <a:gd name="connsiteY1682" fmla="*/ 312248 h 2013279"/>
                    <a:gd name="connsiteX1683" fmla="*/ 1999405 w 2918007"/>
                    <a:gd name="connsiteY1683" fmla="*/ 303145 h 2013279"/>
                    <a:gd name="connsiteX1684" fmla="*/ 2018504 w 2918007"/>
                    <a:gd name="connsiteY1684" fmla="*/ 278415 h 2013279"/>
                    <a:gd name="connsiteX1685" fmla="*/ 2045960 w 2918007"/>
                    <a:gd name="connsiteY1685" fmla="*/ 268836 h 2013279"/>
                    <a:gd name="connsiteX1686" fmla="*/ 1742188 w 2918007"/>
                    <a:gd name="connsiteY1686" fmla="*/ 244411 h 2013279"/>
                    <a:gd name="connsiteX1687" fmla="*/ 1782072 w 2918007"/>
                    <a:gd name="connsiteY1687" fmla="*/ 251164 h 2013279"/>
                    <a:gd name="connsiteX1688" fmla="*/ 1798204 w 2918007"/>
                    <a:gd name="connsiteY1688" fmla="*/ 255493 h 2013279"/>
                    <a:gd name="connsiteX1689" fmla="*/ 1846861 w 2918007"/>
                    <a:gd name="connsiteY1689" fmla="*/ 264921 h 2013279"/>
                    <a:gd name="connsiteX1690" fmla="*/ 1846861 w 2918007"/>
                    <a:gd name="connsiteY1690" fmla="*/ 264920 h 2013279"/>
                    <a:gd name="connsiteX1691" fmla="*/ 1826983 w 2918007"/>
                    <a:gd name="connsiteY1691" fmla="*/ 264406 h 2013279"/>
                    <a:gd name="connsiteX1692" fmla="*/ 1798205 w 2918007"/>
                    <a:gd name="connsiteY1692" fmla="*/ 255493 h 2013279"/>
                    <a:gd name="connsiteX1693" fmla="*/ 1742189 w 2918007"/>
                    <a:gd name="connsiteY1693" fmla="*/ 244411 h 2013279"/>
                    <a:gd name="connsiteX1694" fmla="*/ 1258331 w 2918007"/>
                    <a:gd name="connsiteY1694" fmla="*/ 208229 h 2013279"/>
                    <a:gd name="connsiteX1695" fmla="*/ 1235624 w 2918007"/>
                    <a:gd name="connsiteY1695" fmla="*/ 208510 h 2013279"/>
                    <a:gd name="connsiteX1696" fmla="*/ 1228251 w 2918007"/>
                    <a:gd name="connsiteY1696" fmla="*/ 210998 h 2013279"/>
                    <a:gd name="connsiteX1697" fmla="*/ 1224160 w 2918007"/>
                    <a:gd name="connsiteY1697" fmla="*/ 211375 h 2013279"/>
                    <a:gd name="connsiteX1698" fmla="*/ 1216328 w 2918007"/>
                    <a:gd name="connsiteY1698" fmla="*/ 215022 h 2013279"/>
                    <a:gd name="connsiteX1699" fmla="*/ 1207474 w 2918007"/>
                    <a:gd name="connsiteY1699" fmla="*/ 218011 h 2013279"/>
                    <a:gd name="connsiteX1700" fmla="*/ 1197153 w 2918007"/>
                    <a:gd name="connsiteY1700" fmla="*/ 223954 h 2013279"/>
                    <a:gd name="connsiteX1701" fmla="*/ 1192085 w 2918007"/>
                    <a:gd name="connsiteY1701" fmla="*/ 226314 h 2013279"/>
                    <a:gd name="connsiteX1702" fmla="*/ 1187324 w 2918007"/>
                    <a:gd name="connsiteY1702" fmla="*/ 229613 h 2013279"/>
                    <a:gd name="connsiteX1703" fmla="*/ 1182930 w 2918007"/>
                    <a:gd name="connsiteY1703" fmla="*/ 232143 h 2013279"/>
                    <a:gd name="connsiteX1704" fmla="*/ 1171833 w 2918007"/>
                    <a:gd name="connsiteY1704" fmla="*/ 240347 h 2013279"/>
                    <a:gd name="connsiteX1705" fmla="*/ 1168299 w 2918007"/>
                    <a:gd name="connsiteY1705" fmla="*/ 242796 h 2013279"/>
                    <a:gd name="connsiteX1706" fmla="*/ 1166591 w 2918007"/>
                    <a:gd name="connsiteY1706" fmla="*/ 244223 h 2013279"/>
                    <a:gd name="connsiteX1707" fmla="*/ 1165576 w 2918007"/>
                    <a:gd name="connsiteY1707" fmla="*/ 244973 h 2013279"/>
                    <a:gd name="connsiteX1708" fmla="*/ 1159034 w 2918007"/>
                    <a:gd name="connsiteY1708" fmla="*/ 250535 h 2013279"/>
                    <a:gd name="connsiteX1709" fmla="*/ 1158994 w 2918007"/>
                    <a:gd name="connsiteY1709" fmla="*/ 250568 h 2013279"/>
                    <a:gd name="connsiteX1710" fmla="*/ 1000578 w 2918007"/>
                    <a:gd name="connsiteY1710" fmla="*/ 419266 h 2013279"/>
                    <a:gd name="connsiteX1711" fmla="*/ 966676 w 2918007"/>
                    <a:gd name="connsiteY1711" fmla="*/ 540556 h 2013279"/>
                    <a:gd name="connsiteX1712" fmla="*/ 959020 w 2918007"/>
                    <a:gd name="connsiteY1712" fmla="*/ 574964 h 2013279"/>
                    <a:gd name="connsiteX1713" fmla="*/ 958252 w 2918007"/>
                    <a:gd name="connsiteY1713" fmla="*/ 583939 h 2013279"/>
                    <a:gd name="connsiteX1714" fmla="*/ 957341 w 2918007"/>
                    <a:gd name="connsiteY1714" fmla="*/ 588629 h 2013279"/>
                    <a:gd name="connsiteX1715" fmla="*/ 957531 w 2918007"/>
                    <a:gd name="connsiteY1715" fmla="*/ 592353 h 2013279"/>
                    <a:gd name="connsiteX1716" fmla="*/ 956862 w 2918007"/>
                    <a:gd name="connsiteY1716" fmla="*/ 600172 h 2013279"/>
                    <a:gd name="connsiteX1717" fmla="*/ 963517 w 2918007"/>
                    <a:gd name="connsiteY1717" fmla="*/ 628677 h 2013279"/>
                    <a:gd name="connsiteX1718" fmla="*/ 965238 w 2918007"/>
                    <a:gd name="connsiteY1718" fmla="*/ 629924 h 2013279"/>
                    <a:gd name="connsiteX1719" fmla="*/ 966461 w 2918007"/>
                    <a:gd name="connsiteY1719" fmla="*/ 632274 h 2013279"/>
                    <a:gd name="connsiteX1720" fmla="*/ 975601 w 2918007"/>
                    <a:gd name="connsiteY1720" fmla="*/ 637438 h 2013279"/>
                    <a:gd name="connsiteX1721" fmla="*/ 975604 w 2918007"/>
                    <a:gd name="connsiteY1721" fmla="*/ 637440 h 2013279"/>
                    <a:gd name="connsiteX1722" fmla="*/ 982086 w 2918007"/>
                    <a:gd name="connsiteY1722" fmla="*/ 637835 h 2013279"/>
                    <a:gd name="connsiteX1723" fmla="*/ 982086 w 2918007"/>
                    <a:gd name="connsiteY1723" fmla="*/ 637835 h 2013279"/>
                    <a:gd name="connsiteX1724" fmla="*/ 975605 w 2918007"/>
                    <a:gd name="connsiteY1724" fmla="*/ 637440 h 2013279"/>
                    <a:gd name="connsiteX1725" fmla="*/ 975601 w 2918007"/>
                    <a:gd name="connsiteY1725" fmla="*/ 637438 h 2013279"/>
                    <a:gd name="connsiteX1726" fmla="*/ 965238 w 2918007"/>
                    <a:gd name="connsiteY1726" fmla="*/ 629924 h 2013279"/>
                    <a:gd name="connsiteX1727" fmla="*/ 958821 w 2918007"/>
                    <a:gd name="connsiteY1727" fmla="*/ 617603 h 2013279"/>
                    <a:gd name="connsiteX1728" fmla="*/ 957531 w 2918007"/>
                    <a:gd name="connsiteY1728" fmla="*/ 592353 h 2013279"/>
                    <a:gd name="connsiteX1729" fmla="*/ 958252 w 2918007"/>
                    <a:gd name="connsiteY1729" fmla="*/ 583939 h 2013279"/>
                    <a:gd name="connsiteX1730" fmla="*/ 966677 w 2918007"/>
                    <a:gd name="connsiteY1730" fmla="*/ 540556 h 2013279"/>
                    <a:gd name="connsiteX1731" fmla="*/ 1000579 w 2918007"/>
                    <a:gd name="connsiteY1731" fmla="*/ 419266 h 2013279"/>
                    <a:gd name="connsiteX1732" fmla="*/ 1158995 w 2918007"/>
                    <a:gd name="connsiteY1732" fmla="*/ 250568 h 2013279"/>
                    <a:gd name="connsiteX1733" fmla="*/ 1159034 w 2918007"/>
                    <a:gd name="connsiteY1733" fmla="*/ 250535 h 2013279"/>
                    <a:gd name="connsiteX1734" fmla="*/ 1166591 w 2918007"/>
                    <a:gd name="connsiteY1734" fmla="*/ 244223 h 2013279"/>
                    <a:gd name="connsiteX1735" fmla="*/ 1171833 w 2918007"/>
                    <a:gd name="connsiteY1735" fmla="*/ 240347 h 2013279"/>
                    <a:gd name="connsiteX1736" fmla="*/ 1187324 w 2918007"/>
                    <a:gd name="connsiteY1736" fmla="*/ 229613 h 2013279"/>
                    <a:gd name="connsiteX1737" fmla="*/ 1197153 w 2918007"/>
                    <a:gd name="connsiteY1737" fmla="*/ 223954 h 2013279"/>
                    <a:gd name="connsiteX1738" fmla="*/ 1216328 w 2918007"/>
                    <a:gd name="connsiteY1738" fmla="*/ 215022 h 2013279"/>
                    <a:gd name="connsiteX1739" fmla="*/ 1228251 w 2918007"/>
                    <a:gd name="connsiteY1739" fmla="*/ 210998 h 2013279"/>
                    <a:gd name="connsiteX1740" fmla="*/ 1240946 w 2918007"/>
                    <a:gd name="connsiteY1740" fmla="*/ 169855 h 2013279"/>
                    <a:gd name="connsiteX1741" fmla="*/ 1195047 w 2918007"/>
                    <a:gd name="connsiteY1741" fmla="*/ 173960 h 2013279"/>
                    <a:gd name="connsiteX1742" fmla="*/ 1187197 w 2918007"/>
                    <a:gd name="connsiteY1742" fmla="*/ 176966 h 2013279"/>
                    <a:gd name="connsiteX1743" fmla="*/ 1182340 w 2918007"/>
                    <a:gd name="connsiteY1743" fmla="*/ 177609 h 2013279"/>
                    <a:gd name="connsiteX1744" fmla="*/ 1174148 w 2918007"/>
                    <a:gd name="connsiteY1744" fmla="*/ 181965 h 2013279"/>
                    <a:gd name="connsiteX1745" fmla="*/ 1160387 w 2918007"/>
                    <a:gd name="connsiteY1745" fmla="*/ 187236 h 2013279"/>
                    <a:gd name="connsiteX1746" fmla="*/ 1152591 w 2918007"/>
                    <a:gd name="connsiteY1746" fmla="*/ 193427 h 2013279"/>
                    <a:gd name="connsiteX1747" fmla="*/ 1142573 w 2918007"/>
                    <a:gd name="connsiteY1747" fmla="*/ 198754 h 2013279"/>
                    <a:gd name="connsiteX1748" fmla="*/ 1117081 w 2918007"/>
                    <a:gd name="connsiteY1748" fmla="*/ 221627 h 2013279"/>
                    <a:gd name="connsiteX1749" fmla="*/ 1117078 w 2918007"/>
                    <a:gd name="connsiteY1749" fmla="*/ 221630 h 2013279"/>
                    <a:gd name="connsiteX1750" fmla="*/ 1006125 w 2918007"/>
                    <a:gd name="connsiteY1750" fmla="*/ 350925 h 2013279"/>
                    <a:gd name="connsiteX1751" fmla="*/ 919887 w 2918007"/>
                    <a:gd name="connsiteY1751" fmla="*/ 432760 h 2013279"/>
                    <a:gd name="connsiteX1752" fmla="*/ 1006125 w 2918007"/>
                    <a:gd name="connsiteY1752" fmla="*/ 350925 h 2013279"/>
                    <a:gd name="connsiteX1753" fmla="*/ 1117078 w 2918007"/>
                    <a:gd name="connsiteY1753" fmla="*/ 221630 h 2013279"/>
                    <a:gd name="connsiteX1754" fmla="*/ 1117081 w 2918007"/>
                    <a:gd name="connsiteY1754" fmla="*/ 221627 h 2013279"/>
                    <a:gd name="connsiteX1755" fmla="*/ 1152591 w 2918007"/>
                    <a:gd name="connsiteY1755" fmla="*/ 193427 h 2013279"/>
                    <a:gd name="connsiteX1756" fmla="*/ 1174148 w 2918007"/>
                    <a:gd name="connsiteY1756" fmla="*/ 181965 h 2013279"/>
                    <a:gd name="connsiteX1757" fmla="*/ 1187197 w 2918007"/>
                    <a:gd name="connsiteY1757" fmla="*/ 176966 h 2013279"/>
                    <a:gd name="connsiteX1758" fmla="*/ 1240946 w 2918007"/>
                    <a:gd name="connsiteY1758" fmla="*/ 169855 h 2013279"/>
                    <a:gd name="connsiteX1759" fmla="*/ 1250154 w 2918007"/>
                    <a:gd name="connsiteY1759" fmla="*/ 106699 h 2013279"/>
                    <a:gd name="connsiteX1760" fmla="*/ 1301999 w 2918007"/>
                    <a:gd name="connsiteY1760" fmla="*/ 118811 h 2013279"/>
                    <a:gd name="connsiteX1761" fmla="*/ 1302001 w 2918007"/>
                    <a:gd name="connsiteY1761" fmla="*/ 118813 h 2013279"/>
                    <a:gd name="connsiteX1762" fmla="*/ 1327415 w 2918007"/>
                    <a:gd name="connsiteY1762" fmla="*/ 138605 h 2013279"/>
                    <a:gd name="connsiteX1763" fmla="*/ 1330640 w 2918007"/>
                    <a:gd name="connsiteY1763" fmla="*/ 144977 h 2013279"/>
                    <a:gd name="connsiteX1764" fmla="*/ 1333005 w 2918007"/>
                    <a:gd name="connsiteY1764" fmla="*/ 156715 h 2013279"/>
                    <a:gd name="connsiteX1765" fmla="*/ 1327830 w 2918007"/>
                    <a:gd name="connsiteY1765" fmla="*/ 180110 h 2013279"/>
                    <a:gd name="connsiteX1766" fmla="*/ 1322957 w 2918007"/>
                    <a:gd name="connsiteY1766" fmla="*/ 187152 h 2013279"/>
                    <a:gd name="connsiteX1767" fmla="*/ 1322957 w 2918007"/>
                    <a:gd name="connsiteY1767" fmla="*/ 187152 h 2013279"/>
                    <a:gd name="connsiteX1768" fmla="*/ 1334206 w 2918007"/>
                    <a:gd name="connsiteY1768" fmla="*/ 162678 h 2013279"/>
                    <a:gd name="connsiteX1769" fmla="*/ 1333005 w 2918007"/>
                    <a:gd name="connsiteY1769" fmla="*/ 156715 h 2013279"/>
                    <a:gd name="connsiteX1770" fmla="*/ 1334093 w 2918007"/>
                    <a:gd name="connsiteY1770" fmla="*/ 151798 h 2013279"/>
                    <a:gd name="connsiteX1771" fmla="*/ 1330640 w 2918007"/>
                    <a:gd name="connsiteY1771" fmla="*/ 144977 h 2013279"/>
                    <a:gd name="connsiteX1772" fmla="*/ 1329718 w 2918007"/>
                    <a:gd name="connsiteY1772" fmla="*/ 140398 h 2013279"/>
                    <a:gd name="connsiteX1773" fmla="*/ 1327415 w 2918007"/>
                    <a:gd name="connsiteY1773" fmla="*/ 138605 h 2013279"/>
                    <a:gd name="connsiteX1774" fmla="*/ 1325449 w 2918007"/>
                    <a:gd name="connsiteY1774" fmla="*/ 134720 h 2013279"/>
                    <a:gd name="connsiteX1775" fmla="*/ 1302001 w 2918007"/>
                    <a:gd name="connsiteY1775" fmla="*/ 118813 h 2013279"/>
                    <a:gd name="connsiteX1776" fmla="*/ 1301999 w 2918007"/>
                    <a:gd name="connsiteY1776" fmla="*/ 118811 h 2013279"/>
                    <a:gd name="connsiteX1777" fmla="*/ 1250154 w 2918007"/>
                    <a:gd name="connsiteY1777" fmla="*/ 106699 h 2013279"/>
                    <a:gd name="connsiteX1778" fmla="*/ 1563370 w 2918007"/>
                    <a:gd name="connsiteY1778" fmla="*/ 77426 h 2013279"/>
                    <a:gd name="connsiteX1779" fmla="*/ 1522116 w 2918007"/>
                    <a:gd name="connsiteY1779" fmla="*/ 79997 h 2013279"/>
                    <a:gd name="connsiteX1780" fmla="*/ 1519315 w 2918007"/>
                    <a:gd name="connsiteY1780" fmla="*/ 80733 h 2013279"/>
                    <a:gd name="connsiteX1781" fmla="*/ 1516864 w 2918007"/>
                    <a:gd name="connsiteY1781" fmla="*/ 80917 h 2013279"/>
                    <a:gd name="connsiteX1782" fmla="*/ 1512508 w 2918007"/>
                    <a:gd name="connsiteY1782" fmla="*/ 82522 h 2013279"/>
                    <a:gd name="connsiteX1783" fmla="*/ 1488353 w 2918007"/>
                    <a:gd name="connsiteY1783" fmla="*/ 88869 h 2013279"/>
                    <a:gd name="connsiteX1784" fmla="*/ 1477324 w 2918007"/>
                    <a:gd name="connsiteY1784" fmla="*/ 95483 h 2013279"/>
                    <a:gd name="connsiteX1785" fmla="*/ 1464426 w 2918007"/>
                    <a:gd name="connsiteY1785" fmla="*/ 100234 h 2013279"/>
                    <a:gd name="connsiteX1786" fmla="*/ 1447183 w 2918007"/>
                    <a:gd name="connsiteY1786" fmla="*/ 113555 h 2013279"/>
                    <a:gd name="connsiteX1787" fmla="*/ 1438286 w 2918007"/>
                    <a:gd name="connsiteY1787" fmla="*/ 118890 h 2013279"/>
                    <a:gd name="connsiteX1788" fmla="*/ 1431677 w 2918007"/>
                    <a:gd name="connsiteY1788" fmla="*/ 125534 h 2013279"/>
                    <a:gd name="connsiteX1789" fmla="*/ 1427160 w 2918007"/>
                    <a:gd name="connsiteY1789" fmla="*/ 129023 h 2013279"/>
                    <a:gd name="connsiteX1790" fmla="*/ 1405024 w 2918007"/>
                    <a:gd name="connsiteY1790" fmla="*/ 152329 h 2013279"/>
                    <a:gd name="connsiteX1791" fmla="*/ 1403139 w 2918007"/>
                    <a:gd name="connsiteY1791" fmla="*/ 154225 h 2013279"/>
                    <a:gd name="connsiteX1792" fmla="*/ 1372886 w 2918007"/>
                    <a:gd name="connsiteY1792" fmla="*/ 181611 h 2013279"/>
                    <a:gd name="connsiteX1793" fmla="*/ 1343915 w 2918007"/>
                    <a:gd name="connsiteY1793" fmla="*/ 345383 h 2013279"/>
                    <a:gd name="connsiteX1794" fmla="*/ 1296452 w 2918007"/>
                    <a:gd name="connsiteY1794" fmla="*/ 427270 h 2013279"/>
                    <a:gd name="connsiteX1795" fmla="*/ 1251454 w 2918007"/>
                    <a:gd name="connsiteY1795" fmla="*/ 530089 h 2013279"/>
                    <a:gd name="connsiteX1796" fmla="*/ 1232962 w 2918007"/>
                    <a:gd name="connsiteY1796" fmla="*/ 711717 h 2013279"/>
                    <a:gd name="connsiteX1797" fmla="*/ 1283507 w 2918007"/>
                    <a:gd name="connsiteY1797" fmla="*/ 938906 h 2013279"/>
                    <a:gd name="connsiteX1798" fmla="*/ 1283525 w 2918007"/>
                    <a:gd name="connsiteY1798" fmla="*/ 938921 h 2013279"/>
                    <a:gd name="connsiteX1799" fmla="*/ 1312878 w 2918007"/>
                    <a:gd name="connsiteY1799" fmla="*/ 964229 h 2013279"/>
                    <a:gd name="connsiteX1800" fmla="*/ 1317923 w 2918007"/>
                    <a:gd name="connsiteY1800" fmla="*/ 970009 h 2013279"/>
                    <a:gd name="connsiteX1801" fmla="*/ 1324020 w 2918007"/>
                    <a:gd name="connsiteY1801" fmla="*/ 978931 h 2013279"/>
                    <a:gd name="connsiteX1802" fmla="*/ 1327369 w 2918007"/>
                    <a:gd name="connsiteY1802" fmla="*/ 991979 h 2013279"/>
                    <a:gd name="connsiteX1803" fmla="*/ 1325423 w 2918007"/>
                    <a:gd name="connsiteY1803" fmla="*/ 994317 h 2013279"/>
                    <a:gd name="connsiteX1804" fmla="*/ 1325424 w 2918007"/>
                    <a:gd name="connsiteY1804" fmla="*/ 994317 h 2013279"/>
                    <a:gd name="connsiteX1805" fmla="*/ 1327119 w 2918007"/>
                    <a:gd name="connsiteY1805" fmla="*/ 983466 h 2013279"/>
                    <a:gd name="connsiteX1806" fmla="*/ 1324020 w 2918007"/>
                    <a:gd name="connsiteY1806" fmla="*/ 978931 h 2013279"/>
                    <a:gd name="connsiteX1807" fmla="*/ 1323316 w 2918007"/>
                    <a:gd name="connsiteY1807" fmla="*/ 976190 h 2013279"/>
                    <a:gd name="connsiteX1808" fmla="*/ 1317923 w 2918007"/>
                    <a:gd name="connsiteY1808" fmla="*/ 970009 h 2013279"/>
                    <a:gd name="connsiteX1809" fmla="*/ 1315542 w 2918007"/>
                    <a:gd name="connsiteY1809" fmla="*/ 966525 h 2013279"/>
                    <a:gd name="connsiteX1810" fmla="*/ 1312878 w 2918007"/>
                    <a:gd name="connsiteY1810" fmla="*/ 964229 h 2013279"/>
                    <a:gd name="connsiteX1811" fmla="*/ 1309807 w 2918007"/>
                    <a:gd name="connsiteY1811" fmla="*/ 960709 h 2013279"/>
                    <a:gd name="connsiteX1812" fmla="*/ 1283525 w 2918007"/>
                    <a:gd name="connsiteY1812" fmla="*/ 938921 h 2013279"/>
                    <a:gd name="connsiteX1813" fmla="*/ 1283508 w 2918007"/>
                    <a:gd name="connsiteY1813" fmla="*/ 938906 h 2013279"/>
                    <a:gd name="connsiteX1814" fmla="*/ 1232963 w 2918007"/>
                    <a:gd name="connsiteY1814" fmla="*/ 711717 h 2013279"/>
                    <a:gd name="connsiteX1815" fmla="*/ 1251455 w 2918007"/>
                    <a:gd name="connsiteY1815" fmla="*/ 530089 h 2013279"/>
                    <a:gd name="connsiteX1816" fmla="*/ 1296453 w 2918007"/>
                    <a:gd name="connsiteY1816" fmla="*/ 427270 h 2013279"/>
                    <a:gd name="connsiteX1817" fmla="*/ 1343916 w 2918007"/>
                    <a:gd name="connsiteY1817" fmla="*/ 345383 h 2013279"/>
                    <a:gd name="connsiteX1818" fmla="*/ 1372887 w 2918007"/>
                    <a:gd name="connsiteY1818" fmla="*/ 181611 h 2013279"/>
                    <a:gd name="connsiteX1819" fmla="*/ 1398752 w 2918007"/>
                    <a:gd name="connsiteY1819" fmla="*/ 158933 h 2013279"/>
                    <a:gd name="connsiteX1820" fmla="*/ 1405024 w 2918007"/>
                    <a:gd name="connsiteY1820" fmla="*/ 152329 h 2013279"/>
                    <a:gd name="connsiteX1821" fmla="*/ 1431677 w 2918007"/>
                    <a:gd name="connsiteY1821" fmla="*/ 125534 h 2013279"/>
                    <a:gd name="connsiteX1822" fmla="*/ 1447183 w 2918007"/>
                    <a:gd name="connsiteY1822" fmla="*/ 113555 h 2013279"/>
                    <a:gd name="connsiteX1823" fmla="*/ 1477324 w 2918007"/>
                    <a:gd name="connsiteY1823" fmla="*/ 95483 h 2013279"/>
                    <a:gd name="connsiteX1824" fmla="*/ 1512508 w 2918007"/>
                    <a:gd name="connsiteY1824" fmla="*/ 82522 h 2013279"/>
                    <a:gd name="connsiteX1825" fmla="*/ 1519315 w 2918007"/>
                    <a:gd name="connsiteY1825" fmla="*/ 80733 h 2013279"/>
                    <a:gd name="connsiteX1826" fmla="*/ 1563370 w 2918007"/>
                    <a:gd name="connsiteY1826" fmla="*/ 77426 h 2013279"/>
                    <a:gd name="connsiteX1827" fmla="*/ 1758754 w 2918007"/>
                    <a:gd name="connsiteY1827" fmla="*/ 70787 h 2013279"/>
                    <a:gd name="connsiteX1828" fmla="*/ 1728001 w 2918007"/>
                    <a:gd name="connsiteY1828" fmla="*/ 75520 h 2013279"/>
                    <a:gd name="connsiteX1829" fmla="*/ 1727998 w 2918007"/>
                    <a:gd name="connsiteY1829" fmla="*/ 75525 h 2013279"/>
                    <a:gd name="connsiteX1830" fmla="*/ 1720376 w 2918007"/>
                    <a:gd name="connsiteY1830" fmla="*/ 84789 h 2013279"/>
                    <a:gd name="connsiteX1831" fmla="*/ 1720467 w 2918007"/>
                    <a:gd name="connsiteY1831" fmla="*/ 87354 h 2013279"/>
                    <a:gd name="connsiteX1832" fmla="*/ 1719843 w 2918007"/>
                    <a:gd name="connsiteY1832" fmla="*/ 88334 h 2013279"/>
                    <a:gd name="connsiteX1833" fmla="*/ 1720613 w 2918007"/>
                    <a:gd name="connsiteY1833" fmla="*/ 91443 h 2013279"/>
                    <a:gd name="connsiteX1834" fmla="*/ 1720753 w 2918007"/>
                    <a:gd name="connsiteY1834" fmla="*/ 95390 h 2013279"/>
                    <a:gd name="connsiteX1835" fmla="*/ 1722774 w 2918007"/>
                    <a:gd name="connsiteY1835" fmla="*/ 100181 h 2013279"/>
                    <a:gd name="connsiteX1836" fmla="*/ 1723128 w 2918007"/>
                    <a:gd name="connsiteY1836" fmla="*/ 101610 h 2013279"/>
                    <a:gd name="connsiteX1837" fmla="*/ 1724025 w 2918007"/>
                    <a:gd name="connsiteY1837" fmla="*/ 103145 h 2013279"/>
                    <a:gd name="connsiteX1838" fmla="*/ 1724431 w 2918007"/>
                    <a:gd name="connsiteY1838" fmla="*/ 104108 h 2013279"/>
                    <a:gd name="connsiteX1839" fmla="*/ 1726687 w 2918007"/>
                    <a:gd name="connsiteY1839" fmla="*/ 107704 h 2013279"/>
                    <a:gd name="connsiteX1840" fmla="*/ 1726701 w 2918007"/>
                    <a:gd name="connsiteY1840" fmla="*/ 107728 h 2013279"/>
                    <a:gd name="connsiteX1841" fmla="*/ 1726708 w 2918007"/>
                    <a:gd name="connsiteY1841" fmla="*/ 107741 h 2013279"/>
                    <a:gd name="connsiteX1842" fmla="*/ 1741857 w 2918007"/>
                    <a:gd name="connsiteY1842" fmla="*/ 142460 h 2013279"/>
                    <a:gd name="connsiteX1843" fmla="*/ 1742335 w 2918007"/>
                    <a:gd name="connsiteY1843" fmla="*/ 152329 h 2013279"/>
                    <a:gd name="connsiteX1844" fmla="*/ 1738549 w 2918007"/>
                    <a:gd name="connsiteY1844" fmla="*/ 175334 h 2013279"/>
                    <a:gd name="connsiteX1845" fmla="*/ 1735331 w 2918007"/>
                    <a:gd name="connsiteY1845" fmla="*/ 183550 h 2013279"/>
                    <a:gd name="connsiteX1846" fmla="*/ 1715961 w 2918007"/>
                    <a:gd name="connsiteY1846" fmla="*/ 206248 h 2013279"/>
                    <a:gd name="connsiteX1847" fmla="*/ 1715952 w 2918007"/>
                    <a:gd name="connsiteY1847" fmla="*/ 206257 h 2013279"/>
                    <a:gd name="connsiteX1848" fmla="*/ 1684786 w 2918007"/>
                    <a:gd name="connsiteY1848" fmla="*/ 216089 h 2013279"/>
                    <a:gd name="connsiteX1849" fmla="*/ 1684786 w 2918007"/>
                    <a:gd name="connsiteY1849" fmla="*/ 216089 h 2013279"/>
                    <a:gd name="connsiteX1850" fmla="*/ 1715953 w 2918007"/>
                    <a:gd name="connsiteY1850" fmla="*/ 206257 h 2013279"/>
                    <a:gd name="connsiteX1851" fmla="*/ 1715961 w 2918007"/>
                    <a:gd name="connsiteY1851" fmla="*/ 206248 h 2013279"/>
                    <a:gd name="connsiteX1852" fmla="*/ 1733462 w 2918007"/>
                    <a:gd name="connsiteY1852" fmla="*/ 188322 h 2013279"/>
                    <a:gd name="connsiteX1853" fmla="*/ 1735331 w 2918007"/>
                    <a:gd name="connsiteY1853" fmla="*/ 183550 h 2013279"/>
                    <a:gd name="connsiteX1854" fmla="*/ 1737643 w 2918007"/>
                    <a:gd name="connsiteY1854" fmla="*/ 180841 h 2013279"/>
                    <a:gd name="connsiteX1855" fmla="*/ 1738549 w 2918007"/>
                    <a:gd name="connsiteY1855" fmla="*/ 175334 h 2013279"/>
                    <a:gd name="connsiteX1856" fmla="*/ 1742910 w 2918007"/>
                    <a:gd name="connsiteY1856" fmla="*/ 164201 h 2013279"/>
                    <a:gd name="connsiteX1857" fmla="*/ 1742335 w 2918007"/>
                    <a:gd name="connsiteY1857" fmla="*/ 152329 h 2013279"/>
                    <a:gd name="connsiteX1858" fmla="*/ 1743383 w 2918007"/>
                    <a:gd name="connsiteY1858" fmla="*/ 145959 h 2013279"/>
                    <a:gd name="connsiteX1859" fmla="*/ 1741857 w 2918007"/>
                    <a:gd name="connsiteY1859" fmla="*/ 142460 h 2013279"/>
                    <a:gd name="connsiteX1860" fmla="*/ 1741567 w 2918007"/>
                    <a:gd name="connsiteY1860" fmla="*/ 136476 h 2013279"/>
                    <a:gd name="connsiteX1861" fmla="*/ 1726708 w 2918007"/>
                    <a:gd name="connsiteY1861" fmla="*/ 107741 h 2013279"/>
                    <a:gd name="connsiteX1862" fmla="*/ 1726702 w 2918007"/>
                    <a:gd name="connsiteY1862" fmla="*/ 107728 h 2013279"/>
                    <a:gd name="connsiteX1863" fmla="*/ 1726687 w 2918007"/>
                    <a:gd name="connsiteY1863" fmla="*/ 107704 h 2013279"/>
                    <a:gd name="connsiteX1864" fmla="*/ 1724025 w 2918007"/>
                    <a:gd name="connsiteY1864" fmla="*/ 103145 h 2013279"/>
                    <a:gd name="connsiteX1865" fmla="*/ 1722774 w 2918007"/>
                    <a:gd name="connsiteY1865" fmla="*/ 100181 h 2013279"/>
                    <a:gd name="connsiteX1866" fmla="*/ 1720613 w 2918007"/>
                    <a:gd name="connsiteY1866" fmla="*/ 91443 h 2013279"/>
                    <a:gd name="connsiteX1867" fmla="*/ 1720467 w 2918007"/>
                    <a:gd name="connsiteY1867" fmla="*/ 87354 h 2013279"/>
                    <a:gd name="connsiteX1868" fmla="*/ 1727998 w 2918007"/>
                    <a:gd name="connsiteY1868" fmla="*/ 75525 h 2013279"/>
                    <a:gd name="connsiteX1869" fmla="*/ 1728002 w 2918007"/>
                    <a:gd name="connsiteY1869" fmla="*/ 75520 h 2013279"/>
                    <a:gd name="connsiteX1870" fmla="*/ 1758754 w 2918007"/>
                    <a:gd name="connsiteY1870" fmla="*/ 70787 h 2013279"/>
                    <a:gd name="connsiteX1871" fmla="*/ 1761849 w 2918007"/>
                    <a:gd name="connsiteY1871" fmla="*/ 144 h 2013279"/>
                    <a:gd name="connsiteX1872" fmla="*/ 1877103 w 2918007"/>
                    <a:gd name="connsiteY1872" fmla="*/ 39387 h 2013279"/>
                    <a:gd name="connsiteX1873" fmla="*/ 2079284 w 2918007"/>
                    <a:gd name="connsiteY1873" fmla="*/ 86795 h 2013279"/>
                    <a:gd name="connsiteX1874" fmla="*/ 2253726 w 2918007"/>
                    <a:gd name="connsiteY1874" fmla="*/ 185920 h 2013279"/>
                    <a:gd name="connsiteX1875" fmla="*/ 2463303 w 2918007"/>
                    <a:gd name="connsiteY1875" fmla="*/ 355850 h 2013279"/>
                    <a:gd name="connsiteX1876" fmla="*/ 2704934 w 2918007"/>
                    <a:gd name="connsiteY1876" fmla="*/ 660615 h 2013279"/>
                    <a:gd name="connsiteX1877" fmla="*/ 2867664 w 2918007"/>
                    <a:gd name="connsiteY1877" fmla="*/ 937674 h 2013279"/>
                    <a:gd name="connsiteX1878" fmla="*/ 2796161 w 2918007"/>
                    <a:gd name="connsiteY1878" fmla="*/ 1585992 h 2013279"/>
                    <a:gd name="connsiteX1879" fmla="*/ 2665484 w 2918007"/>
                    <a:gd name="connsiteY1879" fmla="*/ 1582298 h 2013279"/>
                    <a:gd name="connsiteX1880" fmla="*/ 2447893 w 2918007"/>
                    <a:gd name="connsiteY1880" fmla="*/ 1633400 h 2013279"/>
                    <a:gd name="connsiteX1881" fmla="*/ 2304888 w 2918007"/>
                    <a:gd name="connsiteY1881" fmla="*/ 1724522 h 2013279"/>
                    <a:gd name="connsiteX1882" fmla="*/ 2095310 w 2918007"/>
                    <a:gd name="connsiteY1882" fmla="*/ 1799636 h 2013279"/>
                    <a:gd name="connsiteX1883" fmla="*/ 1877103 w 2918007"/>
                    <a:gd name="connsiteY1883" fmla="*/ 1847044 h 2013279"/>
                    <a:gd name="connsiteX1884" fmla="*/ 1445621 w 2918007"/>
                    <a:gd name="connsiteY1884" fmla="*/ 1965871 h 2013279"/>
                    <a:gd name="connsiteX1885" fmla="*/ 1243441 w 2918007"/>
                    <a:gd name="connsiteY1885" fmla="*/ 2013279 h 2013279"/>
                    <a:gd name="connsiteX1886" fmla="*/ 811957 w 2918007"/>
                    <a:gd name="connsiteY1886" fmla="*/ 1902456 h 2013279"/>
                    <a:gd name="connsiteX1887" fmla="*/ 705319 w 2918007"/>
                    <a:gd name="connsiteY1887" fmla="*/ 1763926 h 2013279"/>
                    <a:gd name="connsiteX1888" fmla="*/ 558615 w 2918007"/>
                    <a:gd name="connsiteY1888" fmla="*/ 1744224 h 2013279"/>
                    <a:gd name="connsiteX1889" fmla="*/ 67341 w 2918007"/>
                    <a:gd name="connsiteY1889" fmla="*/ 1424067 h 2013279"/>
                    <a:gd name="connsiteX1890" fmla="*/ 11865 w 2918007"/>
                    <a:gd name="connsiteY1890" fmla="*/ 1238129 h 2013279"/>
                    <a:gd name="connsiteX1891" fmla="*/ 59328 w 2918007"/>
                    <a:gd name="connsiteY1891" fmla="*/ 1024486 h 2013279"/>
                    <a:gd name="connsiteX1892" fmla="*/ 178294 w 2918007"/>
                    <a:gd name="connsiteY1892" fmla="*/ 724031 h 2013279"/>
                    <a:gd name="connsiteX1893" fmla="*/ 238085 w 2918007"/>
                    <a:gd name="connsiteY1893" fmla="*/ 640913 h 2013279"/>
                    <a:gd name="connsiteX1894" fmla="*/ 344723 w 2918007"/>
                    <a:gd name="connsiteY1894" fmla="*/ 478372 h 2013279"/>
                    <a:gd name="connsiteX1895" fmla="*/ 511152 w 2918007"/>
                    <a:gd name="connsiteY1895" fmla="*/ 347846 h 2013279"/>
                    <a:gd name="connsiteX1896" fmla="*/ 776206 w 2918007"/>
                    <a:gd name="connsiteY1896" fmla="*/ 225324 h 2013279"/>
                    <a:gd name="connsiteX1897" fmla="*/ 994414 w 2918007"/>
                    <a:gd name="connsiteY1897" fmla="*/ 134203 h 2013279"/>
                    <a:gd name="connsiteX1898" fmla="*/ 1188581 w 2918007"/>
                    <a:gd name="connsiteY1898" fmla="*/ 39387 h 2013279"/>
                    <a:gd name="connsiteX1899" fmla="*/ 1378433 w 2918007"/>
                    <a:gd name="connsiteY1899" fmla="*/ 70787 h 2013279"/>
                    <a:gd name="connsiteX1900" fmla="*/ 1655814 w 2918007"/>
                    <a:gd name="connsiteY1900" fmla="*/ 19685 h 2013279"/>
                    <a:gd name="connsiteX1901" fmla="*/ 1761849 w 2918007"/>
                    <a:gd name="connsiteY1901" fmla="*/ 144 h 2013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</a:cxnLst>
                  <a:rect l="l" t="t" r="r" b="b"/>
                  <a:pathLst>
                    <a:path w="2918007" h="2013279">
                      <a:moveTo>
                        <a:pt x="919617" y="1842840"/>
                      </a:moveTo>
                      <a:lnTo>
                        <a:pt x="946395" y="1843537"/>
                      </a:lnTo>
                      <a:cubicBezTo>
                        <a:pt x="955561" y="1845197"/>
                        <a:pt x="964981" y="1848661"/>
                        <a:pt x="974689" y="1855048"/>
                      </a:cubicBezTo>
                      <a:cubicBezTo>
                        <a:pt x="1013214" y="1880907"/>
                        <a:pt x="1048811" y="1890758"/>
                        <a:pt x="1080710" y="1890450"/>
                      </a:cubicBezTo>
                      <a:lnTo>
                        <a:pt x="1080710" y="1890450"/>
                      </a:lnTo>
                      <a:lnTo>
                        <a:pt x="1030185" y="1882561"/>
                      </a:lnTo>
                      <a:cubicBezTo>
                        <a:pt x="1012483" y="1876905"/>
                        <a:pt x="993952" y="1867978"/>
                        <a:pt x="974690" y="1855048"/>
                      </a:cubicBezTo>
                      <a:cubicBezTo>
                        <a:pt x="955273" y="1842273"/>
                        <a:pt x="937011" y="1841195"/>
                        <a:pt x="919617" y="1842840"/>
                      </a:cubicBezTo>
                      <a:close/>
                      <a:moveTo>
                        <a:pt x="1312420" y="1839964"/>
                      </a:moveTo>
                      <a:lnTo>
                        <a:pt x="1352544" y="1841503"/>
                      </a:lnTo>
                      <a:lnTo>
                        <a:pt x="1352544" y="1841503"/>
                      </a:lnTo>
                      <a:lnTo>
                        <a:pt x="1312421" y="1839964"/>
                      </a:lnTo>
                      <a:close/>
                      <a:moveTo>
                        <a:pt x="1403032" y="1782012"/>
                      </a:moveTo>
                      <a:lnTo>
                        <a:pt x="1403034" y="1782014"/>
                      </a:lnTo>
                      <a:lnTo>
                        <a:pt x="1411936" y="1798116"/>
                      </a:lnTo>
                      <a:lnTo>
                        <a:pt x="1413421" y="1803975"/>
                      </a:lnTo>
                      <a:lnTo>
                        <a:pt x="1416034" y="1835335"/>
                      </a:lnTo>
                      <a:lnTo>
                        <a:pt x="1416034" y="1835346"/>
                      </a:lnTo>
                      <a:cubicBezTo>
                        <a:pt x="1414185" y="1871056"/>
                        <a:pt x="1313095" y="1887063"/>
                        <a:pt x="1259467" y="1890757"/>
                      </a:cubicBezTo>
                      <a:cubicBezTo>
                        <a:pt x="1205840" y="1894452"/>
                        <a:pt x="1198443" y="1926467"/>
                        <a:pt x="1210155" y="1942475"/>
                      </a:cubicBezTo>
                      <a:cubicBezTo>
                        <a:pt x="1213083" y="1946323"/>
                        <a:pt x="1217514" y="1950595"/>
                        <a:pt x="1224246" y="1953933"/>
                      </a:cubicBezTo>
                      <a:lnTo>
                        <a:pt x="1224246" y="1953933"/>
                      </a:lnTo>
                      <a:lnTo>
                        <a:pt x="1228713" y="1954871"/>
                      </a:lnTo>
                      <a:lnTo>
                        <a:pt x="1252148" y="1959791"/>
                      </a:lnTo>
                      <a:lnTo>
                        <a:pt x="1252148" y="1959791"/>
                      </a:lnTo>
                      <a:lnTo>
                        <a:pt x="1228713" y="1954871"/>
                      </a:lnTo>
                      <a:lnTo>
                        <a:pt x="1224246" y="1953933"/>
                      </a:lnTo>
                      <a:lnTo>
                        <a:pt x="1224246" y="1953933"/>
                      </a:lnTo>
                      <a:lnTo>
                        <a:pt x="1210156" y="1942475"/>
                      </a:lnTo>
                      <a:cubicBezTo>
                        <a:pt x="1198444" y="1926467"/>
                        <a:pt x="1205841" y="1894452"/>
                        <a:pt x="1259468" y="1890757"/>
                      </a:cubicBezTo>
                      <a:cubicBezTo>
                        <a:pt x="1313096" y="1887063"/>
                        <a:pt x="1414186" y="1871056"/>
                        <a:pt x="1416035" y="1835346"/>
                      </a:cubicBezTo>
                      <a:lnTo>
                        <a:pt x="1416034" y="1835335"/>
                      </a:lnTo>
                      <a:lnTo>
                        <a:pt x="1415090" y="1810565"/>
                      </a:lnTo>
                      <a:lnTo>
                        <a:pt x="1413421" y="1803975"/>
                      </a:lnTo>
                      <a:lnTo>
                        <a:pt x="1413109" y="1800238"/>
                      </a:lnTo>
                      <a:lnTo>
                        <a:pt x="1411936" y="1798116"/>
                      </a:lnTo>
                      <a:lnTo>
                        <a:pt x="1410332" y="1791786"/>
                      </a:lnTo>
                      <a:lnTo>
                        <a:pt x="1403034" y="1782014"/>
                      </a:lnTo>
                      <a:lnTo>
                        <a:pt x="1403033" y="1782012"/>
                      </a:lnTo>
                      <a:close/>
                      <a:moveTo>
                        <a:pt x="1499248" y="1696816"/>
                      </a:moveTo>
                      <a:cubicBezTo>
                        <a:pt x="1460723" y="1695893"/>
                        <a:pt x="1438379" y="1701434"/>
                        <a:pt x="1417806" y="1712132"/>
                      </a:cubicBezTo>
                      <a:lnTo>
                        <a:pt x="1405848" y="1719670"/>
                      </a:lnTo>
                      <a:lnTo>
                        <a:pt x="1402485" y="1721101"/>
                      </a:lnTo>
                      <a:lnTo>
                        <a:pt x="1347578" y="1757996"/>
                      </a:lnTo>
                      <a:lnTo>
                        <a:pt x="1346997" y="1758385"/>
                      </a:lnTo>
                      <a:lnTo>
                        <a:pt x="1312122" y="1775875"/>
                      </a:lnTo>
                      <a:lnTo>
                        <a:pt x="1312122" y="1775875"/>
                      </a:lnTo>
                      <a:lnTo>
                        <a:pt x="1297300" y="1775932"/>
                      </a:lnTo>
                      <a:lnTo>
                        <a:pt x="1312122" y="1775875"/>
                      </a:lnTo>
                      <a:lnTo>
                        <a:pt x="1312122" y="1775875"/>
                      </a:lnTo>
                      <a:cubicBezTo>
                        <a:pt x="1319953" y="1773508"/>
                        <a:pt x="1331125" y="1768236"/>
                        <a:pt x="1346998" y="1758385"/>
                      </a:cubicBezTo>
                      <a:lnTo>
                        <a:pt x="1347578" y="1757996"/>
                      </a:lnTo>
                      <a:lnTo>
                        <a:pt x="1386476" y="1731882"/>
                      </a:lnTo>
                      <a:lnTo>
                        <a:pt x="1405848" y="1719670"/>
                      </a:lnTo>
                      <a:lnTo>
                        <a:pt x="1451796" y="1700116"/>
                      </a:lnTo>
                      <a:lnTo>
                        <a:pt x="1499248" y="1696816"/>
                      </a:lnTo>
                      <a:close/>
                      <a:moveTo>
                        <a:pt x="2079592" y="1655104"/>
                      </a:moveTo>
                      <a:lnTo>
                        <a:pt x="2089127" y="1660087"/>
                      </a:lnTo>
                      <a:cubicBezTo>
                        <a:pt x="2091727" y="1661953"/>
                        <a:pt x="2093461" y="1663569"/>
                        <a:pt x="2093461" y="1663569"/>
                      </a:cubicBezTo>
                      <a:lnTo>
                        <a:pt x="2093466" y="1663573"/>
                      </a:lnTo>
                      <a:lnTo>
                        <a:pt x="2115252" y="1687244"/>
                      </a:lnTo>
                      <a:lnTo>
                        <a:pt x="2116852" y="1690459"/>
                      </a:lnTo>
                      <a:lnTo>
                        <a:pt x="2116752" y="1701539"/>
                      </a:lnTo>
                      <a:lnTo>
                        <a:pt x="2114804" y="1717519"/>
                      </a:lnTo>
                      <a:lnTo>
                        <a:pt x="2114752" y="1717783"/>
                      </a:lnTo>
                      <a:lnTo>
                        <a:pt x="2111000" y="1729487"/>
                      </a:lnTo>
                      <a:lnTo>
                        <a:pt x="2112139" y="1731085"/>
                      </a:lnTo>
                      <a:lnTo>
                        <a:pt x="2111404" y="1734825"/>
                      </a:lnTo>
                      <a:cubicBezTo>
                        <a:pt x="2113224" y="1738876"/>
                        <a:pt x="2119504" y="1740992"/>
                        <a:pt x="2134760" y="1740530"/>
                      </a:cubicBezTo>
                      <a:lnTo>
                        <a:pt x="2134760" y="1740530"/>
                      </a:lnTo>
                      <a:lnTo>
                        <a:pt x="2118045" y="1739370"/>
                      </a:lnTo>
                      <a:lnTo>
                        <a:pt x="2112139" y="1731085"/>
                      </a:lnTo>
                      <a:lnTo>
                        <a:pt x="2114752" y="1717783"/>
                      </a:lnTo>
                      <a:lnTo>
                        <a:pt x="2116659" y="1711833"/>
                      </a:lnTo>
                      <a:lnTo>
                        <a:pt x="2116752" y="1701539"/>
                      </a:lnTo>
                      <a:lnTo>
                        <a:pt x="2117857" y="1692478"/>
                      </a:lnTo>
                      <a:lnTo>
                        <a:pt x="2116852" y="1690459"/>
                      </a:lnTo>
                      <a:lnTo>
                        <a:pt x="2116865" y="1688996"/>
                      </a:lnTo>
                      <a:lnTo>
                        <a:pt x="2115252" y="1687244"/>
                      </a:lnTo>
                      <a:lnTo>
                        <a:pt x="2110784" y="1678265"/>
                      </a:lnTo>
                      <a:lnTo>
                        <a:pt x="2093466" y="1663573"/>
                      </a:lnTo>
                      <a:lnTo>
                        <a:pt x="2093462" y="1663569"/>
                      </a:lnTo>
                      <a:cubicBezTo>
                        <a:pt x="2093462" y="1663569"/>
                        <a:pt x="2086528" y="1657105"/>
                        <a:pt x="2079593" y="1655104"/>
                      </a:cubicBezTo>
                      <a:close/>
                      <a:moveTo>
                        <a:pt x="289776" y="1591004"/>
                      </a:moveTo>
                      <a:cubicBezTo>
                        <a:pt x="309482" y="1597873"/>
                        <a:pt x="346716" y="1607243"/>
                        <a:pt x="392773" y="1601644"/>
                      </a:cubicBezTo>
                      <a:lnTo>
                        <a:pt x="392773" y="1601644"/>
                      </a:lnTo>
                      <a:lnTo>
                        <a:pt x="331393" y="1600999"/>
                      </a:lnTo>
                      <a:cubicBezTo>
                        <a:pt x="313864" y="1598498"/>
                        <a:pt x="299629" y="1594439"/>
                        <a:pt x="289776" y="1591004"/>
                      </a:cubicBezTo>
                      <a:close/>
                      <a:moveTo>
                        <a:pt x="2232084" y="1584289"/>
                      </a:moveTo>
                      <a:lnTo>
                        <a:pt x="2232081" y="1584290"/>
                      </a:lnTo>
                      <a:lnTo>
                        <a:pt x="2172593" y="1592226"/>
                      </a:lnTo>
                      <a:lnTo>
                        <a:pt x="2147248" y="1597613"/>
                      </a:lnTo>
                      <a:lnTo>
                        <a:pt x="2142293" y="1598391"/>
                      </a:lnTo>
                      <a:cubicBezTo>
                        <a:pt x="2112319" y="1604866"/>
                        <a:pt x="2083830" y="1611851"/>
                        <a:pt x="2061408" y="1615545"/>
                      </a:cubicBezTo>
                      <a:cubicBezTo>
                        <a:pt x="2002233" y="1626012"/>
                        <a:pt x="1980659" y="1643251"/>
                        <a:pt x="1980659" y="1706667"/>
                      </a:cubicBezTo>
                      <a:lnTo>
                        <a:pt x="1978131" y="1739592"/>
                      </a:lnTo>
                      <a:lnTo>
                        <a:pt x="1976523" y="1746054"/>
                      </a:lnTo>
                      <a:lnTo>
                        <a:pt x="1971531" y="1757635"/>
                      </a:lnTo>
                      <a:lnTo>
                        <a:pt x="1969185" y="1760677"/>
                      </a:lnTo>
                      <a:lnTo>
                        <a:pt x="1959596" y="1764157"/>
                      </a:lnTo>
                      <a:lnTo>
                        <a:pt x="1959597" y="1764157"/>
                      </a:lnTo>
                      <a:cubicBezTo>
                        <a:pt x="1962609" y="1764388"/>
                        <a:pt x="1965431" y="1763883"/>
                        <a:pt x="1967971" y="1762252"/>
                      </a:cubicBezTo>
                      <a:lnTo>
                        <a:pt x="1969185" y="1760677"/>
                      </a:lnTo>
                      <a:lnTo>
                        <a:pt x="1970411" y="1760232"/>
                      </a:lnTo>
                      <a:lnTo>
                        <a:pt x="1971531" y="1757635"/>
                      </a:lnTo>
                      <a:lnTo>
                        <a:pt x="1974647" y="1753594"/>
                      </a:lnTo>
                      <a:lnTo>
                        <a:pt x="1976523" y="1746054"/>
                      </a:lnTo>
                      <a:lnTo>
                        <a:pt x="1977876" y="1742916"/>
                      </a:lnTo>
                      <a:lnTo>
                        <a:pt x="1978131" y="1739592"/>
                      </a:lnTo>
                      <a:lnTo>
                        <a:pt x="1979063" y="1735845"/>
                      </a:lnTo>
                      <a:cubicBezTo>
                        <a:pt x="1980097" y="1728154"/>
                        <a:pt x="1980660" y="1718558"/>
                        <a:pt x="1980660" y="1706667"/>
                      </a:cubicBezTo>
                      <a:cubicBezTo>
                        <a:pt x="1980660" y="1643251"/>
                        <a:pt x="2002234" y="1626012"/>
                        <a:pt x="2061409" y="1615545"/>
                      </a:cubicBezTo>
                      <a:cubicBezTo>
                        <a:pt x="2076357" y="1613082"/>
                        <a:pt x="2094001" y="1609157"/>
                        <a:pt x="2112985" y="1604895"/>
                      </a:cubicBezTo>
                      <a:lnTo>
                        <a:pt x="2147248" y="1597613"/>
                      </a:lnTo>
                      <a:lnTo>
                        <a:pt x="2232081" y="1584290"/>
                      </a:lnTo>
                      <a:lnTo>
                        <a:pt x="2232085" y="1584289"/>
                      </a:lnTo>
                      <a:close/>
                      <a:moveTo>
                        <a:pt x="1522672" y="1576141"/>
                      </a:moveTo>
                      <a:lnTo>
                        <a:pt x="1522671" y="1576141"/>
                      </a:lnTo>
                      <a:lnTo>
                        <a:pt x="1541086" y="1594140"/>
                      </a:lnTo>
                      <a:lnTo>
                        <a:pt x="1566281" y="1629863"/>
                      </a:lnTo>
                      <a:lnTo>
                        <a:pt x="1573075" y="1640544"/>
                      </a:lnTo>
                      <a:lnTo>
                        <a:pt x="1576192" y="1645623"/>
                      </a:lnTo>
                      <a:lnTo>
                        <a:pt x="1580518" y="1652941"/>
                      </a:lnTo>
                      <a:lnTo>
                        <a:pt x="1580613" y="1653102"/>
                      </a:lnTo>
                      <a:lnTo>
                        <a:pt x="1580665" y="1653155"/>
                      </a:lnTo>
                      <a:lnTo>
                        <a:pt x="1617078" y="1690618"/>
                      </a:lnTo>
                      <a:lnTo>
                        <a:pt x="1624194" y="1697080"/>
                      </a:lnTo>
                      <a:lnTo>
                        <a:pt x="1628623" y="1701549"/>
                      </a:lnTo>
                      <a:lnTo>
                        <a:pt x="1636422" y="1708185"/>
                      </a:lnTo>
                      <a:lnTo>
                        <a:pt x="1650764" y="1721209"/>
                      </a:lnTo>
                      <a:lnTo>
                        <a:pt x="1658267" y="1726770"/>
                      </a:lnTo>
                      <a:lnTo>
                        <a:pt x="1671590" y="1738106"/>
                      </a:lnTo>
                      <a:cubicBezTo>
                        <a:pt x="1698462" y="1758885"/>
                        <a:pt x="1721693" y="1772854"/>
                        <a:pt x="1740724" y="1782243"/>
                      </a:cubicBezTo>
                      <a:lnTo>
                        <a:pt x="1746978" y="1784615"/>
                      </a:lnTo>
                      <a:lnTo>
                        <a:pt x="1754203" y="1788461"/>
                      </a:lnTo>
                      <a:lnTo>
                        <a:pt x="1784658" y="1798903"/>
                      </a:lnTo>
                      <a:lnTo>
                        <a:pt x="1784662" y="1798905"/>
                      </a:lnTo>
                      <a:lnTo>
                        <a:pt x="1784663" y="1798905"/>
                      </a:lnTo>
                      <a:lnTo>
                        <a:pt x="1785936" y="1799118"/>
                      </a:lnTo>
                      <a:lnTo>
                        <a:pt x="1800053" y="1801483"/>
                      </a:lnTo>
                      <a:lnTo>
                        <a:pt x="1800054" y="1801483"/>
                      </a:lnTo>
                      <a:lnTo>
                        <a:pt x="1785936" y="1799118"/>
                      </a:lnTo>
                      <a:lnTo>
                        <a:pt x="1784663" y="1798905"/>
                      </a:lnTo>
                      <a:lnTo>
                        <a:pt x="1784663" y="1798905"/>
                      </a:lnTo>
                      <a:lnTo>
                        <a:pt x="1784658" y="1798903"/>
                      </a:lnTo>
                      <a:lnTo>
                        <a:pt x="1746978" y="1784615"/>
                      </a:lnTo>
                      <a:lnTo>
                        <a:pt x="1709098" y="1764446"/>
                      </a:lnTo>
                      <a:lnTo>
                        <a:pt x="1658267" y="1726770"/>
                      </a:lnTo>
                      <a:lnTo>
                        <a:pt x="1636422" y="1708185"/>
                      </a:lnTo>
                      <a:lnTo>
                        <a:pt x="1624194" y="1697080"/>
                      </a:lnTo>
                      <a:lnTo>
                        <a:pt x="1580665" y="1653155"/>
                      </a:lnTo>
                      <a:lnTo>
                        <a:pt x="1580614" y="1653102"/>
                      </a:lnTo>
                      <a:lnTo>
                        <a:pt x="1580518" y="1652941"/>
                      </a:lnTo>
                      <a:lnTo>
                        <a:pt x="1577167" y="1647213"/>
                      </a:lnTo>
                      <a:lnTo>
                        <a:pt x="1576192" y="1645623"/>
                      </a:lnTo>
                      <a:lnTo>
                        <a:pt x="1574681" y="1643068"/>
                      </a:lnTo>
                      <a:lnTo>
                        <a:pt x="1573075" y="1640544"/>
                      </a:lnTo>
                      <a:lnTo>
                        <a:pt x="1568131" y="1632485"/>
                      </a:lnTo>
                      <a:lnTo>
                        <a:pt x="1566281" y="1629863"/>
                      </a:lnTo>
                      <a:lnTo>
                        <a:pt x="1559965" y="1619932"/>
                      </a:lnTo>
                      <a:cubicBezTo>
                        <a:pt x="1548253" y="1602461"/>
                        <a:pt x="1533768" y="1583221"/>
                        <a:pt x="1522672" y="1576141"/>
                      </a:cubicBezTo>
                      <a:close/>
                      <a:moveTo>
                        <a:pt x="506760" y="1570139"/>
                      </a:moveTo>
                      <a:lnTo>
                        <a:pt x="506760" y="1570139"/>
                      </a:lnTo>
                      <a:lnTo>
                        <a:pt x="520992" y="1573342"/>
                      </a:lnTo>
                      <a:cubicBezTo>
                        <a:pt x="534518" y="1579402"/>
                        <a:pt x="544978" y="1595074"/>
                        <a:pt x="543822" y="1629706"/>
                      </a:cubicBezTo>
                      <a:cubicBezTo>
                        <a:pt x="543206" y="1652794"/>
                        <a:pt x="530222" y="1665993"/>
                        <a:pt x="510054" y="1671688"/>
                      </a:cubicBezTo>
                      <a:lnTo>
                        <a:pt x="475062" y="1674902"/>
                      </a:lnTo>
                      <a:lnTo>
                        <a:pt x="475062" y="1674902"/>
                      </a:lnTo>
                      <a:cubicBezTo>
                        <a:pt x="514148" y="1676720"/>
                        <a:pt x="542898" y="1664339"/>
                        <a:pt x="543822" y="1629706"/>
                      </a:cubicBezTo>
                      <a:cubicBezTo>
                        <a:pt x="545363" y="1583530"/>
                        <a:pt x="526254" y="1571062"/>
                        <a:pt x="506760" y="1570139"/>
                      </a:cubicBezTo>
                      <a:close/>
                      <a:moveTo>
                        <a:pt x="2203394" y="1547435"/>
                      </a:moveTo>
                      <a:lnTo>
                        <a:pt x="2253726" y="1548436"/>
                      </a:lnTo>
                      <a:lnTo>
                        <a:pt x="2253734" y="1548438"/>
                      </a:lnTo>
                      <a:lnTo>
                        <a:pt x="2283955" y="1559558"/>
                      </a:lnTo>
                      <a:lnTo>
                        <a:pt x="2288138" y="1563215"/>
                      </a:lnTo>
                      <a:lnTo>
                        <a:pt x="2291836" y="1569999"/>
                      </a:lnTo>
                      <a:lnTo>
                        <a:pt x="2288138" y="1583674"/>
                      </a:lnTo>
                      <a:lnTo>
                        <a:pt x="2283313" y="1587840"/>
                      </a:lnTo>
                      <a:lnTo>
                        <a:pt x="2283314" y="1587840"/>
                      </a:lnTo>
                      <a:cubicBezTo>
                        <a:pt x="2283314" y="1587840"/>
                        <a:pt x="2292714" y="1581529"/>
                        <a:pt x="2293716" y="1573448"/>
                      </a:cubicBezTo>
                      <a:lnTo>
                        <a:pt x="2291836" y="1569999"/>
                      </a:lnTo>
                      <a:lnTo>
                        <a:pt x="2292614" y="1567126"/>
                      </a:lnTo>
                      <a:lnTo>
                        <a:pt x="2288138" y="1563215"/>
                      </a:lnTo>
                      <a:lnTo>
                        <a:pt x="2286695" y="1560566"/>
                      </a:lnTo>
                      <a:lnTo>
                        <a:pt x="2283955" y="1559558"/>
                      </a:lnTo>
                      <a:lnTo>
                        <a:pt x="2281406" y="1557330"/>
                      </a:lnTo>
                      <a:lnTo>
                        <a:pt x="2253734" y="1548438"/>
                      </a:lnTo>
                      <a:lnTo>
                        <a:pt x="2253727" y="1548436"/>
                      </a:lnTo>
                      <a:cubicBezTo>
                        <a:pt x="2236930" y="1545049"/>
                        <a:pt x="2220095" y="1545203"/>
                        <a:pt x="2203394" y="1547435"/>
                      </a:cubicBezTo>
                      <a:close/>
                      <a:moveTo>
                        <a:pt x="989426" y="1534746"/>
                      </a:moveTo>
                      <a:lnTo>
                        <a:pt x="994414" y="1534890"/>
                      </a:lnTo>
                      <a:lnTo>
                        <a:pt x="1021357" y="1548766"/>
                      </a:lnTo>
                      <a:lnTo>
                        <a:pt x="1027313" y="1560173"/>
                      </a:lnTo>
                      <a:lnTo>
                        <a:pt x="1034865" y="1577065"/>
                      </a:lnTo>
                      <a:lnTo>
                        <a:pt x="1036500" y="1580109"/>
                      </a:lnTo>
                      <a:lnTo>
                        <a:pt x="1042287" y="1594415"/>
                      </a:lnTo>
                      <a:lnTo>
                        <a:pt x="1045707" y="1597251"/>
                      </a:lnTo>
                      <a:lnTo>
                        <a:pt x="1048763" y="1602943"/>
                      </a:lnTo>
                      <a:cubicBezTo>
                        <a:pt x="1052158" y="1606262"/>
                        <a:pt x="1056331" y="1608874"/>
                        <a:pt x="1061639" y="1610464"/>
                      </a:cubicBezTo>
                      <a:lnTo>
                        <a:pt x="1061640" y="1610464"/>
                      </a:lnTo>
                      <a:lnTo>
                        <a:pt x="1079977" y="1611756"/>
                      </a:lnTo>
                      <a:lnTo>
                        <a:pt x="1081327" y="1611851"/>
                      </a:lnTo>
                      <a:lnTo>
                        <a:pt x="1081327" y="1611851"/>
                      </a:lnTo>
                      <a:lnTo>
                        <a:pt x="1079977" y="1611756"/>
                      </a:lnTo>
                      <a:lnTo>
                        <a:pt x="1061640" y="1610464"/>
                      </a:lnTo>
                      <a:lnTo>
                        <a:pt x="1061640" y="1610464"/>
                      </a:lnTo>
                      <a:lnTo>
                        <a:pt x="1045707" y="1597251"/>
                      </a:lnTo>
                      <a:lnTo>
                        <a:pt x="1036500" y="1580109"/>
                      </a:lnTo>
                      <a:lnTo>
                        <a:pt x="1032297" y="1569716"/>
                      </a:lnTo>
                      <a:lnTo>
                        <a:pt x="1027313" y="1560173"/>
                      </a:lnTo>
                      <a:lnTo>
                        <a:pt x="1022470" y="1549340"/>
                      </a:lnTo>
                      <a:lnTo>
                        <a:pt x="1021357" y="1548766"/>
                      </a:lnTo>
                      <a:lnTo>
                        <a:pt x="1020172" y="1546497"/>
                      </a:lnTo>
                      <a:cubicBezTo>
                        <a:pt x="1014497" y="1540130"/>
                        <a:pt x="1006550" y="1535698"/>
                        <a:pt x="994415" y="1534890"/>
                      </a:cubicBezTo>
                      <a:cubicBezTo>
                        <a:pt x="994415" y="1534890"/>
                        <a:pt x="992296" y="1534620"/>
                        <a:pt x="989426" y="1534746"/>
                      </a:cubicBezTo>
                      <a:close/>
                      <a:moveTo>
                        <a:pt x="1798204" y="1483173"/>
                      </a:moveTo>
                      <a:lnTo>
                        <a:pt x="1750510" y="1483740"/>
                      </a:lnTo>
                      <a:lnTo>
                        <a:pt x="1750511" y="1483740"/>
                      </a:lnTo>
                      <a:close/>
                      <a:moveTo>
                        <a:pt x="1566975" y="1449156"/>
                      </a:moveTo>
                      <a:lnTo>
                        <a:pt x="1529034" y="1450063"/>
                      </a:lnTo>
                      <a:lnTo>
                        <a:pt x="1521929" y="1450233"/>
                      </a:lnTo>
                      <a:lnTo>
                        <a:pt x="1516975" y="1450767"/>
                      </a:lnTo>
                      <a:lnTo>
                        <a:pt x="1473359" y="1455467"/>
                      </a:lnTo>
                      <a:cubicBezTo>
                        <a:pt x="1404322" y="1463471"/>
                        <a:pt x="1390145" y="1510879"/>
                        <a:pt x="1301383" y="1534890"/>
                      </a:cubicBezTo>
                      <a:cubicBezTo>
                        <a:pt x="1212004" y="1558287"/>
                        <a:pt x="1148515" y="1598306"/>
                        <a:pt x="1148515" y="1598306"/>
                      </a:cubicBezTo>
                      <a:cubicBezTo>
                        <a:pt x="1077628" y="1673420"/>
                        <a:pt x="1033864" y="1704820"/>
                        <a:pt x="952498" y="1716518"/>
                      </a:cubicBezTo>
                      <a:lnTo>
                        <a:pt x="909764" y="1718058"/>
                      </a:lnTo>
                      <a:cubicBezTo>
                        <a:pt x="918750" y="1719674"/>
                        <a:pt x="932311" y="1719597"/>
                        <a:pt x="952499" y="1716518"/>
                      </a:cubicBezTo>
                      <a:cubicBezTo>
                        <a:pt x="1033865" y="1704820"/>
                        <a:pt x="1077629" y="1673420"/>
                        <a:pt x="1148516" y="1598306"/>
                      </a:cubicBezTo>
                      <a:cubicBezTo>
                        <a:pt x="1148516" y="1598306"/>
                        <a:pt x="1212005" y="1558287"/>
                        <a:pt x="1301384" y="1534890"/>
                      </a:cubicBezTo>
                      <a:cubicBezTo>
                        <a:pt x="1390146" y="1510879"/>
                        <a:pt x="1404323" y="1463471"/>
                        <a:pt x="1473360" y="1455467"/>
                      </a:cubicBezTo>
                      <a:lnTo>
                        <a:pt x="1516975" y="1450767"/>
                      </a:lnTo>
                      <a:lnTo>
                        <a:pt x="1521930" y="1450233"/>
                      </a:lnTo>
                      <a:lnTo>
                        <a:pt x="1529034" y="1450063"/>
                      </a:lnTo>
                      <a:lnTo>
                        <a:pt x="1566975" y="1449156"/>
                      </a:lnTo>
                      <a:close/>
                      <a:moveTo>
                        <a:pt x="786454" y="1421835"/>
                      </a:moveTo>
                      <a:cubicBezTo>
                        <a:pt x="779172" y="1420334"/>
                        <a:pt x="769117" y="1421296"/>
                        <a:pt x="755248" y="1426530"/>
                      </a:cubicBezTo>
                      <a:lnTo>
                        <a:pt x="736786" y="1426943"/>
                      </a:lnTo>
                      <a:lnTo>
                        <a:pt x="736786" y="1426943"/>
                      </a:lnTo>
                      <a:cubicBezTo>
                        <a:pt x="748161" y="1426876"/>
                        <a:pt x="755249" y="1426530"/>
                        <a:pt x="755249" y="1426530"/>
                      </a:cubicBezTo>
                      <a:lnTo>
                        <a:pt x="786454" y="1421835"/>
                      </a:lnTo>
                      <a:close/>
                      <a:moveTo>
                        <a:pt x="2099009" y="1376659"/>
                      </a:moveTo>
                      <a:lnTo>
                        <a:pt x="2120265" y="1381382"/>
                      </a:lnTo>
                      <a:lnTo>
                        <a:pt x="2122596" y="1393508"/>
                      </a:lnTo>
                      <a:lnTo>
                        <a:pt x="2121071" y="1396565"/>
                      </a:lnTo>
                      <a:lnTo>
                        <a:pt x="2116884" y="1401902"/>
                      </a:lnTo>
                      <a:cubicBezTo>
                        <a:pt x="2053395" y="1443769"/>
                        <a:pt x="1857378" y="1378506"/>
                        <a:pt x="1875254" y="1507185"/>
                      </a:cubicBezTo>
                      <a:lnTo>
                        <a:pt x="1875262" y="1507214"/>
                      </a:lnTo>
                      <a:lnTo>
                        <a:pt x="1882616" y="1538957"/>
                      </a:lnTo>
                      <a:lnTo>
                        <a:pt x="1885021" y="1543882"/>
                      </a:lnTo>
                      <a:lnTo>
                        <a:pt x="1886034" y="1547689"/>
                      </a:lnTo>
                      <a:lnTo>
                        <a:pt x="1889193" y="1552426"/>
                      </a:lnTo>
                      <a:lnTo>
                        <a:pt x="1894160" y="1562598"/>
                      </a:lnTo>
                      <a:lnTo>
                        <a:pt x="1898216" y="1565956"/>
                      </a:lnTo>
                      <a:lnTo>
                        <a:pt x="1903821" y="1574361"/>
                      </a:lnTo>
                      <a:cubicBezTo>
                        <a:pt x="1917632" y="1588089"/>
                        <a:pt x="1934968" y="1594265"/>
                        <a:pt x="1953537" y="1596228"/>
                      </a:cubicBezTo>
                      <a:lnTo>
                        <a:pt x="1953538" y="1596228"/>
                      </a:lnTo>
                      <a:lnTo>
                        <a:pt x="1926896" y="1589707"/>
                      </a:lnTo>
                      <a:lnTo>
                        <a:pt x="1898216" y="1565956"/>
                      </a:lnTo>
                      <a:lnTo>
                        <a:pt x="1889193" y="1552426"/>
                      </a:lnTo>
                      <a:lnTo>
                        <a:pt x="1885021" y="1543882"/>
                      </a:lnTo>
                      <a:lnTo>
                        <a:pt x="1875262" y="1507214"/>
                      </a:lnTo>
                      <a:lnTo>
                        <a:pt x="1875255" y="1507185"/>
                      </a:lnTo>
                      <a:cubicBezTo>
                        <a:pt x="1857379" y="1378506"/>
                        <a:pt x="2053396" y="1443769"/>
                        <a:pt x="2116885" y="1401902"/>
                      </a:cubicBezTo>
                      <a:cubicBezTo>
                        <a:pt x="2116885" y="1401902"/>
                        <a:pt x="2118503" y="1400439"/>
                        <a:pt x="2120246" y="1398217"/>
                      </a:cubicBezTo>
                      <a:lnTo>
                        <a:pt x="2121071" y="1396565"/>
                      </a:lnTo>
                      <a:lnTo>
                        <a:pt x="2122768" y="1394402"/>
                      </a:lnTo>
                      <a:lnTo>
                        <a:pt x="2122596" y="1393508"/>
                      </a:lnTo>
                      <a:lnTo>
                        <a:pt x="2124359" y="1389973"/>
                      </a:lnTo>
                      <a:cubicBezTo>
                        <a:pt x="2125361" y="1383893"/>
                        <a:pt x="2120892" y="1377582"/>
                        <a:pt x="2099010" y="1376659"/>
                      </a:cubicBezTo>
                      <a:close/>
                      <a:moveTo>
                        <a:pt x="602255" y="1376380"/>
                      </a:moveTo>
                      <a:lnTo>
                        <a:pt x="631351" y="1381584"/>
                      </a:lnTo>
                      <a:cubicBezTo>
                        <a:pt x="651076" y="1386817"/>
                        <a:pt x="689910" y="1392205"/>
                        <a:pt x="734060" y="1390973"/>
                      </a:cubicBezTo>
                      <a:lnTo>
                        <a:pt x="734060" y="1390973"/>
                      </a:lnTo>
                      <a:lnTo>
                        <a:pt x="673547" y="1388703"/>
                      </a:lnTo>
                      <a:cubicBezTo>
                        <a:pt x="655854" y="1386856"/>
                        <a:pt x="641215" y="1384201"/>
                        <a:pt x="631352" y="1381584"/>
                      </a:cubicBezTo>
                      <a:cubicBezTo>
                        <a:pt x="621490" y="1378967"/>
                        <a:pt x="611280" y="1377159"/>
                        <a:pt x="602256" y="1376380"/>
                      </a:cubicBezTo>
                      <a:close/>
                      <a:moveTo>
                        <a:pt x="1133105" y="1339718"/>
                      </a:moveTo>
                      <a:lnTo>
                        <a:pt x="1149459" y="1347135"/>
                      </a:lnTo>
                      <a:lnTo>
                        <a:pt x="1149464" y="1347150"/>
                      </a:lnTo>
                      <a:lnTo>
                        <a:pt x="1155365" y="1367673"/>
                      </a:lnTo>
                      <a:lnTo>
                        <a:pt x="1156844" y="1380140"/>
                      </a:lnTo>
                      <a:lnTo>
                        <a:pt x="1158590" y="1397987"/>
                      </a:lnTo>
                      <a:lnTo>
                        <a:pt x="1164537" y="1426510"/>
                      </a:lnTo>
                      <a:lnTo>
                        <a:pt x="1164541" y="1426530"/>
                      </a:lnTo>
                      <a:lnTo>
                        <a:pt x="1164558" y="1426562"/>
                      </a:lnTo>
                      <a:lnTo>
                        <a:pt x="1178873" y="1455380"/>
                      </a:lnTo>
                      <a:lnTo>
                        <a:pt x="1190453" y="1476316"/>
                      </a:lnTo>
                      <a:lnTo>
                        <a:pt x="1195535" y="1486112"/>
                      </a:lnTo>
                      <a:lnTo>
                        <a:pt x="1201985" y="1505913"/>
                      </a:lnTo>
                      <a:lnTo>
                        <a:pt x="1201988" y="1505924"/>
                      </a:lnTo>
                      <a:lnTo>
                        <a:pt x="1188581" y="1510879"/>
                      </a:lnTo>
                      <a:lnTo>
                        <a:pt x="1188582" y="1510879"/>
                      </a:lnTo>
                      <a:cubicBezTo>
                        <a:pt x="1197674" y="1512880"/>
                        <a:pt x="1201526" y="1510763"/>
                        <a:pt x="1201989" y="1505924"/>
                      </a:cubicBezTo>
                      <a:lnTo>
                        <a:pt x="1201985" y="1505913"/>
                      </a:lnTo>
                      <a:lnTo>
                        <a:pt x="1198087" y="1491031"/>
                      </a:lnTo>
                      <a:lnTo>
                        <a:pt x="1195535" y="1486112"/>
                      </a:lnTo>
                      <a:lnTo>
                        <a:pt x="1195054" y="1484635"/>
                      </a:lnTo>
                      <a:lnTo>
                        <a:pt x="1190453" y="1476316"/>
                      </a:lnTo>
                      <a:lnTo>
                        <a:pt x="1187425" y="1470480"/>
                      </a:lnTo>
                      <a:lnTo>
                        <a:pt x="1164558" y="1426562"/>
                      </a:lnTo>
                      <a:lnTo>
                        <a:pt x="1164542" y="1426530"/>
                      </a:lnTo>
                      <a:lnTo>
                        <a:pt x="1164537" y="1426510"/>
                      </a:lnTo>
                      <a:lnTo>
                        <a:pt x="1157195" y="1383098"/>
                      </a:lnTo>
                      <a:lnTo>
                        <a:pt x="1156844" y="1380140"/>
                      </a:lnTo>
                      <a:lnTo>
                        <a:pt x="1155758" y="1369040"/>
                      </a:lnTo>
                      <a:lnTo>
                        <a:pt x="1155365" y="1367673"/>
                      </a:lnTo>
                      <a:lnTo>
                        <a:pt x="1154765" y="1362612"/>
                      </a:lnTo>
                      <a:lnTo>
                        <a:pt x="1149464" y="1347150"/>
                      </a:lnTo>
                      <a:lnTo>
                        <a:pt x="1149459" y="1347135"/>
                      </a:lnTo>
                      <a:cubicBezTo>
                        <a:pt x="1146050" y="1341834"/>
                        <a:pt x="1140965" y="1338948"/>
                        <a:pt x="1133106" y="1339718"/>
                      </a:cubicBezTo>
                      <a:close/>
                      <a:moveTo>
                        <a:pt x="185076" y="1331714"/>
                      </a:moveTo>
                      <a:lnTo>
                        <a:pt x="229280" y="1341324"/>
                      </a:lnTo>
                      <a:cubicBezTo>
                        <a:pt x="242367" y="1343479"/>
                        <a:pt x="253910" y="1344643"/>
                        <a:pt x="264225" y="1344989"/>
                      </a:cubicBezTo>
                      <a:lnTo>
                        <a:pt x="264225" y="1344989"/>
                      </a:lnTo>
                      <a:lnTo>
                        <a:pt x="229281" y="1341324"/>
                      </a:lnTo>
                      <a:cubicBezTo>
                        <a:pt x="216195" y="1339169"/>
                        <a:pt x="201565" y="1336023"/>
                        <a:pt x="185076" y="1331714"/>
                      </a:cubicBezTo>
                      <a:close/>
                      <a:moveTo>
                        <a:pt x="1069254" y="1312314"/>
                      </a:moveTo>
                      <a:cubicBezTo>
                        <a:pt x="1055420" y="1311283"/>
                        <a:pt x="1042903" y="1311515"/>
                        <a:pt x="1031589" y="1312711"/>
                      </a:cubicBezTo>
                      <a:lnTo>
                        <a:pt x="1029025" y="1313231"/>
                      </a:lnTo>
                      <a:lnTo>
                        <a:pt x="1026814" y="1313281"/>
                      </a:lnTo>
                      <a:lnTo>
                        <a:pt x="1022870" y="1314480"/>
                      </a:lnTo>
                      <a:lnTo>
                        <a:pt x="1001144" y="1318888"/>
                      </a:lnTo>
                      <a:lnTo>
                        <a:pt x="991719" y="1323946"/>
                      </a:lnTo>
                      <a:lnTo>
                        <a:pt x="980282" y="1327421"/>
                      </a:lnTo>
                      <a:lnTo>
                        <a:pt x="966848" y="1337292"/>
                      </a:lnTo>
                      <a:lnTo>
                        <a:pt x="959205" y="1341393"/>
                      </a:lnTo>
                      <a:lnTo>
                        <a:pt x="955423" y="1345686"/>
                      </a:lnTo>
                      <a:lnTo>
                        <a:pt x="951271" y="1348736"/>
                      </a:lnTo>
                      <a:lnTo>
                        <a:pt x="941420" y="1361580"/>
                      </a:lnTo>
                      <a:lnTo>
                        <a:pt x="938015" y="1365445"/>
                      </a:lnTo>
                      <a:lnTo>
                        <a:pt x="937074" y="1367247"/>
                      </a:lnTo>
                      <a:lnTo>
                        <a:pt x="936367" y="1368168"/>
                      </a:lnTo>
                      <a:lnTo>
                        <a:pt x="932176" y="1376621"/>
                      </a:lnTo>
                      <a:lnTo>
                        <a:pt x="932156" y="1376659"/>
                      </a:lnTo>
                      <a:cubicBezTo>
                        <a:pt x="839695" y="1410522"/>
                        <a:pt x="821203" y="1500412"/>
                        <a:pt x="821203" y="1500412"/>
                      </a:cubicBezTo>
                      <a:cubicBezTo>
                        <a:pt x="834764" y="1519498"/>
                        <a:pt x="826135" y="1562596"/>
                        <a:pt x="826135" y="1562596"/>
                      </a:cubicBezTo>
                      <a:cubicBezTo>
                        <a:pt x="778671" y="1598306"/>
                        <a:pt x="778671" y="1688812"/>
                        <a:pt x="778671" y="1688812"/>
                      </a:cubicBezTo>
                      <a:cubicBezTo>
                        <a:pt x="782370" y="1704512"/>
                        <a:pt x="786068" y="1718700"/>
                        <a:pt x="789771" y="1731514"/>
                      </a:cubicBezTo>
                      <a:lnTo>
                        <a:pt x="793560" y="1743252"/>
                      </a:lnTo>
                      <a:lnTo>
                        <a:pt x="795330" y="1749724"/>
                      </a:lnTo>
                      <a:lnTo>
                        <a:pt x="797268" y="1754737"/>
                      </a:lnTo>
                      <a:lnTo>
                        <a:pt x="800898" y="1765981"/>
                      </a:lnTo>
                      <a:lnTo>
                        <a:pt x="804874" y="1774412"/>
                      </a:lnTo>
                      <a:lnTo>
                        <a:pt x="812080" y="1793054"/>
                      </a:lnTo>
                      <a:lnTo>
                        <a:pt x="819852" y="1806177"/>
                      </a:lnTo>
                      <a:lnTo>
                        <a:pt x="823342" y="1813575"/>
                      </a:lnTo>
                      <a:lnTo>
                        <a:pt x="825829" y="1816267"/>
                      </a:lnTo>
                      <a:lnTo>
                        <a:pt x="829013" y="1821642"/>
                      </a:lnTo>
                      <a:lnTo>
                        <a:pt x="846210" y="1838318"/>
                      </a:lnTo>
                      <a:lnTo>
                        <a:pt x="846218" y="1838327"/>
                      </a:lnTo>
                      <a:cubicBezTo>
                        <a:pt x="853940" y="1843518"/>
                        <a:pt x="861770" y="1846024"/>
                        <a:pt x="869745" y="1846967"/>
                      </a:cubicBezTo>
                      <a:lnTo>
                        <a:pt x="869746" y="1846967"/>
                      </a:lnTo>
                      <a:lnTo>
                        <a:pt x="846219" y="1838327"/>
                      </a:lnTo>
                      <a:lnTo>
                        <a:pt x="846210" y="1838318"/>
                      </a:lnTo>
                      <a:lnTo>
                        <a:pt x="825829" y="1816267"/>
                      </a:lnTo>
                      <a:lnTo>
                        <a:pt x="819852" y="1806177"/>
                      </a:lnTo>
                      <a:lnTo>
                        <a:pt x="804874" y="1774412"/>
                      </a:lnTo>
                      <a:lnTo>
                        <a:pt x="797268" y="1754737"/>
                      </a:lnTo>
                      <a:lnTo>
                        <a:pt x="793560" y="1743252"/>
                      </a:lnTo>
                      <a:lnTo>
                        <a:pt x="778672" y="1688812"/>
                      </a:lnTo>
                      <a:cubicBezTo>
                        <a:pt x="778672" y="1688812"/>
                        <a:pt x="778672" y="1598306"/>
                        <a:pt x="826136" y="1562596"/>
                      </a:cubicBezTo>
                      <a:cubicBezTo>
                        <a:pt x="826136" y="1562596"/>
                        <a:pt x="834765" y="1519498"/>
                        <a:pt x="821204" y="1500412"/>
                      </a:cubicBezTo>
                      <a:cubicBezTo>
                        <a:pt x="821204" y="1500412"/>
                        <a:pt x="839696" y="1410522"/>
                        <a:pt x="932157" y="1376659"/>
                      </a:cubicBezTo>
                      <a:lnTo>
                        <a:pt x="932176" y="1376621"/>
                      </a:lnTo>
                      <a:lnTo>
                        <a:pt x="937074" y="1367247"/>
                      </a:lnTo>
                      <a:lnTo>
                        <a:pt x="941420" y="1361580"/>
                      </a:lnTo>
                      <a:lnTo>
                        <a:pt x="955423" y="1345686"/>
                      </a:lnTo>
                      <a:lnTo>
                        <a:pt x="966848" y="1337292"/>
                      </a:lnTo>
                      <a:lnTo>
                        <a:pt x="991719" y="1323946"/>
                      </a:lnTo>
                      <a:lnTo>
                        <a:pt x="1022870" y="1314480"/>
                      </a:lnTo>
                      <a:lnTo>
                        <a:pt x="1029025" y="1313231"/>
                      </a:lnTo>
                      <a:lnTo>
                        <a:pt x="1069254" y="1312314"/>
                      </a:lnTo>
                      <a:close/>
                      <a:moveTo>
                        <a:pt x="454443" y="1310780"/>
                      </a:moveTo>
                      <a:cubicBezTo>
                        <a:pt x="449050" y="1318014"/>
                        <a:pt x="441730" y="1324595"/>
                        <a:pt x="433784" y="1330395"/>
                      </a:cubicBezTo>
                      <a:lnTo>
                        <a:pt x="433777" y="1330400"/>
                      </a:lnTo>
                      <a:lnTo>
                        <a:pt x="400643" y="1349411"/>
                      </a:lnTo>
                      <a:lnTo>
                        <a:pt x="391172" y="1353835"/>
                      </a:lnTo>
                      <a:lnTo>
                        <a:pt x="386877" y="1355680"/>
                      </a:lnTo>
                      <a:lnTo>
                        <a:pt x="380475" y="1358188"/>
                      </a:lnTo>
                      <a:lnTo>
                        <a:pt x="311377" y="1375258"/>
                      </a:lnTo>
                      <a:lnTo>
                        <a:pt x="311376" y="1375258"/>
                      </a:lnTo>
                      <a:lnTo>
                        <a:pt x="279114" y="1378792"/>
                      </a:lnTo>
                      <a:lnTo>
                        <a:pt x="260748" y="1380805"/>
                      </a:lnTo>
                      <a:lnTo>
                        <a:pt x="260749" y="1380805"/>
                      </a:lnTo>
                      <a:lnTo>
                        <a:pt x="279114" y="1378792"/>
                      </a:lnTo>
                      <a:lnTo>
                        <a:pt x="311377" y="1375258"/>
                      </a:lnTo>
                      <a:lnTo>
                        <a:pt x="311377" y="1375258"/>
                      </a:lnTo>
                      <a:cubicBezTo>
                        <a:pt x="331173" y="1371646"/>
                        <a:pt x="354048" y="1366115"/>
                        <a:pt x="380476" y="1358188"/>
                      </a:cubicBezTo>
                      <a:cubicBezTo>
                        <a:pt x="380476" y="1358188"/>
                        <a:pt x="382318" y="1357538"/>
                        <a:pt x="385453" y="1356292"/>
                      </a:cubicBezTo>
                      <a:lnTo>
                        <a:pt x="386877" y="1355680"/>
                      </a:lnTo>
                      <a:lnTo>
                        <a:pt x="388999" y="1354850"/>
                      </a:lnTo>
                      <a:lnTo>
                        <a:pt x="391172" y="1353835"/>
                      </a:lnTo>
                      <a:lnTo>
                        <a:pt x="398192" y="1350818"/>
                      </a:lnTo>
                      <a:lnTo>
                        <a:pt x="400643" y="1349411"/>
                      </a:lnTo>
                      <a:lnTo>
                        <a:pt x="409369" y="1345336"/>
                      </a:lnTo>
                      <a:lnTo>
                        <a:pt x="433777" y="1330400"/>
                      </a:lnTo>
                      <a:lnTo>
                        <a:pt x="433785" y="1330395"/>
                      </a:lnTo>
                      <a:lnTo>
                        <a:pt x="454443" y="1310781"/>
                      </a:lnTo>
                      <a:close/>
                      <a:moveTo>
                        <a:pt x="586165" y="1241610"/>
                      </a:moveTo>
                      <a:cubicBezTo>
                        <a:pt x="571627" y="1242228"/>
                        <a:pt x="555225" y="1244056"/>
                        <a:pt x="536425" y="1247365"/>
                      </a:cubicBezTo>
                      <a:cubicBezTo>
                        <a:pt x="536425" y="1247365"/>
                        <a:pt x="451361" y="1305239"/>
                        <a:pt x="528411" y="1424067"/>
                      </a:cubicBezTo>
                      <a:cubicBezTo>
                        <a:pt x="528411" y="1424067"/>
                        <a:pt x="504372" y="1508416"/>
                        <a:pt x="538890" y="1547820"/>
                      </a:cubicBezTo>
                      <a:lnTo>
                        <a:pt x="538915" y="1547827"/>
                      </a:lnTo>
                      <a:lnTo>
                        <a:pt x="547132" y="1550259"/>
                      </a:lnTo>
                      <a:lnTo>
                        <a:pt x="548826" y="1550691"/>
                      </a:lnTo>
                      <a:lnTo>
                        <a:pt x="551509" y="1551467"/>
                      </a:lnTo>
                      <a:lnTo>
                        <a:pt x="555815" y="1552476"/>
                      </a:lnTo>
                      <a:lnTo>
                        <a:pt x="569220" y="1555901"/>
                      </a:lnTo>
                      <a:lnTo>
                        <a:pt x="572756" y="1556450"/>
                      </a:lnTo>
                      <a:lnTo>
                        <a:pt x="584222" y="1559138"/>
                      </a:lnTo>
                      <a:cubicBezTo>
                        <a:pt x="597617" y="1561822"/>
                        <a:pt x="613075" y="1564358"/>
                        <a:pt x="629310" y="1565931"/>
                      </a:cubicBezTo>
                      <a:lnTo>
                        <a:pt x="634523" y="1566037"/>
                      </a:lnTo>
                      <a:lnTo>
                        <a:pt x="639134" y="1566752"/>
                      </a:lnTo>
                      <a:lnTo>
                        <a:pt x="679056" y="1566940"/>
                      </a:lnTo>
                      <a:lnTo>
                        <a:pt x="634523" y="1566037"/>
                      </a:lnTo>
                      <a:lnTo>
                        <a:pt x="572756" y="1556450"/>
                      </a:lnTo>
                      <a:lnTo>
                        <a:pt x="555815" y="1552476"/>
                      </a:lnTo>
                      <a:lnTo>
                        <a:pt x="548826" y="1550691"/>
                      </a:lnTo>
                      <a:lnTo>
                        <a:pt x="538915" y="1547827"/>
                      </a:lnTo>
                      <a:lnTo>
                        <a:pt x="538891" y="1547820"/>
                      </a:lnTo>
                      <a:cubicBezTo>
                        <a:pt x="504373" y="1508416"/>
                        <a:pt x="528412" y="1424067"/>
                        <a:pt x="528412" y="1424067"/>
                      </a:cubicBezTo>
                      <a:cubicBezTo>
                        <a:pt x="451362" y="1305239"/>
                        <a:pt x="536426" y="1247365"/>
                        <a:pt x="536426" y="1247365"/>
                      </a:cubicBezTo>
                      <a:lnTo>
                        <a:pt x="586166" y="1241610"/>
                      </a:lnTo>
                      <a:close/>
                      <a:moveTo>
                        <a:pt x="1596385" y="1215105"/>
                      </a:moveTo>
                      <a:lnTo>
                        <a:pt x="1609230" y="1218911"/>
                      </a:lnTo>
                      <a:lnTo>
                        <a:pt x="1613762" y="1223843"/>
                      </a:lnTo>
                      <a:lnTo>
                        <a:pt x="1619447" y="1235897"/>
                      </a:lnTo>
                      <a:lnTo>
                        <a:pt x="1622205" y="1244422"/>
                      </a:lnTo>
                      <a:lnTo>
                        <a:pt x="1624213" y="1255240"/>
                      </a:lnTo>
                      <a:lnTo>
                        <a:pt x="1629925" y="1301545"/>
                      </a:lnTo>
                      <a:cubicBezTo>
                        <a:pt x="1633624" y="1348953"/>
                        <a:pt x="1578147" y="1417910"/>
                        <a:pt x="1695264" y="1432071"/>
                      </a:cubicBezTo>
                      <a:cubicBezTo>
                        <a:pt x="1724389" y="1435457"/>
                        <a:pt x="1754169" y="1435419"/>
                        <a:pt x="1782764" y="1432311"/>
                      </a:cubicBezTo>
                      <a:lnTo>
                        <a:pt x="1782764" y="1432311"/>
                      </a:lnTo>
                      <a:lnTo>
                        <a:pt x="1695265" y="1432071"/>
                      </a:lnTo>
                      <a:cubicBezTo>
                        <a:pt x="1578148" y="1417910"/>
                        <a:pt x="1633625" y="1348953"/>
                        <a:pt x="1629926" y="1301545"/>
                      </a:cubicBezTo>
                      <a:cubicBezTo>
                        <a:pt x="1629117" y="1291174"/>
                        <a:pt x="1628190" y="1280126"/>
                        <a:pt x="1626861" y="1269503"/>
                      </a:cubicBezTo>
                      <a:lnTo>
                        <a:pt x="1624213" y="1255240"/>
                      </a:lnTo>
                      <a:lnTo>
                        <a:pt x="1623294" y="1247789"/>
                      </a:lnTo>
                      <a:lnTo>
                        <a:pt x="1622205" y="1244422"/>
                      </a:lnTo>
                      <a:lnTo>
                        <a:pt x="1621385" y="1240007"/>
                      </a:lnTo>
                      <a:lnTo>
                        <a:pt x="1619447" y="1235897"/>
                      </a:lnTo>
                      <a:lnTo>
                        <a:pt x="1616517" y="1226841"/>
                      </a:lnTo>
                      <a:lnTo>
                        <a:pt x="1613762" y="1223843"/>
                      </a:lnTo>
                      <a:lnTo>
                        <a:pt x="1611794" y="1219671"/>
                      </a:lnTo>
                      <a:lnTo>
                        <a:pt x="1609230" y="1218911"/>
                      </a:lnTo>
                      <a:lnTo>
                        <a:pt x="1606001" y="1215397"/>
                      </a:lnTo>
                      <a:close/>
                      <a:moveTo>
                        <a:pt x="633567" y="1197003"/>
                      </a:moveTo>
                      <a:lnTo>
                        <a:pt x="690534" y="1210912"/>
                      </a:lnTo>
                      <a:lnTo>
                        <a:pt x="706433" y="1218144"/>
                      </a:lnTo>
                      <a:lnTo>
                        <a:pt x="739870" y="1236231"/>
                      </a:lnTo>
                      <a:lnTo>
                        <a:pt x="752530" y="1243801"/>
                      </a:lnTo>
                      <a:lnTo>
                        <a:pt x="784196" y="1260281"/>
                      </a:lnTo>
                      <a:lnTo>
                        <a:pt x="784219" y="1260294"/>
                      </a:lnTo>
                      <a:lnTo>
                        <a:pt x="784239" y="1260301"/>
                      </a:lnTo>
                      <a:lnTo>
                        <a:pt x="827638" y="1277033"/>
                      </a:lnTo>
                      <a:lnTo>
                        <a:pt x="839282" y="1280442"/>
                      </a:lnTo>
                      <a:lnTo>
                        <a:pt x="848104" y="1283671"/>
                      </a:lnTo>
                      <a:lnTo>
                        <a:pt x="859369" y="1286325"/>
                      </a:lnTo>
                      <a:lnTo>
                        <a:pt x="866665" y="1288461"/>
                      </a:lnTo>
                      <a:lnTo>
                        <a:pt x="869181" y="1288637"/>
                      </a:lnTo>
                      <a:lnTo>
                        <a:pt x="874976" y="1290002"/>
                      </a:lnTo>
                      <a:cubicBezTo>
                        <a:pt x="882914" y="1291225"/>
                        <a:pt x="889683" y="1291463"/>
                        <a:pt x="894826" y="1290424"/>
                      </a:cubicBezTo>
                      <a:lnTo>
                        <a:pt x="894826" y="1290424"/>
                      </a:lnTo>
                      <a:lnTo>
                        <a:pt x="869181" y="1288637"/>
                      </a:lnTo>
                      <a:lnTo>
                        <a:pt x="859369" y="1286325"/>
                      </a:lnTo>
                      <a:lnTo>
                        <a:pt x="839282" y="1280442"/>
                      </a:lnTo>
                      <a:lnTo>
                        <a:pt x="784239" y="1260301"/>
                      </a:lnTo>
                      <a:lnTo>
                        <a:pt x="784220" y="1260294"/>
                      </a:lnTo>
                      <a:lnTo>
                        <a:pt x="784196" y="1260281"/>
                      </a:lnTo>
                      <a:lnTo>
                        <a:pt x="741938" y="1237350"/>
                      </a:lnTo>
                      <a:lnTo>
                        <a:pt x="739870" y="1236231"/>
                      </a:lnTo>
                      <a:lnTo>
                        <a:pt x="719751" y="1224200"/>
                      </a:lnTo>
                      <a:lnTo>
                        <a:pt x="706433" y="1218144"/>
                      </a:lnTo>
                      <a:lnTo>
                        <a:pt x="695149" y="1212039"/>
                      </a:lnTo>
                      <a:lnTo>
                        <a:pt x="690534" y="1210912"/>
                      </a:lnTo>
                      <a:lnTo>
                        <a:pt x="681543" y="1206823"/>
                      </a:lnTo>
                      <a:cubicBezTo>
                        <a:pt x="667420" y="1201994"/>
                        <a:pt x="651669" y="1198424"/>
                        <a:pt x="633567" y="1197003"/>
                      </a:cubicBezTo>
                      <a:close/>
                      <a:moveTo>
                        <a:pt x="1407010" y="1171394"/>
                      </a:moveTo>
                      <a:lnTo>
                        <a:pt x="1407010" y="1171395"/>
                      </a:lnTo>
                      <a:lnTo>
                        <a:pt x="1425562" y="1177487"/>
                      </a:lnTo>
                      <a:lnTo>
                        <a:pt x="1431431" y="1182672"/>
                      </a:lnTo>
                      <a:lnTo>
                        <a:pt x="1446527" y="1202532"/>
                      </a:lnTo>
                      <a:lnTo>
                        <a:pt x="1451935" y="1213121"/>
                      </a:lnTo>
                      <a:lnTo>
                        <a:pt x="1459798" y="1261525"/>
                      </a:lnTo>
                      <a:cubicBezTo>
                        <a:pt x="1453635" y="1347106"/>
                        <a:pt x="1406172" y="1334792"/>
                        <a:pt x="1477674" y="1382200"/>
                      </a:cubicBezTo>
                      <a:cubicBezTo>
                        <a:pt x="1495396" y="1394052"/>
                        <a:pt x="1509573" y="1399862"/>
                        <a:pt x="1520899" y="1401228"/>
                      </a:cubicBezTo>
                      <a:lnTo>
                        <a:pt x="1520900" y="1401228"/>
                      </a:lnTo>
                      <a:lnTo>
                        <a:pt x="1501686" y="1395646"/>
                      </a:lnTo>
                      <a:cubicBezTo>
                        <a:pt x="1494510" y="1392541"/>
                        <a:pt x="1486536" y="1388126"/>
                        <a:pt x="1477675" y="1382200"/>
                      </a:cubicBezTo>
                      <a:cubicBezTo>
                        <a:pt x="1406173" y="1334792"/>
                        <a:pt x="1453636" y="1347106"/>
                        <a:pt x="1459799" y="1261525"/>
                      </a:cubicBezTo>
                      <a:cubicBezTo>
                        <a:pt x="1460839" y="1245594"/>
                        <a:pt x="1458976" y="1231676"/>
                        <a:pt x="1455366" y="1219840"/>
                      </a:cubicBezTo>
                      <a:lnTo>
                        <a:pt x="1451935" y="1213121"/>
                      </a:lnTo>
                      <a:lnTo>
                        <a:pt x="1451217" y="1208701"/>
                      </a:lnTo>
                      <a:lnTo>
                        <a:pt x="1446527" y="1202532"/>
                      </a:lnTo>
                      <a:lnTo>
                        <a:pt x="1440458" y="1190648"/>
                      </a:lnTo>
                      <a:lnTo>
                        <a:pt x="1431431" y="1182672"/>
                      </a:lnTo>
                      <a:lnTo>
                        <a:pt x="1428131" y="1178331"/>
                      </a:lnTo>
                      <a:lnTo>
                        <a:pt x="1425562" y="1177487"/>
                      </a:lnTo>
                      <a:lnTo>
                        <a:pt x="1422024" y="1174361"/>
                      </a:lnTo>
                      <a:cubicBezTo>
                        <a:pt x="1416063" y="1171129"/>
                        <a:pt x="1410672" y="1170117"/>
                        <a:pt x="1407010" y="1171394"/>
                      </a:cubicBezTo>
                      <a:close/>
                      <a:moveTo>
                        <a:pt x="2454771" y="1162313"/>
                      </a:moveTo>
                      <a:lnTo>
                        <a:pt x="2497449" y="1166697"/>
                      </a:lnTo>
                      <a:lnTo>
                        <a:pt x="2509074" y="1169436"/>
                      </a:lnTo>
                      <a:lnTo>
                        <a:pt x="2514272" y="1170919"/>
                      </a:lnTo>
                      <a:lnTo>
                        <a:pt x="2521862" y="1173482"/>
                      </a:lnTo>
                      <a:cubicBezTo>
                        <a:pt x="2537580" y="1186719"/>
                        <a:pt x="2549562" y="1193838"/>
                        <a:pt x="2559183" y="1196657"/>
                      </a:cubicBezTo>
                      <a:lnTo>
                        <a:pt x="2559184" y="1196656"/>
                      </a:lnTo>
                      <a:lnTo>
                        <a:pt x="2542810" y="1188976"/>
                      </a:lnTo>
                      <a:cubicBezTo>
                        <a:pt x="2536647" y="1185189"/>
                        <a:pt x="2529722" y="1180100"/>
                        <a:pt x="2521863" y="1173482"/>
                      </a:cubicBezTo>
                      <a:cubicBezTo>
                        <a:pt x="2521863" y="1173482"/>
                        <a:pt x="2519718" y="1172638"/>
                        <a:pt x="2515988" y="1171408"/>
                      </a:cubicBezTo>
                      <a:lnTo>
                        <a:pt x="2514272" y="1170919"/>
                      </a:lnTo>
                      <a:lnTo>
                        <a:pt x="2511749" y="1170067"/>
                      </a:lnTo>
                      <a:lnTo>
                        <a:pt x="2509074" y="1169436"/>
                      </a:lnTo>
                      <a:lnTo>
                        <a:pt x="2500604" y="1167021"/>
                      </a:lnTo>
                      <a:lnTo>
                        <a:pt x="2497449" y="1166697"/>
                      </a:lnTo>
                      <a:lnTo>
                        <a:pt x="2486727" y="1164170"/>
                      </a:lnTo>
                      <a:close/>
                      <a:moveTo>
                        <a:pt x="2216125" y="1161169"/>
                      </a:moveTo>
                      <a:cubicBezTo>
                        <a:pt x="2198250" y="1163016"/>
                        <a:pt x="2175443" y="1172405"/>
                        <a:pt x="2149939" y="1185257"/>
                      </a:cubicBezTo>
                      <a:lnTo>
                        <a:pt x="2136818" y="1192404"/>
                      </a:lnTo>
                      <a:lnTo>
                        <a:pt x="2130342" y="1195482"/>
                      </a:lnTo>
                      <a:lnTo>
                        <a:pt x="2067649" y="1230083"/>
                      </a:lnTo>
                      <a:lnTo>
                        <a:pt x="2067572" y="1230125"/>
                      </a:lnTo>
                      <a:cubicBezTo>
                        <a:pt x="2010246" y="1261525"/>
                        <a:pt x="2047847" y="1279380"/>
                        <a:pt x="2015794" y="1331098"/>
                      </a:cubicBezTo>
                      <a:lnTo>
                        <a:pt x="2015718" y="1331227"/>
                      </a:lnTo>
                      <a:lnTo>
                        <a:pt x="2001220" y="1355699"/>
                      </a:lnTo>
                      <a:lnTo>
                        <a:pt x="1999141" y="1359578"/>
                      </a:lnTo>
                      <a:lnTo>
                        <a:pt x="1997620" y="1362180"/>
                      </a:lnTo>
                      <a:lnTo>
                        <a:pt x="1995686" y="1366025"/>
                      </a:lnTo>
                      <a:lnTo>
                        <a:pt x="1992033" y="1372841"/>
                      </a:lnTo>
                      <a:lnTo>
                        <a:pt x="1990791" y="1375758"/>
                      </a:lnTo>
                      <a:lnTo>
                        <a:pt x="1988287" y="1380738"/>
                      </a:lnTo>
                      <a:cubicBezTo>
                        <a:pt x="1984357" y="1389588"/>
                        <a:pt x="1984357" y="1392051"/>
                        <a:pt x="1984357" y="1392051"/>
                      </a:cubicBezTo>
                      <a:lnTo>
                        <a:pt x="1984358" y="1392050"/>
                      </a:lnTo>
                      <a:lnTo>
                        <a:pt x="1984849" y="1389713"/>
                      </a:lnTo>
                      <a:lnTo>
                        <a:pt x="1990791" y="1375758"/>
                      </a:lnTo>
                      <a:lnTo>
                        <a:pt x="1995686" y="1366025"/>
                      </a:lnTo>
                      <a:lnTo>
                        <a:pt x="1999141" y="1359578"/>
                      </a:lnTo>
                      <a:lnTo>
                        <a:pt x="2015718" y="1331227"/>
                      </a:lnTo>
                      <a:lnTo>
                        <a:pt x="2015795" y="1331098"/>
                      </a:lnTo>
                      <a:cubicBezTo>
                        <a:pt x="2047848" y="1279380"/>
                        <a:pt x="2010247" y="1261525"/>
                        <a:pt x="2067573" y="1230125"/>
                      </a:cubicBezTo>
                      <a:lnTo>
                        <a:pt x="2067649" y="1230083"/>
                      </a:lnTo>
                      <a:lnTo>
                        <a:pt x="2136818" y="1192404"/>
                      </a:lnTo>
                      <a:lnTo>
                        <a:pt x="2185894" y="1169086"/>
                      </a:lnTo>
                      <a:lnTo>
                        <a:pt x="2216126" y="1161169"/>
                      </a:lnTo>
                      <a:close/>
                      <a:moveTo>
                        <a:pt x="1140501" y="1144545"/>
                      </a:moveTo>
                      <a:cubicBezTo>
                        <a:pt x="1140501" y="1144545"/>
                        <a:pt x="1131255" y="1152395"/>
                        <a:pt x="1121084" y="1164247"/>
                      </a:cubicBezTo>
                      <a:lnTo>
                        <a:pt x="1117094" y="1169680"/>
                      </a:lnTo>
                      <a:lnTo>
                        <a:pt x="1113413" y="1173826"/>
                      </a:lnTo>
                      <a:lnTo>
                        <a:pt x="1112001" y="1176613"/>
                      </a:lnTo>
                      <a:lnTo>
                        <a:pt x="1106175" y="1184545"/>
                      </a:lnTo>
                      <a:cubicBezTo>
                        <a:pt x="1101668" y="1191991"/>
                        <a:pt x="1097969" y="1199957"/>
                        <a:pt x="1096120" y="1207961"/>
                      </a:cubicBezTo>
                      <a:cubicBezTo>
                        <a:pt x="1096120" y="1207961"/>
                        <a:pt x="1092807" y="1210731"/>
                        <a:pt x="1088203" y="1213781"/>
                      </a:cubicBezTo>
                      <a:lnTo>
                        <a:pt x="1072543" y="1221275"/>
                      </a:lnTo>
                      <a:lnTo>
                        <a:pt x="1072543" y="1221275"/>
                      </a:lnTo>
                      <a:cubicBezTo>
                        <a:pt x="1082868" y="1219043"/>
                        <a:pt x="1096120" y="1207961"/>
                        <a:pt x="1096120" y="1207961"/>
                      </a:cubicBezTo>
                      <a:lnTo>
                        <a:pt x="1112001" y="1176613"/>
                      </a:lnTo>
                      <a:lnTo>
                        <a:pt x="1117094" y="1169680"/>
                      </a:lnTo>
                      <a:lnTo>
                        <a:pt x="1134607" y="1149951"/>
                      </a:lnTo>
                      <a:lnTo>
                        <a:pt x="1140501" y="1144545"/>
                      </a:lnTo>
                      <a:close/>
                      <a:moveTo>
                        <a:pt x="1416178" y="1143968"/>
                      </a:moveTo>
                      <a:cubicBezTo>
                        <a:pt x="1410717" y="1144199"/>
                        <a:pt x="1407404" y="1144545"/>
                        <a:pt x="1407404" y="1144545"/>
                      </a:cubicBezTo>
                      <a:cubicBezTo>
                        <a:pt x="1375968" y="1178408"/>
                        <a:pt x="1338984" y="1183949"/>
                        <a:pt x="1338984" y="1183949"/>
                      </a:cubicBezTo>
                      <a:cubicBezTo>
                        <a:pt x="1236044" y="1186412"/>
                        <a:pt x="1207073" y="1239361"/>
                        <a:pt x="1207073" y="1239361"/>
                      </a:cubicBezTo>
                      <a:lnTo>
                        <a:pt x="1195446" y="1274442"/>
                      </a:lnTo>
                      <a:lnTo>
                        <a:pt x="1191615" y="1281340"/>
                      </a:lnTo>
                      <a:lnTo>
                        <a:pt x="1182182" y="1292713"/>
                      </a:lnTo>
                      <a:lnTo>
                        <a:pt x="1163196" y="1308771"/>
                      </a:lnTo>
                      <a:lnTo>
                        <a:pt x="1155748" y="1313127"/>
                      </a:lnTo>
                      <a:lnTo>
                        <a:pt x="1133394" y="1320313"/>
                      </a:lnTo>
                      <a:lnTo>
                        <a:pt x="1133394" y="1320314"/>
                      </a:lnTo>
                      <a:lnTo>
                        <a:pt x="1133393" y="1320314"/>
                      </a:lnTo>
                      <a:lnTo>
                        <a:pt x="1123783" y="1321101"/>
                      </a:lnTo>
                      <a:lnTo>
                        <a:pt x="1122009" y="1321247"/>
                      </a:lnTo>
                      <a:lnTo>
                        <a:pt x="1122010" y="1321247"/>
                      </a:lnTo>
                      <a:lnTo>
                        <a:pt x="1123783" y="1321101"/>
                      </a:lnTo>
                      <a:lnTo>
                        <a:pt x="1133394" y="1320314"/>
                      </a:lnTo>
                      <a:lnTo>
                        <a:pt x="1133394" y="1320314"/>
                      </a:lnTo>
                      <a:lnTo>
                        <a:pt x="1133394" y="1320313"/>
                      </a:lnTo>
                      <a:lnTo>
                        <a:pt x="1152228" y="1315185"/>
                      </a:lnTo>
                      <a:lnTo>
                        <a:pt x="1155748" y="1313127"/>
                      </a:lnTo>
                      <a:lnTo>
                        <a:pt x="1159456" y="1311935"/>
                      </a:lnTo>
                      <a:lnTo>
                        <a:pt x="1163196" y="1308771"/>
                      </a:lnTo>
                      <a:lnTo>
                        <a:pt x="1174199" y="1302337"/>
                      </a:lnTo>
                      <a:lnTo>
                        <a:pt x="1182182" y="1292713"/>
                      </a:lnTo>
                      <a:lnTo>
                        <a:pt x="1188061" y="1287740"/>
                      </a:lnTo>
                      <a:lnTo>
                        <a:pt x="1191615" y="1281340"/>
                      </a:lnTo>
                      <a:lnTo>
                        <a:pt x="1194187" y="1278240"/>
                      </a:lnTo>
                      <a:lnTo>
                        <a:pt x="1195446" y="1274442"/>
                      </a:lnTo>
                      <a:lnTo>
                        <a:pt x="1199525" y="1267097"/>
                      </a:lnTo>
                      <a:cubicBezTo>
                        <a:pt x="1202778" y="1259092"/>
                        <a:pt x="1205378" y="1249904"/>
                        <a:pt x="1207074" y="1239361"/>
                      </a:cubicBezTo>
                      <a:cubicBezTo>
                        <a:pt x="1207074" y="1239361"/>
                        <a:pt x="1236045" y="1186412"/>
                        <a:pt x="1338985" y="1183949"/>
                      </a:cubicBezTo>
                      <a:cubicBezTo>
                        <a:pt x="1338985" y="1183949"/>
                        <a:pt x="1375969" y="1178408"/>
                        <a:pt x="1407405" y="1144545"/>
                      </a:cubicBezTo>
                      <a:lnTo>
                        <a:pt x="1416179" y="1143968"/>
                      </a:lnTo>
                      <a:close/>
                      <a:moveTo>
                        <a:pt x="2652772" y="1133539"/>
                      </a:moveTo>
                      <a:lnTo>
                        <a:pt x="2652771" y="1133539"/>
                      </a:lnTo>
                      <a:lnTo>
                        <a:pt x="2658347" y="1136743"/>
                      </a:lnTo>
                      <a:cubicBezTo>
                        <a:pt x="2658935" y="1139388"/>
                        <a:pt x="2658241" y="1143621"/>
                        <a:pt x="2656238" y="1149470"/>
                      </a:cubicBezTo>
                      <a:cubicBezTo>
                        <a:pt x="2648224" y="1173482"/>
                        <a:pt x="2608775" y="1210423"/>
                        <a:pt x="2608775" y="1210423"/>
                      </a:cubicBezTo>
                      <a:cubicBezTo>
                        <a:pt x="2563777" y="1226431"/>
                        <a:pt x="2595830" y="1440075"/>
                        <a:pt x="2595830" y="1440075"/>
                      </a:cubicBezTo>
                      <a:lnTo>
                        <a:pt x="2595862" y="1440173"/>
                      </a:lnTo>
                      <a:lnTo>
                        <a:pt x="2604190" y="1466825"/>
                      </a:lnTo>
                      <a:lnTo>
                        <a:pt x="2605752" y="1470831"/>
                      </a:lnTo>
                      <a:lnTo>
                        <a:pt x="2606763" y="1473965"/>
                      </a:lnTo>
                      <a:lnTo>
                        <a:pt x="2608449" y="1477747"/>
                      </a:lnTo>
                      <a:lnTo>
                        <a:pt x="2611601" y="1485829"/>
                      </a:lnTo>
                      <a:lnTo>
                        <a:pt x="2613154" y="1488300"/>
                      </a:lnTo>
                      <a:lnTo>
                        <a:pt x="2616027" y="1494746"/>
                      </a:lnTo>
                      <a:cubicBezTo>
                        <a:pt x="2621661" y="1504818"/>
                        <a:pt x="2626227" y="1507915"/>
                        <a:pt x="2629809" y="1507569"/>
                      </a:cubicBezTo>
                      <a:lnTo>
                        <a:pt x="2629810" y="1507569"/>
                      </a:lnTo>
                      <a:lnTo>
                        <a:pt x="2623689" y="1505064"/>
                      </a:lnTo>
                      <a:lnTo>
                        <a:pt x="2613154" y="1488300"/>
                      </a:lnTo>
                      <a:lnTo>
                        <a:pt x="2608449" y="1477747"/>
                      </a:lnTo>
                      <a:lnTo>
                        <a:pt x="2605752" y="1470831"/>
                      </a:lnTo>
                      <a:lnTo>
                        <a:pt x="2595862" y="1440173"/>
                      </a:lnTo>
                      <a:lnTo>
                        <a:pt x="2595831" y="1440075"/>
                      </a:lnTo>
                      <a:cubicBezTo>
                        <a:pt x="2595831" y="1440075"/>
                        <a:pt x="2563778" y="1226431"/>
                        <a:pt x="2608776" y="1210423"/>
                      </a:cubicBezTo>
                      <a:cubicBezTo>
                        <a:pt x="2608776" y="1210423"/>
                        <a:pt x="2648225" y="1173482"/>
                        <a:pt x="2656239" y="1149470"/>
                      </a:cubicBezTo>
                      <a:cubicBezTo>
                        <a:pt x="2660246" y="1137772"/>
                        <a:pt x="2659013" y="1132539"/>
                        <a:pt x="2652772" y="1133539"/>
                      </a:cubicBezTo>
                      <a:close/>
                      <a:moveTo>
                        <a:pt x="1601157" y="1073712"/>
                      </a:moveTo>
                      <a:cubicBezTo>
                        <a:pt x="1591513" y="1072738"/>
                        <a:pt x="1583327" y="1074215"/>
                        <a:pt x="1576473" y="1076979"/>
                      </a:cubicBezTo>
                      <a:lnTo>
                        <a:pt x="1572430" y="1079639"/>
                      </a:lnTo>
                      <a:lnTo>
                        <a:pt x="1570058" y="1080129"/>
                      </a:lnTo>
                      <a:lnTo>
                        <a:pt x="1566004" y="1083868"/>
                      </a:lnTo>
                      <a:lnTo>
                        <a:pt x="1559777" y="1087965"/>
                      </a:lnTo>
                      <a:lnTo>
                        <a:pt x="1554567" y="1094416"/>
                      </a:lnTo>
                      <a:lnTo>
                        <a:pt x="1552712" y="1096127"/>
                      </a:lnTo>
                      <a:lnTo>
                        <a:pt x="1551369" y="1098376"/>
                      </a:lnTo>
                      <a:lnTo>
                        <a:pt x="1550314" y="1099682"/>
                      </a:lnTo>
                      <a:cubicBezTo>
                        <a:pt x="1548281" y="1102933"/>
                        <a:pt x="1547327" y="1105141"/>
                        <a:pt x="1547327" y="1105141"/>
                      </a:cubicBezTo>
                      <a:lnTo>
                        <a:pt x="1547315" y="1105159"/>
                      </a:lnTo>
                      <a:lnTo>
                        <a:pt x="1539004" y="1117269"/>
                      </a:lnTo>
                      <a:lnTo>
                        <a:pt x="1536825" y="1121746"/>
                      </a:lnTo>
                      <a:lnTo>
                        <a:pt x="1536405" y="1122409"/>
                      </a:lnTo>
                      <a:lnTo>
                        <a:pt x="1528780" y="1137648"/>
                      </a:lnTo>
                      <a:lnTo>
                        <a:pt x="1524662" y="1145040"/>
                      </a:lnTo>
                      <a:lnTo>
                        <a:pt x="1511788" y="1159254"/>
                      </a:lnTo>
                      <a:lnTo>
                        <a:pt x="1511789" y="1159254"/>
                      </a:lnTo>
                      <a:cubicBezTo>
                        <a:pt x="1515877" y="1157125"/>
                        <a:pt x="1519392" y="1153401"/>
                        <a:pt x="1522551" y="1148830"/>
                      </a:cubicBezTo>
                      <a:lnTo>
                        <a:pt x="1524662" y="1145040"/>
                      </a:lnTo>
                      <a:lnTo>
                        <a:pt x="1525599" y="1144006"/>
                      </a:lnTo>
                      <a:lnTo>
                        <a:pt x="1528780" y="1137648"/>
                      </a:lnTo>
                      <a:lnTo>
                        <a:pt x="1531184" y="1133334"/>
                      </a:lnTo>
                      <a:lnTo>
                        <a:pt x="1536825" y="1121746"/>
                      </a:lnTo>
                      <a:lnTo>
                        <a:pt x="1547315" y="1105159"/>
                      </a:lnTo>
                      <a:lnTo>
                        <a:pt x="1547328" y="1105141"/>
                      </a:lnTo>
                      <a:lnTo>
                        <a:pt x="1551369" y="1098376"/>
                      </a:lnTo>
                      <a:lnTo>
                        <a:pt x="1554567" y="1094416"/>
                      </a:lnTo>
                      <a:lnTo>
                        <a:pt x="1566004" y="1083868"/>
                      </a:lnTo>
                      <a:lnTo>
                        <a:pt x="1572430" y="1079639"/>
                      </a:lnTo>
                      <a:lnTo>
                        <a:pt x="1601157" y="1073712"/>
                      </a:lnTo>
                      <a:close/>
                      <a:moveTo>
                        <a:pt x="2527409" y="1046420"/>
                      </a:moveTo>
                      <a:cubicBezTo>
                        <a:pt x="2510381" y="1047959"/>
                        <a:pt x="2497514" y="1053885"/>
                        <a:pt x="2492891" y="1065121"/>
                      </a:cubicBezTo>
                      <a:cubicBezTo>
                        <a:pt x="2474399" y="1110067"/>
                        <a:pt x="2463303" y="1115608"/>
                        <a:pt x="2405361" y="1142082"/>
                      </a:cubicBezTo>
                      <a:lnTo>
                        <a:pt x="2405353" y="1142088"/>
                      </a:lnTo>
                      <a:lnTo>
                        <a:pt x="2381400" y="1157480"/>
                      </a:lnTo>
                      <a:lnTo>
                        <a:pt x="2379152" y="1161081"/>
                      </a:lnTo>
                      <a:lnTo>
                        <a:pt x="2376775" y="1162804"/>
                      </a:lnTo>
                      <a:lnTo>
                        <a:pt x="2375460" y="1166993"/>
                      </a:lnTo>
                      <a:lnTo>
                        <a:pt x="2371513" y="1173316"/>
                      </a:lnTo>
                      <a:lnTo>
                        <a:pt x="2372092" y="1177724"/>
                      </a:lnTo>
                      <a:lnTo>
                        <a:pt x="2370380" y="1183179"/>
                      </a:lnTo>
                      <a:cubicBezTo>
                        <a:pt x="2370997" y="1195647"/>
                        <a:pt x="2378856" y="1204882"/>
                        <a:pt x="2378856" y="1204882"/>
                      </a:cubicBezTo>
                      <a:lnTo>
                        <a:pt x="2378857" y="1204882"/>
                      </a:lnTo>
                      <a:lnTo>
                        <a:pt x="2374850" y="1198706"/>
                      </a:lnTo>
                      <a:lnTo>
                        <a:pt x="2372092" y="1177724"/>
                      </a:lnTo>
                      <a:lnTo>
                        <a:pt x="2375460" y="1166993"/>
                      </a:lnTo>
                      <a:lnTo>
                        <a:pt x="2379152" y="1161081"/>
                      </a:lnTo>
                      <a:lnTo>
                        <a:pt x="2405353" y="1142088"/>
                      </a:lnTo>
                      <a:lnTo>
                        <a:pt x="2405362" y="1142082"/>
                      </a:lnTo>
                      <a:cubicBezTo>
                        <a:pt x="2463304" y="1115608"/>
                        <a:pt x="2474400" y="1110067"/>
                        <a:pt x="2492892" y="1065121"/>
                      </a:cubicBezTo>
                      <a:cubicBezTo>
                        <a:pt x="2495204" y="1059503"/>
                        <a:pt x="2499576" y="1055212"/>
                        <a:pt x="2505499" y="1052134"/>
                      </a:cubicBezTo>
                      <a:lnTo>
                        <a:pt x="2527410" y="1046420"/>
                      </a:lnTo>
                      <a:close/>
                      <a:moveTo>
                        <a:pt x="263974" y="1036184"/>
                      </a:moveTo>
                      <a:cubicBezTo>
                        <a:pt x="236236" y="1040186"/>
                        <a:pt x="223754" y="1058657"/>
                        <a:pt x="218206" y="1076127"/>
                      </a:cubicBezTo>
                      <a:lnTo>
                        <a:pt x="216422" y="1086211"/>
                      </a:lnTo>
                      <a:lnTo>
                        <a:pt x="215216" y="1088800"/>
                      </a:lnTo>
                      <a:lnTo>
                        <a:pt x="214493" y="1097117"/>
                      </a:lnTo>
                      <a:lnTo>
                        <a:pt x="214045" y="1099648"/>
                      </a:lnTo>
                      <a:lnTo>
                        <a:pt x="214045" y="1102264"/>
                      </a:lnTo>
                      <a:lnTo>
                        <a:pt x="213900" y="1103934"/>
                      </a:lnTo>
                      <a:lnTo>
                        <a:pt x="214045" y="1110025"/>
                      </a:lnTo>
                      <a:lnTo>
                        <a:pt x="214045" y="1110067"/>
                      </a:lnTo>
                      <a:cubicBezTo>
                        <a:pt x="208498" y="1144545"/>
                        <a:pt x="235003" y="1186412"/>
                        <a:pt x="235003" y="1186412"/>
                      </a:cubicBezTo>
                      <a:cubicBezTo>
                        <a:pt x="238085" y="1236898"/>
                        <a:pt x="161035" y="1260294"/>
                        <a:pt x="161035" y="1260294"/>
                      </a:cubicBezTo>
                      <a:cubicBezTo>
                        <a:pt x="92614" y="1260294"/>
                        <a:pt x="113572" y="1302777"/>
                        <a:pt x="113572" y="1302777"/>
                      </a:cubicBezTo>
                      <a:cubicBezTo>
                        <a:pt x="140077" y="1321247"/>
                        <a:pt x="145625" y="1363114"/>
                        <a:pt x="145625" y="1363114"/>
                      </a:cubicBezTo>
                      <a:cubicBezTo>
                        <a:pt x="129598" y="1471475"/>
                        <a:pt x="208498" y="1513341"/>
                        <a:pt x="208498" y="1513341"/>
                      </a:cubicBezTo>
                      <a:cubicBezTo>
                        <a:pt x="261354" y="1539815"/>
                        <a:pt x="306622" y="1551745"/>
                        <a:pt x="344290" y="1554044"/>
                      </a:cubicBezTo>
                      <a:lnTo>
                        <a:pt x="344290" y="1554044"/>
                      </a:lnTo>
                      <a:lnTo>
                        <a:pt x="282090" y="1542758"/>
                      </a:lnTo>
                      <a:cubicBezTo>
                        <a:pt x="259458" y="1536179"/>
                        <a:pt x="234927" y="1526578"/>
                        <a:pt x="208499" y="1513341"/>
                      </a:cubicBezTo>
                      <a:cubicBezTo>
                        <a:pt x="208499" y="1513341"/>
                        <a:pt x="129599" y="1471475"/>
                        <a:pt x="145626" y="1363114"/>
                      </a:cubicBezTo>
                      <a:cubicBezTo>
                        <a:pt x="145626" y="1363114"/>
                        <a:pt x="140078" y="1321247"/>
                        <a:pt x="113573" y="1302777"/>
                      </a:cubicBezTo>
                      <a:cubicBezTo>
                        <a:pt x="113573" y="1302777"/>
                        <a:pt x="92615" y="1260294"/>
                        <a:pt x="161036" y="1260294"/>
                      </a:cubicBezTo>
                      <a:cubicBezTo>
                        <a:pt x="161036" y="1260294"/>
                        <a:pt x="238086" y="1236898"/>
                        <a:pt x="235004" y="1186412"/>
                      </a:cubicBezTo>
                      <a:cubicBezTo>
                        <a:pt x="235004" y="1186412"/>
                        <a:pt x="208499" y="1144545"/>
                        <a:pt x="214046" y="1110067"/>
                      </a:cubicBezTo>
                      <a:lnTo>
                        <a:pt x="214045" y="1110025"/>
                      </a:lnTo>
                      <a:lnTo>
                        <a:pt x="214045" y="1102264"/>
                      </a:lnTo>
                      <a:lnTo>
                        <a:pt x="214493" y="1097117"/>
                      </a:lnTo>
                      <a:lnTo>
                        <a:pt x="216422" y="1086211"/>
                      </a:lnTo>
                      <a:lnTo>
                        <a:pt x="232770" y="1051105"/>
                      </a:lnTo>
                      <a:lnTo>
                        <a:pt x="263975" y="1036184"/>
                      </a:lnTo>
                      <a:close/>
                      <a:moveTo>
                        <a:pt x="879145" y="1012788"/>
                      </a:moveTo>
                      <a:lnTo>
                        <a:pt x="879073" y="1063241"/>
                      </a:lnTo>
                      <a:lnTo>
                        <a:pt x="878176" y="1081458"/>
                      </a:lnTo>
                      <a:lnTo>
                        <a:pt x="876240" y="1093224"/>
                      </a:lnTo>
                      <a:lnTo>
                        <a:pt x="870489" y="1111294"/>
                      </a:lnTo>
                      <a:lnTo>
                        <a:pt x="865480" y="1119963"/>
                      </a:lnTo>
                      <a:lnTo>
                        <a:pt x="845860" y="1132789"/>
                      </a:lnTo>
                      <a:lnTo>
                        <a:pt x="845860" y="1132789"/>
                      </a:lnTo>
                      <a:lnTo>
                        <a:pt x="845860" y="1132789"/>
                      </a:lnTo>
                      <a:lnTo>
                        <a:pt x="845860" y="1132789"/>
                      </a:lnTo>
                      <a:lnTo>
                        <a:pt x="862531" y="1125066"/>
                      </a:lnTo>
                      <a:lnTo>
                        <a:pt x="865480" y="1119963"/>
                      </a:lnTo>
                      <a:lnTo>
                        <a:pt x="868321" y="1118105"/>
                      </a:lnTo>
                      <a:lnTo>
                        <a:pt x="870489" y="1111294"/>
                      </a:lnTo>
                      <a:lnTo>
                        <a:pt x="874371" y="1104575"/>
                      </a:lnTo>
                      <a:lnTo>
                        <a:pt x="876240" y="1093224"/>
                      </a:lnTo>
                      <a:lnTo>
                        <a:pt x="877845" y="1088178"/>
                      </a:lnTo>
                      <a:lnTo>
                        <a:pt x="878176" y="1081458"/>
                      </a:lnTo>
                      <a:lnTo>
                        <a:pt x="879055" y="1076120"/>
                      </a:lnTo>
                      <a:lnTo>
                        <a:pt x="879073" y="1063241"/>
                      </a:lnTo>
                      <a:lnTo>
                        <a:pt x="879698" y="1050556"/>
                      </a:lnTo>
                      <a:cubicBezTo>
                        <a:pt x="879622" y="1037572"/>
                        <a:pt x="879145" y="1024563"/>
                        <a:pt x="879145" y="1012788"/>
                      </a:cubicBezTo>
                      <a:close/>
                      <a:moveTo>
                        <a:pt x="2564606" y="997242"/>
                      </a:moveTo>
                      <a:lnTo>
                        <a:pt x="2603698" y="1004351"/>
                      </a:lnTo>
                      <a:lnTo>
                        <a:pt x="2614978" y="1008193"/>
                      </a:lnTo>
                      <a:lnTo>
                        <a:pt x="2637702" y="1017378"/>
                      </a:lnTo>
                      <a:lnTo>
                        <a:pt x="2644937" y="1020730"/>
                      </a:lnTo>
                      <a:lnTo>
                        <a:pt x="2655621" y="1026333"/>
                      </a:lnTo>
                      <a:cubicBezTo>
                        <a:pt x="2659320" y="1029796"/>
                        <a:pt x="2662989" y="1031864"/>
                        <a:pt x="2666553" y="1032810"/>
                      </a:cubicBezTo>
                      <a:lnTo>
                        <a:pt x="2666554" y="1032810"/>
                      </a:lnTo>
                      <a:lnTo>
                        <a:pt x="2655622" y="1026333"/>
                      </a:lnTo>
                      <a:cubicBezTo>
                        <a:pt x="2655622" y="1026333"/>
                        <a:pt x="2652567" y="1024536"/>
                        <a:pt x="2647325" y="1021836"/>
                      </a:cubicBezTo>
                      <a:lnTo>
                        <a:pt x="2644937" y="1020730"/>
                      </a:lnTo>
                      <a:lnTo>
                        <a:pt x="2641386" y="1018868"/>
                      </a:lnTo>
                      <a:lnTo>
                        <a:pt x="2637702" y="1017378"/>
                      </a:lnTo>
                      <a:lnTo>
                        <a:pt x="2625912" y="1011917"/>
                      </a:lnTo>
                      <a:lnTo>
                        <a:pt x="2614978" y="1008193"/>
                      </a:lnTo>
                      <a:lnTo>
                        <a:pt x="2606925" y="1004938"/>
                      </a:lnTo>
                      <a:lnTo>
                        <a:pt x="2603698" y="1004351"/>
                      </a:lnTo>
                      <a:lnTo>
                        <a:pt x="2596600" y="1001933"/>
                      </a:lnTo>
                      <a:cubicBezTo>
                        <a:pt x="2586093" y="999190"/>
                        <a:pt x="2575138" y="997328"/>
                        <a:pt x="2564606" y="997242"/>
                      </a:cubicBezTo>
                      <a:close/>
                      <a:moveTo>
                        <a:pt x="1813999" y="984389"/>
                      </a:moveTo>
                      <a:cubicBezTo>
                        <a:pt x="1794505" y="984312"/>
                        <a:pt x="1784643" y="990623"/>
                        <a:pt x="1784643" y="990623"/>
                      </a:cubicBezTo>
                      <a:cubicBezTo>
                        <a:pt x="1708825" y="990623"/>
                        <a:pt x="1708825" y="1073741"/>
                        <a:pt x="1716838" y="1093443"/>
                      </a:cubicBezTo>
                      <a:cubicBezTo>
                        <a:pt x="1724851" y="1113145"/>
                        <a:pt x="1766767" y="1210423"/>
                        <a:pt x="1782177" y="1233820"/>
                      </a:cubicBezTo>
                      <a:lnTo>
                        <a:pt x="1782185" y="1233834"/>
                      </a:lnTo>
                      <a:lnTo>
                        <a:pt x="1794023" y="1260629"/>
                      </a:lnTo>
                      <a:lnTo>
                        <a:pt x="1796091" y="1269981"/>
                      </a:lnTo>
                      <a:lnTo>
                        <a:pt x="1796318" y="1274388"/>
                      </a:lnTo>
                      <a:lnTo>
                        <a:pt x="1790412" y="1282391"/>
                      </a:lnTo>
                      <a:lnTo>
                        <a:pt x="1790413" y="1282391"/>
                      </a:lnTo>
                      <a:cubicBezTo>
                        <a:pt x="1793757" y="1282283"/>
                        <a:pt x="1795666" y="1280318"/>
                        <a:pt x="1796460" y="1277152"/>
                      </a:cubicBezTo>
                      <a:lnTo>
                        <a:pt x="1796318" y="1274388"/>
                      </a:lnTo>
                      <a:lnTo>
                        <a:pt x="1796894" y="1273608"/>
                      </a:lnTo>
                      <a:lnTo>
                        <a:pt x="1796091" y="1269981"/>
                      </a:lnTo>
                      <a:lnTo>
                        <a:pt x="1795820" y="1264696"/>
                      </a:lnTo>
                      <a:lnTo>
                        <a:pt x="1794023" y="1260629"/>
                      </a:lnTo>
                      <a:lnTo>
                        <a:pt x="1792627" y="1254320"/>
                      </a:lnTo>
                      <a:lnTo>
                        <a:pt x="1782185" y="1233834"/>
                      </a:lnTo>
                      <a:lnTo>
                        <a:pt x="1782178" y="1233820"/>
                      </a:lnTo>
                      <a:cubicBezTo>
                        <a:pt x="1766768" y="1210423"/>
                        <a:pt x="1724852" y="1113145"/>
                        <a:pt x="1716839" y="1093443"/>
                      </a:cubicBezTo>
                      <a:cubicBezTo>
                        <a:pt x="1708826" y="1073741"/>
                        <a:pt x="1708826" y="990623"/>
                        <a:pt x="1784644" y="990623"/>
                      </a:cubicBezTo>
                      <a:cubicBezTo>
                        <a:pt x="1784644" y="990623"/>
                        <a:pt x="1787110" y="989045"/>
                        <a:pt x="1792012" y="987477"/>
                      </a:cubicBezTo>
                      <a:lnTo>
                        <a:pt x="1813999" y="984389"/>
                      </a:lnTo>
                      <a:close/>
                      <a:moveTo>
                        <a:pt x="570790" y="977636"/>
                      </a:moveTo>
                      <a:cubicBezTo>
                        <a:pt x="567207" y="977462"/>
                        <a:pt x="565396" y="978309"/>
                        <a:pt x="565396" y="978309"/>
                      </a:cubicBezTo>
                      <a:cubicBezTo>
                        <a:pt x="578340" y="1012788"/>
                        <a:pt x="549369" y="1078666"/>
                        <a:pt x="549369" y="1078666"/>
                      </a:cubicBezTo>
                      <a:lnTo>
                        <a:pt x="533677" y="1099408"/>
                      </a:lnTo>
                      <a:lnTo>
                        <a:pt x="530098" y="1103523"/>
                      </a:lnTo>
                      <a:lnTo>
                        <a:pt x="524473" y="1109219"/>
                      </a:lnTo>
                      <a:lnTo>
                        <a:pt x="515046" y="1114856"/>
                      </a:lnTo>
                      <a:lnTo>
                        <a:pt x="515044" y="1114857"/>
                      </a:lnTo>
                      <a:lnTo>
                        <a:pt x="515044" y="1114857"/>
                      </a:lnTo>
                      <a:lnTo>
                        <a:pt x="515046" y="1114856"/>
                      </a:lnTo>
                      <a:lnTo>
                        <a:pt x="521053" y="1112683"/>
                      </a:lnTo>
                      <a:lnTo>
                        <a:pt x="524473" y="1109219"/>
                      </a:lnTo>
                      <a:lnTo>
                        <a:pt x="525869" y="1108385"/>
                      </a:lnTo>
                      <a:lnTo>
                        <a:pt x="530098" y="1103523"/>
                      </a:lnTo>
                      <a:lnTo>
                        <a:pt x="532091" y="1101504"/>
                      </a:lnTo>
                      <a:lnTo>
                        <a:pt x="533677" y="1099408"/>
                      </a:lnTo>
                      <a:lnTo>
                        <a:pt x="535779" y="1096991"/>
                      </a:lnTo>
                      <a:cubicBezTo>
                        <a:pt x="539667" y="1092100"/>
                        <a:pt x="544169" y="1086054"/>
                        <a:pt x="549370" y="1078666"/>
                      </a:cubicBezTo>
                      <a:cubicBezTo>
                        <a:pt x="549370" y="1078666"/>
                        <a:pt x="578341" y="1012788"/>
                        <a:pt x="565397" y="978309"/>
                      </a:cubicBezTo>
                      <a:lnTo>
                        <a:pt x="570790" y="977636"/>
                      </a:lnTo>
                      <a:close/>
                      <a:moveTo>
                        <a:pt x="689293" y="967843"/>
                      </a:moveTo>
                      <a:lnTo>
                        <a:pt x="722335" y="971042"/>
                      </a:lnTo>
                      <a:lnTo>
                        <a:pt x="729412" y="975023"/>
                      </a:lnTo>
                      <a:lnTo>
                        <a:pt x="735016" y="979910"/>
                      </a:lnTo>
                      <a:lnTo>
                        <a:pt x="738156" y="984902"/>
                      </a:lnTo>
                      <a:lnTo>
                        <a:pt x="741977" y="992236"/>
                      </a:lnTo>
                      <a:lnTo>
                        <a:pt x="744546" y="995058"/>
                      </a:lnTo>
                      <a:lnTo>
                        <a:pt x="747197" y="999272"/>
                      </a:lnTo>
                      <a:lnTo>
                        <a:pt x="748894" y="999834"/>
                      </a:lnTo>
                      <a:lnTo>
                        <a:pt x="751067" y="1002221"/>
                      </a:lnTo>
                      <a:cubicBezTo>
                        <a:pt x="755506" y="1004916"/>
                        <a:pt x="761798" y="1006785"/>
                        <a:pt x="771275" y="1007247"/>
                      </a:cubicBezTo>
                      <a:lnTo>
                        <a:pt x="771275" y="1007247"/>
                      </a:lnTo>
                      <a:lnTo>
                        <a:pt x="748894" y="999834"/>
                      </a:lnTo>
                      <a:lnTo>
                        <a:pt x="744546" y="995058"/>
                      </a:lnTo>
                      <a:lnTo>
                        <a:pt x="738156" y="984902"/>
                      </a:lnTo>
                      <a:lnTo>
                        <a:pt x="736006" y="980773"/>
                      </a:lnTo>
                      <a:lnTo>
                        <a:pt x="735016" y="979910"/>
                      </a:lnTo>
                      <a:lnTo>
                        <a:pt x="733328" y="977226"/>
                      </a:lnTo>
                      <a:lnTo>
                        <a:pt x="729412" y="975023"/>
                      </a:lnTo>
                      <a:lnTo>
                        <a:pt x="725160" y="971316"/>
                      </a:lnTo>
                      <a:lnTo>
                        <a:pt x="722335" y="971042"/>
                      </a:lnTo>
                      <a:lnTo>
                        <a:pt x="719079" y="969211"/>
                      </a:lnTo>
                      <a:cubicBezTo>
                        <a:pt x="712184" y="967453"/>
                        <a:pt x="702700" y="966804"/>
                        <a:pt x="689293" y="967843"/>
                      </a:cubicBezTo>
                      <a:close/>
                      <a:moveTo>
                        <a:pt x="398862" y="959300"/>
                      </a:moveTo>
                      <a:lnTo>
                        <a:pt x="398861" y="959300"/>
                      </a:lnTo>
                      <a:lnTo>
                        <a:pt x="411984" y="965201"/>
                      </a:lnTo>
                      <a:lnTo>
                        <a:pt x="414414" y="968797"/>
                      </a:lnTo>
                      <a:lnTo>
                        <a:pt x="418220" y="977582"/>
                      </a:lnTo>
                      <a:lnTo>
                        <a:pt x="419107" y="980821"/>
                      </a:lnTo>
                      <a:lnTo>
                        <a:pt x="419924" y="986313"/>
                      </a:lnTo>
                      <a:cubicBezTo>
                        <a:pt x="409541" y="994663"/>
                        <a:pt x="401305" y="1004185"/>
                        <a:pt x="395049" y="1014479"/>
                      </a:cubicBezTo>
                      <a:lnTo>
                        <a:pt x="387641" y="1033184"/>
                      </a:lnTo>
                      <a:lnTo>
                        <a:pt x="384614" y="1037577"/>
                      </a:lnTo>
                      <a:lnTo>
                        <a:pt x="384465" y="1041202"/>
                      </a:lnTo>
                      <a:lnTo>
                        <a:pt x="382056" y="1047284"/>
                      </a:lnTo>
                      <a:cubicBezTo>
                        <a:pt x="379596" y="1058727"/>
                        <a:pt x="378950" y="1070545"/>
                        <a:pt x="379955" y="1082340"/>
                      </a:cubicBezTo>
                      <a:lnTo>
                        <a:pt x="382328" y="1092971"/>
                      </a:lnTo>
                      <a:lnTo>
                        <a:pt x="382143" y="1097462"/>
                      </a:lnTo>
                      <a:lnTo>
                        <a:pt x="384505" y="1102721"/>
                      </a:lnTo>
                      <a:lnTo>
                        <a:pt x="387752" y="1117260"/>
                      </a:lnTo>
                      <a:lnTo>
                        <a:pt x="397161" y="1130894"/>
                      </a:lnTo>
                      <a:lnTo>
                        <a:pt x="407513" y="1153937"/>
                      </a:lnTo>
                      <a:lnTo>
                        <a:pt x="420968" y="1165389"/>
                      </a:lnTo>
                      <a:lnTo>
                        <a:pt x="429075" y="1177137"/>
                      </a:lnTo>
                      <a:lnTo>
                        <a:pt x="452015" y="1191815"/>
                      </a:lnTo>
                      <a:lnTo>
                        <a:pt x="455726" y="1194973"/>
                      </a:lnTo>
                      <a:lnTo>
                        <a:pt x="458053" y="1195679"/>
                      </a:lnTo>
                      <a:lnTo>
                        <a:pt x="460617" y="1197319"/>
                      </a:lnTo>
                      <a:cubicBezTo>
                        <a:pt x="472175" y="1202565"/>
                        <a:pt x="484720" y="1206195"/>
                        <a:pt x="498089" y="1207814"/>
                      </a:cubicBezTo>
                      <a:lnTo>
                        <a:pt x="498090" y="1207814"/>
                      </a:lnTo>
                      <a:lnTo>
                        <a:pt x="458053" y="1195679"/>
                      </a:lnTo>
                      <a:lnTo>
                        <a:pt x="452015" y="1191815"/>
                      </a:lnTo>
                      <a:lnTo>
                        <a:pt x="420968" y="1165389"/>
                      </a:lnTo>
                      <a:lnTo>
                        <a:pt x="397161" y="1130894"/>
                      </a:lnTo>
                      <a:lnTo>
                        <a:pt x="384505" y="1102721"/>
                      </a:lnTo>
                      <a:lnTo>
                        <a:pt x="382328" y="1092971"/>
                      </a:lnTo>
                      <a:lnTo>
                        <a:pt x="384465" y="1041202"/>
                      </a:lnTo>
                      <a:lnTo>
                        <a:pt x="387641" y="1033184"/>
                      </a:lnTo>
                      <a:lnTo>
                        <a:pt x="419925" y="986313"/>
                      </a:lnTo>
                      <a:cubicBezTo>
                        <a:pt x="419925" y="986313"/>
                        <a:pt x="419838" y="984538"/>
                        <a:pt x="419401" y="981897"/>
                      </a:cubicBezTo>
                      <a:lnTo>
                        <a:pt x="419107" y="980821"/>
                      </a:lnTo>
                      <a:lnTo>
                        <a:pt x="418836" y="979002"/>
                      </a:lnTo>
                      <a:lnTo>
                        <a:pt x="418220" y="977582"/>
                      </a:lnTo>
                      <a:lnTo>
                        <a:pt x="416772" y="972287"/>
                      </a:lnTo>
                      <a:lnTo>
                        <a:pt x="414414" y="968797"/>
                      </a:lnTo>
                      <a:lnTo>
                        <a:pt x="413067" y="965688"/>
                      </a:lnTo>
                      <a:lnTo>
                        <a:pt x="411984" y="965201"/>
                      </a:lnTo>
                      <a:lnTo>
                        <a:pt x="410454" y="962936"/>
                      </a:lnTo>
                      <a:cubicBezTo>
                        <a:pt x="407557" y="960469"/>
                        <a:pt x="403781" y="958954"/>
                        <a:pt x="398862" y="959300"/>
                      </a:cubicBezTo>
                      <a:close/>
                      <a:moveTo>
                        <a:pt x="1765535" y="943908"/>
                      </a:moveTo>
                      <a:lnTo>
                        <a:pt x="1765535" y="943908"/>
                      </a:lnTo>
                      <a:lnTo>
                        <a:pt x="1796971" y="947765"/>
                      </a:lnTo>
                      <a:lnTo>
                        <a:pt x="1796972" y="947765"/>
                      </a:lnTo>
                      <a:close/>
                      <a:moveTo>
                        <a:pt x="256047" y="934558"/>
                      </a:moveTo>
                      <a:cubicBezTo>
                        <a:pt x="249720" y="933865"/>
                        <a:pt x="239780" y="934904"/>
                        <a:pt x="224524" y="938906"/>
                      </a:cubicBezTo>
                      <a:cubicBezTo>
                        <a:pt x="224524" y="938906"/>
                        <a:pt x="50082" y="1012788"/>
                        <a:pt x="92614" y="1212886"/>
                      </a:cubicBezTo>
                      <a:cubicBezTo>
                        <a:pt x="92614" y="1212886"/>
                        <a:pt x="111106" y="1226739"/>
                        <a:pt x="129906" y="1225738"/>
                      </a:cubicBezTo>
                      <a:lnTo>
                        <a:pt x="129907" y="1225738"/>
                      </a:lnTo>
                      <a:lnTo>
                        <a:pt x="104211" y="1219687"/>
                      </a:lnTo>
                      <a:cubicBezTo>
                        <a:pt x="97238" y="1216349"/>
                        <a:pt x="92615" y="1212886"/>
                        <a:pt x="92615" y="1212886"/>
                      </a:cubicBezTo>
                      <a:cubicBezTo>
                        <a:pt x="50083" y="1012788"/>
                        <a:pt x="224525" y="938906"/>
                        <a:pt x="224525" y="938906"/>
                      </a:cubicBezTo>
                      <a:lnTo>
                        <a:pt x="256047" y="934558"/>
                      </a:lnTo>
                      <a:close/>
                      <a:moveTo>
                        <a:pt x="1986208" y="925360"/>
                      </a:moveTo>
                      <a:lnTo>
                        <a:pt x="2026981" y="926346"/>
                      </a:lnTo>
                      <a:lnTo>
                        <a:pt x="2026981" y="926346"/>
                      </a:lnTo>
                      <a:lnTo>
                        <a:pt x="2070517" y="942003"/>
                      </a:lnTo>
                      <a:lnTo>
                        <a:pt x="2100228" y="962163"/>
                      </a:lnTo>
                      <a:lnTo>
                        <a:pt x="2115366" y="975408"/>
                      </a:lnTo>
                      <a:lnTo>
                        <a:pt x="2137563" y="1003792"/>
                      </a:lnTo>
                      <a:lnTo>
                        <a:pt x="2145723" y="1015055"/>
                      </a:lnTo>
                      <a:cubicBezTo>
                        <a:pt x="2152878" y="1026171"/>
                        <a:pt x="2158819" y="1035876"/>
                        <a:pt x="2164347" y="1042341"/>
                      </a:cubicBezTo>
                      <a:lnTo>
                        <a:pt x="2174315" y="1062173"/>
                      </a:lnTo>
                      <a:lnTo>
                        <a:pt x="2177239" y="1073089"/>
                      </a:lnTo>
                      <a:lnTo>
                        <a:pt x="2180730" y="1087374"/>
                      </a:lnTo>
                      <a:lnTo>
                        <a:pt x="2181479" y="1089577"/>
                      </a:lnTo>
                      <a:lnTo>
                        <a:pt x="2183689" y="1098396"/>
                      </a:lnTo>
                      <a:lnTo>
                        <a:pt x="2185828" y="1102362"/>
                      </a:lnTo>
                      <a:lnTo>
                        <a:pt x="2187556" y="1107443"/>
                      </a:lnTo>
                      <a:lnTo>
                        <a:pt x="2189098" y="1108425"/>
                      </a:lnTo>
                      <a:lnTo>
                        <a:pt x="2190979" y="1111913"/>
                      </a:lnTo>
                      <a:lnTo>
                        <a:pt x="2200752" y="1115847"/>
                      </a:lnTo>
                      <a:lnTo>
                        <a:pt x="2200754" y="1115848"/>
                      </a:lnTo>
                      <a:lnTo>
                        <a:pt x="2200754" y="1115848"/>
                      </a:lnTo>
                      <a:lnTo>
                        <a:pt x="2200752" y="1115847"/>
                      </a:lnTo>
                      <a:lnTo>
                        <a:pt x="2189098" y="1108425"/>
                      </a:lnTo>
                      <a:lnTo>
                        <a:pt x="2185828" y="1102362"/>
                      </a:lnTo>
                      <a:lnTo>
                        <a:pt x="2181479" y="1089577"/>
                      </a:lnTo>
                      <a:lnTo>
                        <a:pt x="2178927" y="1079393"/>
                      </a:lnTo>
                      <a:lnTo>
                        <a:pt x="2177239" y="1073089"/>
                      </a:lnTo>
                      <a:lnTo>
                        <a:pt x="2174814" y="1063165"/>
                      </a:lnTo>
                      <a:lnTo>
                        <a:pt x="2174315" y="1062173"/>
                      </a:lnTo>
                      <a:lnTo>
                        <a:pt x="2173534" y="1059256"/>
                      </a:lnTo>
                      <a:cubicBezTo>
                        <a:pt x="2171280" y="1052839"/>
                        <a:pt x="2168393" y="1046958"/>
                        <a:pt x="2164348" y="1042341"/>
                      </a:cubicBezTo>
                      <a:cubicBezTo>
                        <a:pt x="2158030" y="1034953"/>
                        <a:pt x="2151173" y="1023331"/>
                        <a:pt x="2142582" y="1010210"/>
                      </a:cubicBezTo>
                      <a:lnTo>
                        <a:pt x="2137563" y="1003792"/>
                      </a:lnTo>
                      <a:lnTo>
                        <a:pt x="2119821" y="979306"/>
                      </a:lnTo>
                      <a:lnTo>
                        <a:pt x="2115366" y="975408"/>
                      </a:lnTo>
                      <a:lnTo>
                        <a:pt x="2110413" y="969074"/>
                      </a:lnTo>
                      <a:lnTo>
                        <a:pt x="2100228" y="962163"/>
                      </a:lnTo>
                      <a:lnTo>
                        <a:pt x="2081841" y="946075"/>
                      </a:lnTo>
                      <a:lnTo>
                        <a:pt x="2070517" y="942003"/>
                      </a:lnTo>
                      <a:lnTo>
                        <a:pt x="2060677" y="935326"/>
                      </a:lnTo>
                      <a:cubicBezTo>
                        <a:pt x="2050526" y="931228"/>
                        <a:pt x="2039344" y="928121"/>
                        <a:pt x="2026982" y="926346"/>
                      </a:cubicBezTo>
                      <a:lnTo>
                        <a:pt x="2026981" y="926346"/>
                      </a:lnTo>
                      <a:close/>
                      <a:moveTo>
                        <a:pt x="427938" y="867486"/>
                      </a:moveTo>
                      <a:cubicBezTo>
                        <a:pt x="413453" y="867486"/>
                        <a:pt x="397619" y="874759"/>
                        <a:pt x="382016" y="885668"/>
                      </a:cubicBezTo>
                      <a:lnTo>
                        <a:pt x="372904" y="893852"/>
                      </a:lnTo>
                      <a:lnTo>
                        <a:pt x="364645" y="899283"/>
                      </a:lnTo>
                      <a:lnTo>
                        <a:pt x="346426" y="917634"/>
                      </a:lnTo>
                      <a:lnTo>
                        <a:pt x="337481" y="925668"/>
                      </a:lnTo>
                      <a:lnTo>
                        <a:pt x="332082" y="932082"/>
                      </a:lnTo>
                      <a:lnTo>
                        <a:pt x="327675" y="936521"/>
                      </a:lnTo>
                      <a:lnTo>
                        <a:pt x="309550" y="958850"/>
                      </a:lnTo>
                      <a:lnTo>
                        <a:pt x="303810" y="965669"/>
                      </a:lnTo>
                      <a:lnTo>
                        <a:pt x="301582" y="968665"/>
                      </a:lnTo>
                      <a:lnTo>
                        <a:pt x="300838" y="969582"/>
                      </a:lnTo>
                      <a:lnTo>
                        <a:pt x="295756" y="976502"/>
                      </a:lnTo>
                      <a:lnTo>
                        <a:pt x="294010" y="978851"/>
                      </a:lnTo>
                      <a:lnTo>
                        <a:pt x="293482" y="979599"/>
                      </a:lnTo>
                      <a:lnTo>
                        <a:pt x="293203" y="979979"/>
                      </a:lnTo>
                      <a:lnTo>
                        <a:pt x="290712" y="983523"/>
                      </a:lnTo>
                      <a:lnTo>
                        <a:pt x="290480" y="983851"/>
                      </a:lnTo>
                      <a:cubicBezTo>
                        <a:pt x="293100" y="1007555"/>
                        <a:pt x="299533" y="1018714"/>
                        <a:pt x="307710" y="1022119"/>
                      </a:cubicBezTo>
                      <a:lnTo>
                        <a:pt x="307711" y="1022119"/>
                      </a:lnTo>
                      <a:lnTo>
                        <a:pt x="297012" y="1010597"/>
                      </a:lnTo>
                      <a:cubicBezTo>
                        <a:pt x="294054" y="1004418"/>
                        <a:pt x="291791" y="995703"/>
                        <a:pt x="290481" y="983851"/>
                      </a:cubicBezTo>
                      <a:lnTo>
                        <a:pt x="290712" y="983523"/>
                      </a:lnTo>
                      <a:lnTo>
                        <a:pt x="293482" y="979599"/>
                      </a:lnTo>
                      <a:lnTo>
                        <a:pt x="295756" y="976502"/>
                      </a:lnTo>
                      <a:lnTo>
                        <a:pt x="301582" y="968665"/>
                      </a:lnTo>
                      <a:lnTo>
                        <a:pt x="309550" y="958850"/>
                      </a:lnTo>
                      <a:lnTo>
                        <a:pt x="332082" y="932082"/>
                      </a:lnTo>
                      <a:lnTo>
                        <a:pt x="346426" y="917634"/>
                      </a:lnTo>
                      <a:lnTo>
                        <a:pt x="372904" y="893852"/>
                      </a:lnTo>
                      <a:lnTo>
                        <a:pt x="405397" y="872486"/>
                      </a:lnTo>
                      <a:lnTo>
                        <a:pt x="427939" y="867486"/>
                      </a:lnTo>
                      <a:close/>
                      <a:moveTo>
                        <a:pt x="1029718" y="808954"/>
                      </a:moveTo>
                      <a:lnTo>
                        <a:pt x="1035096" y="843471"/>
                      </a:lnTo>
                      <a:lnTo>
                        <a:pt x="1032706" y="812505"/>
                      </a:lnTo>
                      <a:close/>
                      <a:moveTo>
                        <a:pt x="440882" y="804070"/>
                      </a:moveTo>
                      <a:cubicBezTo>
                        <a:pt x="440882" y="804070"/>
                        <a:pt x="437740" y="804265"/>
                        <a:pt x="432492" y="805015"/>
                      </a:cubicBezTo>
                      <a:lnTo>
                        <a:pt x="430154" y="805492"/>
                      </a:lnTo>
                      <a:lnTo>
                        <a:pt x="426580" y="805965"/>
                      </a:lnTo>
                      <a:lnTo>
                        <a:pt x="423037" y="806941"/>
                      </a:lnTo>
                      <a:lnTo>
                        <a:pt x="411465" y="809297"/>
                      </a:lnTo>
                      <a:lnTo>
                        <a:pt x="401232" y="812945"/>
                      </a:lnTo>
                      <a:lnTo>
                        <a:pt x="393496" y="815075"/>
                      </a:lnTo>
                      <a:lnTo>
                        <a:pt x="390663" y="816713"/>
                      </a:lnTo>
                      <a:lnTo>
                        <a:pt x="384018" y="819082"/>
                      </a:lnTo>
                      <a:cubicBezTo>
                        <a:pt x="374489" y="823502"/>
                        <a:pt x="364927" y="829200"/>
                        <a:pt x="356367" y="836538"/>
                      </a:cubicBezTo>
                      <a:lnTo>
                        <a:pt x="390663" y="816713"/>
                      </a:lnTo>
                      <a:lnTo>
                        <a:pt x="401232" y="812945"/>
                      </a:lnTo>
                      <a:lnTo>
                        <a:pt x="423037" y="806941"/>
                      </a:lnTo>
                      <a:lnTo>
                        <a:pt x="430154" y="805492"/>
                      </a:lnTo>
                      <a:close/>
                      <a:moveTo>
                        <a:pt x="1018311" y="795397"/>
                      </a:moveTo>
                      <a:cubicBezTo>
                        <a:pt x="1014017" y="793708"/>
                        <a:pt x="1009070" y="793618"/>
                        <a:pt x="1003631" y="795508"/>
                      </a:cubicBezTo>
                      <a:cubicBezTo>
                        <a:pt x="996379" y="798029"/>
                        <a:pt x="988250" y="804070"/>
                        <a:pt x="979620" y="814537"/>
                      </a:cubicBezTo>
                      <a:cubicBezTo>
                        <a:pt x="979620" y="814537"/>
                        <a:pt x="853256" y="1083592"/>
                        <a:pt x="942635" y="1236898"/>
                      </a:cubicBezTo>
                      <a:cubicBezTo>
                        <a:pt x="942635" y="1236898"/>
                        <a:pt x="945518" y="1239127"/>
                        <a:pt x="951002" y="1242332"/>
                      </a:cubicBezTo>
                      <a:lnTo>
                        <a:pt x="953670" y="1243588"/>
                      </a:lnTo>
                      <a:lnTo>
                        <a:pt x="957343" y="1245816"/>
                      </a:lnTo>
                      <a:lnTo>
                        <a:pt x="961782" y="1247407"/>
                      </a:lnTo>
                      <a:lnTo>
                        <a:pt x="974979" y="1253619"/>
                      </a:lnTo>
                      <a:lnTo>
                        <a:pt x="989111" y="1257203"/>
                      </a:lnTo>
                      <a:lnTo>
                        <a:pt x="998806" y="1260679"/>
                      </a:lnTo>
                      <a:lnTo>
                        <a:pt x="1003707" y="1260906"/>
                      </a:lnTo>
                      <a:lnTo>
                        <a:pt x="1012885" y="1263233"/>
                      </a:lnTo>
                      <a:cubicBezTo>
                        <a:pt x="1027655" y="1265323"/>
                        <a:pt x="1044465" y="1265881"/>
                        <a:pt x="1063037" y="1263651"/>
                      </a:cubicBezTo>
                      <a:lnTo>
                        <a:pt x="1063037" y="1263651"/>
                      </a:lnTo>
                      <a:lnTo>
                        <a:pt x="1003707" y="1260906"/>
                      </a:lnTo>
                      <a:lnTo>
                        <a:pt x="989111" y="1257203"/>
                      </a:lnTo>
                      <a:lnTo>
                        <a:pt x="961782" y="1247407"/>
                      </a:lnTo>
                      <a:lnTo>
                        <a:pt x="953670" y="1243588"/>
                      </a:lnTo>
                      <a:lnTo>
                        <a:pt x="942636" y="1236898"/>
                      </a:lnTo>
                      <a:cubicBezTo>
                        <a:pt x="853257" y="1083592"/>
                        <a:pt x="979620" y="814537"/>
                        <a:pt x="979620" y="814537"/>
                      </a:cubicBezTo>
                      <a:cubicBezTo>
                        <a:pt x="988250" y="804070"/>
                        <a:pt x="996379" y="798029"/>
                        <a:pt x="1003631" y="795508"/>
                      </a:cubicBezTo>
                      <a:close/>
                      <a:moveTo>
                        <a:pt x="681281" y="791168"/>
                      </a:moveTo>
                      <a:lnTo>
                        <a:pt x="681716" y="836578"/>
                      </a:lnTo>
                      <a:lnTo>
                        <a:pt x="680484" y="851072"/>
                      </a:lnTo>
                      <a:lnTo>
                        <a:pt x="676095" y="884761"/>
                      </a:lnTo>
                      <a:lnTo>
                        <a:pt x="670861" y="900354"/>
                      </a:lnTo>
                      <a:lnTo>
                        <a:pt x="658268" y="923351"/>
                      </a:lnTo>
                      <a:lnTo>
                        <a:pt x="640598" y="938873"/>
                      </a:lnTo>
                      <a:lnTo>
                        <a:pt x="636967" y="940909"/>
                      </a:lnTo>
                      <a:lnTo>
                        <a:pt x="610709" y="943667"/>
                      </a:lnTo>
                      <a:cubicBezTo>
                        <a:pt x="620129" y="944618"/>
                        <a:pt x="628330" y="943883"/>
                        <a:pt x="635466" y="941751"/>
                      </a:cubicBezTo>
                      <a:lnTo>
                        <a:pt x="636967" y="940909"/>
                      </a:lnTo>
                      <a:lnTo>
                        <a:pt x="638459" y="940752"/>
                      </a:lnTo>
                      <a:lnTo>
                        <a:pt x="640598" y="938873"/>
                      </a:lnTo>
                      <a:lnTo>
                        <a:pt x="653830" y="931454"/>
                      </a:lnTo>
                      <a:lnTo>
                        <a:pt x="658268" y="923351"/>
                      </a:lnTo>
                      <a:lnTo>
                        <a:pt x="665181" y="917278"/>
                      </a:lnTo>
                      <a:lnTo>
                        <a:pt x="670861" y="900354"/>
                      </a:lnTo>
                      <a:lnTo>
                        <a:pt x="675063" y="892682"/>
                      </a:lnTo>
                      <a:lnTo>
                        <a:pt x="676095" y="884761"/>
                      </a:lnTo>
                      <a:lnTo>
                        <a:pt x="678137" y="878674"/>
                      </a:lnTo>
                      <a:lnTo>
                        <a:pt x="680484" y="851072"/>
                      </a:lnTo>
                      <a:lnTo>
                        <a:pt x="681761" y="841271"/>
                      </a:lnTo>
                      <a:lnTo>
                        <a:pt x="681716" y="836578"/>
                      </a:lnTo>
                      <a:lnTo>
                        <a:pt x="681960" y="833706"/>
                      </a:lnTo>
                      <a:close/>
                      <a:moveTo>
                        <a:pt x="2336942" y="789294"/>
                      </a:moveTo>
                      <a:lnTo>
                        <a:pt x="2336941" y="789294"/>
                      </a:lnTo>
                      <a:lnTo>
                        <a:pt x="2350662" y="794915"/>
                      </a:lnTo>
                      <a:lnTo>
                        <a:pt x="2350672" y="794945"/>
                      </a:lnTo>
                      <a:lnTo>
                        <a:pt x="2357003" y="814001"/>
                      </a:lnTo>
                      <a:lnTo>
                        <a:pt x="2357557" y="823380"/>
                      </a:lnTo>
                      <a:lnTo>
                        <a:pt x="2357968" y="841519"/>
                      </a:lnTo>
                      <a:lnTo>
                        <a:pt x="2351357" y="897183"/>
                      </a:lnTo>
                      <a:lnTo>
                        <a:pt x="2339080" y="953624"/>
                      </a:lnTo>
                      <a:lnTo>
                        <a:pt x="2332187" y="982395"/>
                      </a:lnTo>
                      <a:lnTo>
                        <a:pt x="2329248" y="992083"/>
                      </a:lnTo>
                      <a:lnTo>
                        <a:pt x="2307353" y="1055886"/>
                      </a:lnTo>
                      <a:cubicBezTo>
                        <a:pt x="2302653" y="1067276"/>
                        <a:pt x="2298656" y="1077089"/>
                        <a:pt x="2295345" y="1085544"/>
                      </a:cubicBezTo>
                      <a:lnTo>
                        <a:pt x="2292980" y="1091993"/>
                      </a:lnTo>
                      <a:lnTo>
                        <a:pt x="2290893" y="1097235"/>
                      </a:lnTo>
                      <a:lnTo>
                        <a:pt x="2290178" y="1099632"/>
                      </a:lnTo>
                      <a:lnTo>
                        <a:pt x="2287455" y="1107055"/>
                      </a:lnTo>
                      <a:lnTo>
                        <a:pt x="2286862" y="1110746"/>
                      </a:lnTo>
                      <a:lnTo>
                        <a:pt x="2283582" y="1121742"/>
                      </a:lnTo>
                      <a:lnTo>
                        <a:pt x="2284240" y="1127071"/>
                      </a:lnTo>
                      <a:lnTo>
                        <a:pt x="2283622" y="1130923"/>
                      </a:lnTo>
                      <a:lnTo>
                        <a:pt x="2284808" y="1131663"/>
                      </a:lnTo>
                      <a:lnTo>
                        <a:pt x="2285080" y="1133862"/>
                      </a:lnTo>
                      <a:lnTo>
                        <a:pt x="2295043" y="1138051"/>
                      </a:lnTo>
                      <a:lnTo>
                        <a:pt x="2295044" y="1138052"/>
                      </a:lnTo>
                      <a:lnTo>
                        <a:pt x="2295045" y="1138052"/>
                      </a:lnTo>
                      <a:lnTo>
                        <a:pt x="2319955" y="1138969"/>
                      </a:lnTo>
                      <a:lnTo>
                        <a:pt x="2320914" y="1139004"/>
                      </a:lnTo>
                      <a:lnTo>
                        <a:pt x="2320914" y="1139004"/>
                      </a:lnTo>
                      <a:lnTo>
                        <a:pt x="2319955" y="1138969"/>
                      </a:lnTo>
                      <a:lnTo>
                        <a:pt x="2295045" y="1138052"/>
                      </a:lnTo>
                      <a:lnTo>
                        <a:pt x="2295045" y="1138052"/>
                      </a:lnTo>
                      <a:lnTo>
                        <a:pt x="2295043" y="1138051"/>
                      </a:lnTo>
                      <a:lnTo>
                        <a:pt x="2284808" y="1131663"/>
                      </a:lnTo>
                      <a:lnTo>
                        <a:pt x="2284240" y="1127071"/>
                      </a:lnTo>
                      <a:lnTo>
                        <a:pt x="2286862" y="1110746"/>
                      </a:lnTo>
                      <a:lnTo>
                        <a:pt x="2290178" y="1099632"/>
                      </a:lnTo>
                      <a:lnTo>
                        <a:pt x="2292980" y="1091993"/>
                      </a:lnTo>
                      <a:lnTo>
                        <a:pt x="2307354" y="1055886"/>
                      </a:lnTo>
                      <a:cubicBezTo>
                        <a:pt x="2312054" y="1044573"/>
                        <a:pt x="2316774" y="1031807"/>
                        <a:pt x="2321342" y="1018143"/>
                      </a:cubicBezTo>
                      <a:lnTo>
                        <a:pt x="2329248" y="992083"/>
                      </a:lnTo>
                      <a:lnTo>
                        <a:pt x="2331296" y="986116"/>
                      </a:lnTo>
                      <a:lnTo>
                        <a:pt x="2332187" y="982395"/>
                      </a:lnTo>
                      <a:lnTo>
                        <a:pt x="2334428" y="975010"/>
                      </a:lnTo>
                      <a:lnTo>
                        <a:pt x="2339080" y="953624"/>
                      </a:lnTo>
                      <a:lnTo>
                        <a:pt x="2350134" y="907481"/>
                      </a:lnTo>
                      <a:lnTo>
                        <a:pt x="2351357" y="897183"/>
                      </a:lnTo>
                      <a:lnTo>
                        <a:pt x="2353816" y="885879"/>
                      </a:lnTo>
                      <a:cubicBezTo>
                        <a:pt x="2355954" y="871815"/>
                        <a:pt x="2357432" y="858515"/>
                        <a:pt x="2358081" y="846534"/>
                      </a:cubicBezTo>
                      <a:lnTo>
                        <a:pt x="2357968" y="841519"/>
                      </a:lnTo>
                      <a:lnTo>
                        <a:pt x="2358409" y="837805"/>
                      </a:lnTo>
                      <a:lnTo>
                        <a:pt x="2357557" y="823380"/>
                      </a:lnTo>
                      <a:lnTo>
                        <a:pt x="2357370" y="815104"/>
                      </a:lnTo>
                      <a:lnTo>
                        <a:pt x="2357003" y="814001"/>
                      </a:lnTo>
                      <a:lnTo>
                        <a:pt x="2356879" y="811898"/>
                      </a:lnTo>
                      <a:lnTo>
                        <a:pt x="2350672" y="794945"/>
                      </a:lnTo>
                      <a:lnTo>
                        <a:pt x="2350663" y="794915"/>
                      </a:lnTo>
                      <a:cubicBezTo>
                        <a:pt x="2347315" y="790429"/>
                        <a:pt x="2342798" y="788370"/>
                        <a:pt x="2336942" y="789294"/>
                      </a:cubicBezTo>
                      <a:close/>
                      <a:moveTo>
                        <a:pt x="509987" y="779317"/>
                      </a:moveTo>
                      <a:cubicBezTo>
                        <a:pt x="506259" y="780443"/>
                        <a:pt x="501752" y="783906"/>
                        <a:pt x="496358" y="791141"/>
                      </a:cubicBezTo>
                      <a:lnTo>
                        <a:pt x="494856" y="798090"/>
                      </a:lnTo>
                      <a:lnTo>
                        <a:pt x="492870" y="801617"/>
                      </a:lnTo>
                      <a:lnTo>
                        <a:pt x="474255" y="811140"/>
                      </a:lnTo>
                      <a:lnTo>
                        <a:pt x="474255" y="811141"/>
                      </a:lnTo>
                      <a:lnTo>
                        <a:pt x="474255" y="811141"/>
                      </a:lnTo>
                      <a:lnTo>
                        <a:pt x="474255" y="811140"/>
                      </a:lnTo>
                      <a:lnTo>
                        <a:pt x="490580" y="805686"/>
                      </a:lnTo>
                      <a:lnTo>
                        <a:pt x="492870" y="801617"/>
                      </a:lnTo>
                      <a:lnTo>
                        <a:pt x="494246" y="800914"/>
                      </a:lnTo>
                      <a:lnTo>
                        <a:pt x="494856" y="798090"/>
                      </a:lnTo>
                      <a:lnTo>
                        <a:pt x="495925" y="796191"/>
                      </a:lnTo>
                      <a:cubicBezTo>
                        <a:pt x="496551" y="793296"/>
                        <a:pt x="496358" y="791141"/>
                        <a:pt x="496358" y="791141"/>
                      </a:cubicBezTo>
                      <a:lnTo>
                        <a:pt x="509987" y="779317"/>
                      </a:lnTo>
                      <a:close/>
                      <a:moveTo>
                        <a:pt x="2601292" y="757855"/>
                      </a:moveTo>
                      <a:lnTo>
                        <a:pt x="2601291" y="757855"/>
                      </a:lnTo>
                      <a:lnTo>
                        <a:pt x="2606626" y="763218"/>
                      </a:lnTo>
                      <a:cubicBezTo>
                        <a:pt x="2608775" y="766013"/>
                        <a:pt x="2611317" y="769899"/>
                        <a:pt x="2614322" y="775133"/>
                      </a:cubicBezTo>
                      <a:lnTo>
                        <a:pt x="2624988" y="811007"/>
                      </a:lnTo>
                      <a:lnTo>
                        <a:pt x="2626106" y="816758"/>
                      </a:lnTo>
                      <a:lnTo>
                        <a:pt x="2627538" y="836324"/>
                      </a:lnTo>
                      <a:lnTo>
                        <a:pt x="2628988" y="873415"/>
                      </a:lnTo>
                      <a:lnTo>
                        <a:pt x="2627243" y="892919"/>
                      </a:lnTo>
                      <a:lnTo>
                        <a:pt x="2621067" y="930287"/>
                      </a:lnTo>
                      <a:lnTo>
                        <a:pt x="2620269" y="933160"/>
                      </a:lnTo>
                      <a:lnTo>
                        <a:pt x="2612234" y="948308"/>
                      </a:lnTo>
                      <a:lnTo>
                        <a:pt x="2612215" y="948342"/>
                      </a:lnTo>
                      <a:lnTo>
                        <a:pt x="2600762" y="954298"/>
                      </a:lnTo>
                      <a:lnTo>
                        <a:pt x="2600762" y="954298"/>
                      </a:lnTo>
                      <a:cubicBezTo>
                        <a:pt x="2605077" y="954298"/>
                        <a:pt x="2608891" y="952162"/>
                        <a:pt x="2612216" y="948342"/>
                      </a:cubicBezTo>
                      <a:lnTo>
                        <a:pt x="2612234" y="948308"/>
                      </a:lnTo>
                      <a:lnTo>
                        <a:pt x="2619829" y="934746"/>
                      </a:lnTo>
                      <a:lnTo>
                        <a:pt x="2620269" y="933160"/>
                      </a:lnTo>
                      <a:lnTo>
                        <a:pt x="2620738" y="932277"/>
                      </a:lnTo>
                      <a:lnTo>
                        <a:pt x="2621067" y="930287"/>
                      </a:lnTo>
                      <a:lnTo>
                        <a:pt x="2625247" y="915223"/>
                      </a:lnTo>
                      <a:lnTo>
                        <a:pt x="2627243" y="892919"/>
                      </a:lnTo>
                      <a:lnTo>
                        <a:pt x="2629271" y="880646"/>
                      </a:lnTo>
                      <a:lnTo>
                        <a:pt x="2628988" y="873415"/>
                      </a:lnTo>
                      <a:lnTo>
                        <a:pt x="2629683" y="865648"/>
                      </a:lnTo>
                      <a:lnTo>
                        <a:pt x="2627538" y="836324"/>
                      </a:lnTo>
                      <a:lnTo>
                        <a:pt x="2626940" y="821050"/>
                      </a:lnTo>
                      <a:lnTo>
                        <a:pt x="2626106" y="816758"/>
                      </a:lnTo>
                      <a:lnTo>
                        <a:pt x="2625913" y="814118"/>
                      </a:lnTo>
                      <a:lnTo>
                        <a:pt x="2624988" y="811007"/>
                      </a:lnTo>
                      <a:lnTo>
                        <a:pt x="2621881" y="795028"/>
                      </a:lnTo>
                      <a:cubicBezTo>
                        <a:pt x="2619775" y="787225"/>
                        <a:pt x="2617251" y="780443"/>
                        <a:pt x="2614323" y="775133"/>
                      </a:cubicBezTo>
                      <a:cubicBezTo>
                        <a:pt x="2608313" y="764666"/>
                        <a:pt x="2604153" y="759587"/>
                        <a:pt x="2601292" y="757855"/>
                      </a:cubicBezTo>
                      <a:close/>
                      <a:moveTo>
                        <a:pt x="694841" y="739577"/>
                      </a:moveTo>
                      <a:cubicBezTo>
                        <a:pt x="687290" y="742809"/>
                        <a:pt x="680047" y="756662"/>
                        <a:pt x="681280" y="791141"/>
                      </a:cubicBezTo>
                      <a:cubicBezTo>
                        <a:pt x="680664" y="773902"/>
                        <a:pt x="682166" y="761819"/>
                        <a:pt x="684767" y="753642"/>
                      </a:cubicBezTo>
                      <a:lnTo>
                        <a:pt x="694841" y="739577"/>
                      </a:lnTo>
                      <a:close/>
                      <a:moveTo>
                        <a:pt x="1893175" y="725473"/>
                      </a:moveTo>
                      <a:lnTo>
                        <a:pt x="1879630" y="731521"/>
                      </a:lnTo>
                      <a:lnTo>
                        <a:pt x="1875135" y="734806"/>
                      </a:lnTo>
                      <a:close/>
                      <a:moveTo>
                        <a:pt x="1893182" y="725470"/>
                      </a:moveTo>
                      <a:lnTo>
                        <a:pt x="1893182" y="725470"/>
                      </a:lnTo>
                      <a:lnTo>
                        <a:pt x="1900931" y="726618"/>
                      </a:lnTo>
                      <a:cubicBezTo>
                        <a:pt x="1902992" y="728841"/>
                        <a:pt x="1903146" y="733420"/>
                        <a:pt x="1901143" y="740654"/>
                      </a:cubicBezTo>
                      <a:cubicBezTo>
                        <a:pt x="1893130" y="770207"/>
                        <a:pt x="1840735" y="770207"/>
                        <a:pt x="1861693" y="814537"/>
                      </a:cubicBezTo>
                      <a:lnTo>
                        <a:pt x="1866697" y="839451"/>
                      </a:lnTo>
                      <a:lnTo>
                        <a:pt x="1865245" y="844744"/>
                      </a:lnTo>
                      <a:lnTo>
                        <a:pt x="1860015" y="852338"/>
                      </a:lnTo>
                      <a:lnTo>
                        <a:pt x="1836817" y="861117"/>
                      </a:lnTo>
                      <a:lnTo>
                        <a:pt x="1836816" y="861117"/>
                      </a:lnTo>
                      <a:lnTo>
                        <a:pt x="1836816" y="861117"/>
                      </a:lnTo>
                      <a:lnTo>
                        <a:pt x="1836817" y="861117"/>
                      </a:lnTo>
                      <a:lnTo>
                        <a:pt x="1856685" y="857173"/>
                      </a:lnTo>
                      <a:lnTo>
                        <a:pt x="1860015" y="852338"/>
                      </a:lnTo>
                      <a:lnTo>
                        <a:pt x="1863525" y="851009"/>
                      </a:lnTo>
                      <a:lnTo>
                        <a:pt x="1865245" y="844744"/>
                      </a:lnTo>
                      <a:lnTo>
                        <a:pt x="1867193" y="841916"/>
                      </a:lnTo>
                      <a:lnTo>
                        <a:pt x="1866697" y="839451"/>
                      </a:lnTo>
                      <a:lnTo>
                        <a:pt x="1867579" y="836239"/>
                      </a:lnTo>
                      <a:cubicBezTo>
                        <a:pt x="1867430" y="830179"/>
                        <a:pt x="1865624" y="822964"/>
                        <a:pt x="1861694" y="814537"/>
                      </a:cubicBezTo>
                      <a:cubicBezTo>
                        <a:pt x="1840736" y="770207"/>
                        <a:pt x="1893131" y="770207"/>
                        <a:pt x="1901144" y="740654"/>
                      </a:cubicBezTo>
                      <a:cubicBezTo>
                        <a:pt x="1903147" y="733420"/>
                        <a:pt x="1902993" y="728841"/>
                        <a:pt x="1900932" y="726618"/>
                      </a:cubicBezTo>
                      <a:cubicBezTo>
                        <a:pt x="1899386" y="724951"/>
                        <a:pt x="1896768" y="724611"/>
                        <a:pt x="1893182" y="725470"/>
                      </a:cubicBezTo>
                      <a:close/>
                      <a:moveTo>
                        <a:pt x="2497207" y="706176"/>
                      </a:moveTo>
                      <a:lnTo>
                        <a:pt x="2497206" y="706176"/>
                      </a:lnTo>
                      <a:lnTo>
                        <a:pt x="2516440" y="715281"/>
                      </a:lnTo>
                      <a:lnTo>
                        <a:pt x="2516457" y="715317"/>
                      </a:lnTo>
                      <a:lnTo>
                        <a:pt x="2528152" y="741662"/>
                      </a:lnTo>
                      <a:lnTo>
                        <a:pt x="2530663" y="754192"/>
                      </a:lnTo>
                      <a:lnTo>
                        <a:pt x="2534590" y="777499"/>
                      </a:lnTo>
                      <a:lnTo>
                        <a:pt x="2538078" y="849229"/>
                      </a:lnTo>
                      <a:lnTo>
                        <a:pt x="2537954" y="868880"/>
                      </a:lnTo>
                      <a:lnTo>
                        <a:pt x="2537516" y="886031"/>
                      </a:lnTo>
                      <a:lnTo>
                        <a:pt x="2536418" y="910429"/>
                      </a:lnTo>
                      <a:lnTo>
                        <a:pt x="2535701" y="923568"/>
                      </a:lnTo>
                      <a:lnTo>
                        <a:pt x="2534321" y="942896"/>
                      </a:lnTo>
                      <a:lnTo>
                        <a:pt x="2533802" y="949758"/>
                      </a:lnTo>
                      <a:lnTo>
                        <a:pt x="2533020" y="958530"/>
                      </a:lnTo>
                      <a:lnTo>
                        <a:pt x="2532957" y="959223"/>
                      </a:lnTo>
                      <a:cubicBezTo>
                        <a:pt x="2505219" y="992470"/>
                        <a:pt x="2526793" y="1008478"/>
                        <a:pt x="2526793" y="1008478"/>
                      </a:cubicBezTo>
                      <a:lnTo>
                        <a:pt x="2526794" y="1008477"/>
                      </a:lnTo>
                      <a:lnTo>
                        <a:pt x="2519474" y="996318"/>
                      </a:lnTo>
                      <a:cubicBezTo>
                        <a:pt x="2517548" y="988160"/>
                        <a:pt x="2519089" y="975846"/>
                        <a:pt x="2532958" y="959223"/>
                      </a:cubicBezTo>
                      <a:lnTo>
                        <a:pt x="2533020" y="958530"/>
                      </a:lnTo>
                      <a:lnTo>
                        <a:pt x="2533738" y="950607"/>
                      </a:lnTo>
                      <a:lnTo>
                        <a:pt x="2533802" y="949758"/>
                      </a:lnTo>
                      <a:lnTo>
                        <a:pt x="2533950" y="948097"/>
                      </a:lnTo>
                      <a:lnTo>
                        <a:pt x="2534321" y="942896"/>
                      </a:lnTo>
                      <a:lnTo>
                        <a:pt x="2535486" y="927504"/>
                      </a:lnTo>
                      <a:lnTo>
                        <a:pt x="2535701" y="923568"/>
                      </a:lnTo>
                      <a:lnTo>
                        <a:pt x="2536040" y="918818"/>
                      </a:lnTo>
                      <a:lnTo>
                        <a:pt x="2536418" y="910429"/>
                      </a:lnTo>
                      <a:lnTo>
                        <a:pt x="2537312" y="894032"/>
                      </a:lnTo>
                      <a:lnTo>
                        <a:pt x="2537516" y="886031"/>
                      </a:lnTo>
                      <a:lnTo>
                        <a:pt x="2537899" y="877534"/>
                      </a:lnTo>
                      <a:lnTo>
                        <a:pt x="2537954" y="868880"/>
                      </a:lnTo>
                      <a:lnTo>
                        <a:pt x="2538325" y="854310"/>
                      </a:lnTo>
                      <a:lnTo>
                        <a:pt x="2538078" y="849229"/>
                      </a:lnTo>
                      <a:lnTo>
                        <a:pt x="2538198" y="830391"/>
                      </a:lnTo>
                      <a:cubicBezTo>
                        <a:pt x="2537889" y="814383"/>
                        <a:pt x="2537100" y="798423"/>
                        <a:pt x="2535607" y="783536"/>
                      </a:cubicBezTo>
                      <a:lnTo>
                        <a:pt x="2534590" y="777499"/>
                      </a:lnTo>
                      <a:lnTo>
                        <a:pt x="2534351" y="772588"/>
                      </a:lnTo>
                      <a:lnTo>
                        <a:pt x="2530663" y="754192"/>
                      </a:lnTo>
                      <a:lnTo>
                        <a:pt x="2528798" y="743117"/>
                      </a:lnTo>
                      <a:lnTo>
                        <a:pt x="2528152" y="741662"/>
                      </a:lnTo>
                      <a:lnTo>
                        <a:pt x="2527583" y="738823"/>
                      </a:lnTo>
                      <a:lnTo>
                        <a:pt x="2516457" y="715317"/>
                      </a:lnTo>
                      <a:lnTo>
                        <a:pt x="2516441" y="715281"/>
                      </a:lnTo>
                      <a:cubicBezTo>
                        <a:pt x="2511249" y="708783"/>
                        <a:pt x="2504912" y="705406"/>
                        <a:pt x="2497207" y="706176"/>
                      </a:cubicBezTo>
                      <a:close/>
                      <a:moveTo>
                        <a:pt x="1827791" y="682164"/>
                      </a:moveTo>
                      <a:cubicBezTo>
                        <a:pt x="1802519" y="686628"/>
                        <a:pt x="1781715" y="695555"/>
                        <a:pt x="1764388" y="707022"/>
                      </a:cubicBezTo>
                      <a:lnTo>
                        <a:pt x="1764375" y="707035"/>
                      </a:lnTo>
                      <a:lnTo>
                        <a:pt x="1730853" y="736298"/>
                      </a:lnTo>
                      <a:lnTo>
                        <a:pt x="1725215" y="743944"/>
                      </a:lnTo>
                      <a:lnTo>
                        <a:pt x="1721847" y="747119"/>
                      </a:lnTo>
                      <a:lnTo>
                        <a:pt x="1715744" y="756791"/>
                      </a:lnTo>
                      <a:lnTo>
                        <a:pt x="1706540" y="769274"/>
                      </a:lnTo>
                      <a:lnTo>
                        <a:pt x="1697088" y="786356"/>
                      </a:lnTo>
                      <a:lnTo>
                        <a:pt x="1694214" y="790910"/>
                      </a:lnTo>
                      <a:cubicBezTo>
                        <a:pt x="1686827" y="804840"/>
                        <a:pt x="1680933" y="817462"/>
                        <a:pt x="1675539" y="826851"/>
                      </a:cubicBezTo>
                      <a:cubicBezTo>
                        <a:pt x="1653349" y="864407"/>
                        <a:pt x="1584311" y="965380"/>
                        <a:pt x="1621912" y="1018329"/>
                      </a:cubicBezTo>
                      <a:cubicBezTo>
                        <a:pt x="1631312" y="1031720"/>
                        <a:pt x="1640712" y="1036338"/>
                        <a:pt x="1649525" y="1035732"/>
                      </a:cubicBezTo>
                      <a:lnTo>
                        <a:pt x="1649526" y="1035732"/>
                      </a:lnTo>
                      <a:lnTo>
                        <a:pt x="1635940" y="1032279"/>
                      </a:lnTo>
                      <a:cubicBezTo>
                        <a:pt x="1631313" y="1029527"/>
                        <a:pt x="1626613" y="1025025"/>
                        <a:pt x="1621913" y="1018329"/>
                      </a:cubicBezTo>
                      <a:cubicBezTo>
                        <a:pt x="1584312" y="965380"/>
                        <a:pt x="1653350" y="864407"/>
                        <a:pt x="1675540" y="826851"/>
                      </a:cubicBezTo>
                      <a:cubicBezTo>
                        <a:pt x="1679585" y="819809"/>
                        <a:pt x="1683912" y="810949"/>
                        <a:pt x="1688939" y="801082"/>
                      </a:cubicBezTo>
                      <a:lnTo>
                        <a:pt x="1697088" y="786356"/>
                      </a:lnTo>
                      <a:lnTo>
                        <a:pt x="1715744" y="756791"/>
                      </a:lnTo>
                      <a:lnTo>
                        <a:pt x="1725215" y="743944"/>
                      </a:lnTo>
                      <a:lnTo>
                        <a:pt x="1764375" y="707035"/>
                      </a:lnTo>
                      <a:lnTo>
                        <a:pt x="1764389" y="707022"/>
                      </a:lnTo>
                      <a:lnTo>
                        <a:pt x="1827792" y="682164"/>
                      </a:lnTo>
                      <a:close/>
                      <a:moveTo>
                        <a:pt x="904630" y="655795"/>
                      </a:moveTo>
                      <a:lnTo>
                        <a:pt x="904630" y="655795"/>
                      </a:lnTo>
                      <a:lnTo>
                        <a:pt x="926583" y="658258"/>
                      </a:lnTo>
                      <a:lnTo>
                        <a:pt x="929404" y="658574"/>
                      </a:lnTo>
                      <a:lnTo>
                        <a:pt x="929404" y="658574"/>
                      </a:lnTo>
                      <a:lnTo>
                        <a:pt x="929405" y="658574"/>
                      </a:lnTo>
                      <a:lnTo>
                        <a:pt x="934312" y="660700"/>
                      </a:lnTo>
                      <a:lnTo>
                        <a:pt x="961127" y="672313"/>
                      </a:lnTo>
                      <a:cubicBezTo>
                        <a:pt x="961127" y="672313"/>
                        <a:pt x="998111" y="725262"/>
                        <a:pt x="950648" y="772670"/>
                      </a:cubicBezTo>
                      <a:cubicBezTo>
                        <a:pt x="915051" y="808226"/>
                        <a:pt x="892630" y="889843"/>
                        <a:pt x="883643" y="955183"/>
                      </a:cubicBezTo>
                      <a:cubicBezTo>
                        <a:pt x="892630" y="889843"/>
                        <a:pt x="915051" y="808226"/>
                        <a:pt x="950649" y="772670"/>
                      </a:cubicBezTo>
                      <a:cubicBezTo>
                        <a:pt x="998112" y="725262"/>
                        <a:pt x="961128" y="672313"/>
                        <a:pt x="961128" y="672313"/>
                      </a:cubicBezTo>
                      <a:lnTo>
                        <a:pt x="934312" y="660700"/>
                      </a:lnTo>
                      <a:lnTo>
                        <a:pt x="929404" y="658574"/>
                      </a:lnTo>
                      <a:lnTo>
                        <a:pt x="926583" y="658258"/>
                      </a:lnTo>
                      <a:close/>
                      <a:moveTo>
                        <a:pt x="747235" y="648917"/>
                      </a:moveTo>
                      <a:lnTo>
                        <a:pt x="794428" y="650062"/>
                      </a:lnTo>
                      <a:lnTo>
                        <a:pt x="794431" y="650063"/>
                      </a:lnTo>
                      <a:lnTo>
                        <a:pt x="816358" y="661873"/>
                      </a:lnTo>
                      <a:lnTo>
                        <a:pt x="819492" y="667756"/>
                      </a:lnTo>
                      <a:lnTo>
                        <a:pt x="822468" y="685939"/>
                      </a:lnTo>
                      <a:lnTo>
                        <a:pt x="821846" y="694791"/>
                      </a:lnTo>
                      <a:lnTo>
                        <a:pt x="810726" y="733262"/>
                      </a:lnTo>
                      <a:lnTo>
                        <a:pt x="810724" y="733266"/>
                      </a:lnTo>
                      <a:cubicBezTo>
                        <a:pt x="797472" y="767436"/>
                        <a:pt x="797472" y="789139"/>
                        <a:pt x="803790" y="795065"/>
                      </a:cubicBezTo>
                      <a:lnTo>
                        <a:pt x="799918" y="774757"/>
                      </a:lnTo>
                      <a:cubicBezTo>
                        <a:pt x="800785" y="764320"/>
                        <a:pt x="804098" y="750351"/>
                        <a:pt x="810724" y="733266"/>
                      </a:cubicBezTo>
                      <a:lnTo>
                        <a:pt x="810726" y="733262"/>
                      </a:lnTo>
                      <a:lnTo>
                        <a:pt x="821522" y="699401"/>
                      </a:lnTo>
                      <a:lnTo>
                        <a:pt x="821846" y="694791"/>
                      </a:lnTo>
                      <a:lnTo>
                        <a:pt x="823168" y="690216"/>
                      </a:lnTo>
                      <a:lnTo>
                        <a:pt x="822468" y="685939"/>
                      </a:lnTo>
                      <a:lnTo>
                        <a:pt x="823250" y="674813"/>
                      </a:lnTo>
                      <a:lnTo>
                        <a:pt x="819492" y="667756"/>
                      </a:lnTo>
                      <a:lnTo>
                        <a:pt x="818738" y="663155"/>
                      </a:lnTo>
                      <a:lnTo>
                        <a:pt x="816358" y="661873"/>
                      </a:lnTo>
                      <a:lnTo>
                        <a:pt x="814642" y="658651"/>
                      </a:lnTo>
                      <a:lnTo>
                        <a:pt x="794431" y="650063"/>
                      </a:lnTo>
                      <a:lnTo>
                        <a:pt x="794429" y="650062"/>
                      </a:lnTo>
                      <a:cubicBezTo>
                        <a:pt x="782679" y="647801"/>
                        <a:pt x="767115" y="647532"/>
                        <a:pt x="747235" y="648917"/>
                      </a:cubicBezTo>
                      <a:close/>
                      <a:moveTo>
                        <a:pt x="605308" y="621442"/>
                      </a:moveTo>
                      <a:cubicBezTo>
                        <a:pt x="627614" y="644646"/>
                        <a:pt x="640905" y="666464"/>
                        <a:pt x="623338" y="735729"/>
                      </a:cubicBezTo>
                      <a:cubicBezTo>
                        <a:pt x="618831" y="753045"/>
                        <a:pt x="615168" y="768305"/>
                        <a:pt x="612367" y="781432"/>
                      </a:cubicBezTo>
                      <a:lnTo>
                        <a:pt x="611205" y="788025"/>
                      </a:lnTo>
                      <a:lnTo>
                        <a:pt x="609855" y="793844"/>
                      </a:lnTo>
                      <a:lnTo>
                        <a:pt x="609150" y="799675"/>
                      </a:lnTo>
                      <a:lnTo>
                        <a:pt x="606565" y="814334"/>
                      </a:lnTo>
                      <a:lnTo>
                        <a:pt x="606327" y="823046"/>
                      </a:lnTo>
                      <a:lnTo>
                        <a:pt x="605616" y="828929"/>
                      </a:lnTo>
                      <a:lnTo>
                        <a:pt x="606137" y="830017"/>
                      </a:lnTo>
                      <a:lnTo>
                        <a:pt x="606029" y="833973"/>
                      </a:lnTo>
                      <a:cubicBezTo>
                        <a:pt x="606738" y="838257"/>
                        <a:pt x="608342" y="840254"/>
                        <a:pt x="610856" y="839886"/>
                      </a:cubicBezTo>
                      <a:lnTo>
                        <a:pt x="610856" y="839886"/>
                      </a:lnTo>
                      <a:lnTo>
                        <a:pt x="606137" y="830017"/>
                      </a:lnTo>
                      <a:lnTo>
                        <a:pt x="606327" y="823046"/>
                      </a:lnTo>
                      <a:lnTo>
                        <a:pt x="609150" y="799675"/>
                      </a:lnTo>
                      <a:lnTo>
                        <a:pt x="611205" y="788025"/>
                      </a:lnTo>
                      <a:lnTo>
                        <a:pt x="623338" y="735729"/>
                      </a:lnTo>
                      <a:cubicBezTo>
                        <a:pt x="640906" y="666464"/>
                        <a:pt x="627614" y="644646"/>
                        <a:pt x="605308" y="621442"/>
                      </a:cubicBezTo>
                      <a:close/>
                      <a:moveTo>
                        <a:pt x="2307354" y="604048"/>
                      </a:moveTo>
                      <a:lnTo>
                        <a:pt x="2323977" y="605924"/>
                      </a:lnTo>
                      <a:cubicBezTo>
                        <a:pt x="2328196" y="606550"/>
                        <a:pt x="2330777" y="607050"/>
                        <a:pt x="2330777" y="607050"/>
                      </a:cubicBezTo>
                      <a:cubicBezTo>
                        <a:pt x="2348652" y="634756"/>
                        <a:pt x="2303038" y="636603"/>
                        <a:pt x="2257424" y="652611"/>
                      </a:cubicBezTo>
                      <a:cubicBezTo>
                        <a:pt x="2211811" y="668619"/>
                        <a:pt x="2225988" y="812690"/>
                        <a:pt x="2229686" y="868102"/>
                      </a:cubicBezTo>
                      <a:cubicBezTo>
                        <a:pt x="2230495" y="878491"/>
                        <a:pt x="2231911" y="887626"/>
                        <a:pt x="2233507" y="895610"/>
                      </a:cubicBezTo>
                      <a:lnTo>
                        <a:pt x="2234832" y="901179"/>
                      </a:lnTo>
                      <a:lnTo>
                        <a:pt x="2235148" y="903215"/>
                      </a:lnTo>
                      <a:lnTo>
                        <a:pt x="2238020" y="914586"/>
                      </a:lnTo>
                      <a:lnTo>
                        <a:pt x="2238408" y="916219"/>
                      </a:lnTo>
                      <a:cubicBezTo>
                        <a:pt x="2241468" y="927799"/>
                        <a:pt x="2243541" y="935201"/>
                        <a:pt x="2241215" y="939271"/>
                      </a:cubicBezTo>
                      <a:lnTo>
                        <a:pt x="2229687" y="943215"/>
                      </a:lnTo>
                      <a:lnTo>
                        <a:pt x="2229687" y="943215"/>
                      </a:lnTo>
                      <a:cubicBezTo>
                        <a:pt x="2242632" y="943215"/>
                        <a:pt x="2243710" y="938289"/>
                        <a:pt x="2241014" y="926438"/>
                      </a:cubicBezTo>
                      <a:lnTo>
                        <a:pt x="2238020" y="914586"/>
                      </a:lnTo>
                      <a:lnTo>
                        <a:pt x="2234832" y="901179"/>
                      </a:lnTo>
                      <a:lnTo>
                        <a:pt x="2229687" y="868102"/>
                      </a:lnTo>
                      <a:cubicBezTo>
                        <a:pt x="2225989" y="812690"/>
                        <a:pt x="2211812" y="668619"/>
                        <a:pt x="2257425" y="652611"/>
                      </a:cubicBezTo>
                      <a:cubicBezTo>
                        <a:pt x="2303039" y="636603"/>
                        <a:pt x="2348653" y="634756"/>
                        <a:pt x="2330778" y="607050"/>
                      </a:cubicBezTo>
                      <a:cubicBezTo>
                        <a:pt x="2330778" y="607050"/>
                        <a:pt x="2320453" y="605049"/>
                        <a:pt x="2307354" y="604048"/>
                      </a:cubicBezTo>
                      <a:close/>
                      <a:moveTo>
                        <a:pt x="726277" y="595968"/>
                      </a:moveTo>
                      <a:cubicBezTo>
                        <a:pt x="726277" y="595968"/>
                        <a:pt x="724968" y="597776"/>
                        <a:pt x="722665" y="600691"/>
                      </a:cubicBezTo>
                      <a:lnTo>
                        <a:pt x="722662" y="600695"/>
                      </a:lnTo>
                      <a:lnTo>
                        <a:pt x="711337" y="613602"/>
                      </a:lnTo>
                      <a:lnTo>
                        <a:pt x="683745" y="637835"/>
                      </a:lnTo>
                      <a:cubicBezTo>
                        <a:pt x="691836" y="632986"/>
                        <a:pt x="699839" y="625886"/>
                        <a:pt x="706683" y="618906"/>
                      </a:cubicBezTo>
                      <a:lnTo>
                        <a:pt x="711337" y="613602"/>
                      </a:lnTo>
                      <a:lnTo>
                        <a:pt x="713102" y="612053"/>
                      </a:lnTo>
                      <a:lnTo>
                        <a:pt x="722662" y="600695"/>
                      </a:lnTo>
                      <a:lnTo>
                        <a:pt x="722666" y="600691"/>
                      </a:lnTo>
                      <a:close/>
                      <a:moveTo>
                        <a:pt x="1932811" y="591889"/>
                      </a:moveTo>
                      <a:cubicBezTo>
                        <a:pt x="1908077" y="591658"/>
                        <a:pt x="1882343" y="602124"/>
                        <a:pt x="1873405" y="632909"/>
                      </a:cubicBezTo>
                      <a:lnTo>
                        <a:pt x="1859953" y="663548"/>
                      </a:lnTo>
                      <a:lnTo>
                        <a:pt x="1855690" y="669208"/>
                      </a:lnTo>
                      <a:lnTo>
                        <a:pt x="1845833" y="678556"/>
                      </a:lnTo>
                      <a:lnTo>
                        <a:pt x="1842261" y="680770"/>
                      </a:lnTo>
                      <a:lnTo>
                        <a:pt x="1832405" y="683039"/>
                      </a:lnTo>
                      <a:lnTo>
                        <a:pt x="1832405" y="683039"/>
                      </a:lnTo>
                      <a:cubicBezTo>
                        <a:pt x="1834565" y="683148"/>
                        <a:pt x="1837370" y="682926"/>
                        <a:pt x="1840571" y="681818"/>
                      </a:cubicBezTo>
                      <a:lnTo>
                        <a:pt x="1842261" y="680770"/>
                      </a:lnTo>
                      <a:lnTo>
                        <a:pt x="1843895" y="680394"/>
                      </a:lnTo>
                      <a:lnTo>
                        <a:pt x="1845833" y="678556"/>
                      </a:lnTo>
                      <a:lnTo>
                        <a:pt x="1851118" y="675279"/>
                      </a:lnTo>
                      <a:lnTo>
                        <a:pt x="1855690" y="669208"/>
                      </a:lnTo>
                      <a:lnTo>
                        <a:pt x="1858736" y="666320"/>
                      </a:lnTo>
                      <a:lnTo>
                        <a:pt x="1859953" y="663548"/>
                      </a:lnTo>
                      <a:lnTo>
                        <a:pt x="1862559" y="660089"/>
                      </a:lnTo>
                      <a:cubicBezTo>
                        <a:pt x="1866356" y="653212"/>
                        <a:pt x="1870054" y="644338"/>
                        <a:pt x="1873406" y="632909"/>
                      </a:cubicBezTo>
                      <a:cubicBezTo>
                        <a:pt x="1877875" y="617517"/>
                        <a:pt x="1886543" y="607204"/>
                        <a:pt x="1897185" y="600768"/>
                      </a:cubicBezTo>
                      <a:lnTo>
                        <a:pt x="1932811" y="591889"/>
                      </a:lnTo>
                      <a:close/>
                      <a:moveTo>
                        <a:pt x="451361" y="579960"/>
                      </a:moveTo>
                      <a:lnTo>
                        <a:pt x="431422" y="581574"/>
                      </a:lnTo>
                      <a:lnTo>
                        <a:pt x="431423" y="581574"/>
                      </a:lnTo>
                      <a:close/>
                      <a:moveTo>
                        <a:pt x="537889" y="574419"/>
                      </a:moveTo>
                      <a:lnTo>
                        <a:pt x="557065" y="577228"/>
                      </a:lnTo>
                      <a:cubicBezTo>
                        <a:pt x="564317" y="580345"/>
                        <a:pt x="572331" y="586117"/>
                        <a:pt x="580806" y="595968"/>
                      </a:cubicBezTo>
                      <a:cubicBezTo>
                        <a:pt x="563855" y="576266"/>
                        <a:pt x="548753" y="572880"/>
                        <a:pt x="537889" y="574419"/>
                      </a:cubicBezTo>
                      <a:close/>
                      <a:moveTo>
                        <a:pt x="773740" y="569493"/>
                      </a:moveTo>
                      <a:lnTo>
                        <a:pt x="774875" y="574803"/>
                      </a:lnTo>
                      <a:lnTo>
                        <a:pt x="775099" y="578074"/>
                      </a:lnTo>
                      <a:lnTo>
                        <a:pt x="774153" y="587305"/>
                      </a:lnTo>
                      <a:lnTo>
                        <a:pt x="772800" y="591350"/>
                      </a:lnTo>
                      <a:lnTo>
                        <a:pt x="760478" y="600662"/>
                      </a:lnTo>
                      <a:cubicBezTo>
                        <a:pt x="766048" y="599537"/>
                        <a:pt x="769661" y="597026"/>
                        <a:pt x="771949" y="593893"/>
                      </a:cubicBezTo>
                      <a:lnTo>
                        <a:pt x="772800" y="591350"/>
                      </a:lnTo>
                      <a:lnTo>
                        <a:pt x="773817" y="590580"/>
                      </a:lnTo>
                      <a:lnTo>
                        <a:pt x="774153" y="587305"/>
                      </a:lnTo>
                      <a:lnTo>
                        <a:pt x="775463" y="583389"/>
                      </a:lnTo>
                      <a:lnTo>
                        <a:pt x="775099" y="578074"/>
                      </a:lnTo>
                      <a:lnTo>
                        <a:pt x="775252" y="576573"/>
                      </a:lnTo>
                      <a:lnTo>
                        <a:pt x="774875" y="574803"/>
                      </a:lnTo>
                      <a:lnTo>
                        <a:pt x="774801" y="573730"/>
                      </a:lnTo>
                      <a:cubicBezTo>
                        <a:pt x="774304" y="571160"/>
                        <a:pt x="773740" y="569493"/>
                        <a:pt x="773740" y="569493"/>
                      </a:cubicBezTo>
                      <a:close/>
                      <a:moveTo>
                        <a:pt x="390953" y="527011"/>
                      </a:moveTo>
                      <a:cubicBezTo>
                        <a:pt x="369688" y="537785"/>
                        <a:pt x="349808" y="563644"/>
                        <a:pt x="335246" y="586809"/>
                      </a:cubicBezTo>
                      <a:lnTo>
                        <a:pt x="327799" y="599892"/>
                      </a:lnTo>
                      <a:lnTo>
                        <a:pt x="325383" y="603400"/>
                      </a:lnTo>
                      <a:lnTo>
                        <a:pt x="319755" y="614021"/>
                      </a:lnTo>
                      <a:lnTo>
                        <a:pt x="317880" y="617315"/>
                      </a:lnTo>
                      <a:lnTo>
                        <a:pt x="315820" y="621448"/>
                      </a:lnTo>
                      <a:lnTo>
                        <a:pt x="315131" y="622747"/>
                      </a:lnTo>
                      <a:lnTo>
                        <a:pt x="314090" y="624918"/>
                      </a:lnTo>
                      <a:lnTo>
                        <a:pt x="313109" y="626885"/>
                      </a:lnTo>
                      <a:cubicBezTo>
                        <a:pt x="312015" y="629166"/>
                        <a:pt x="311437" y="630446"/>
                        <a:pt x="311437" y="630446"/>
                      </a:cubicBezTo>
                      <a:cubicBezTo>
                        <a:pt x="311437" y="717258"/>
                        <a:pt x="259043" y="756662"/>
                        <a:pt x="259043" y="756662"/>
                      </a:cubicBezTo>
                      <a:lnTo>
                        <a:pt x="259012" y="756691"/>
                      </a:lnTo>
                      <a:lnTo>
                        <a:pt x="206741" y="803126"/>
                      </a:lnTo>
                      <a:lnTo>
                        <a:pt x="203351" y="807716"/>
                      </a:lnTo>
                      <a:lnTo>
                        <a:pt x="200581" y="810256"/>
                      </a:lnTo>
                      <a:lnTo>
                        <a:pt x="188925" y="827247"/>
                      </a:lnTo>
                      <a:lnTo>
                        <a:pt x="170002" y="852866"/>
                      </a:lnTo>
                      <a:lnTo>
                        <a:pt x="165453" y="861463"/>
                      </a:lnTo>
                      <a:lnTo>
                        <a:pt x="162113" y="866331"/>
                      </a:lnTo>
                      <a:lnTo>
                        <a:pt x="154938" y="881335"/>
                      </a:lnTo>
                      <a:lnTo>
                        <a:pt x="147044" y="896253"/>
                      </a:lnTo>
                      <a:lnTo>
                        <a:pt x="143176" y="905929"/>
                      </a:lnTo>
                      <a:lnTo>
                        <a:pt x="140982" y="910517"/>
                      </a:lnTo>
                      <a:cubicBezTo>
                        <a:pt x="136532" y="921666"/>
                        <a:pt x="134529" y="928439"/>
                        <a:pt x="134529" y="928439"/>
                      </a:cubicBezTo>
                      <a:lnTo>
                        <a:pt x="134530" y="928438"/>
                      </a:lnTo>
                      <a:lnTo>
                        <a:pt x="136088" y="923659"/>
                      </a:lnTo>
                      <a:lnTo>
                        <a:pt x="143176" y="905929"/>
                      </a:lnTo>
                      <a:lnTo>
                        <a:pt x="154938" y="881335"/>
                      </a:lnTo>
                      <a:lnTo>
                        <a:pt x="165453" y="861463"/>
                      </a:lnTo>
                      <a:lnTo>
                        <a:pt x="188925" y="827247"/>
                      </a:lnTo>
                      <a:lnTo>
                        <a:pt x="203351" y="807716"/>
                      </a:lnTo>
                      <a:lnTo>
                        <a:pt x="259012" y="756691"/>
                      </a:lnTo>
                      <a:lnTo>
                        <a:pt x="259044" y="756662"/>
                      </a:lnTo>
                      <a:cubicBezTo>
                        <a:pt x="259044" y="756662"/>
                        <a:pt x="311438" y="717258"/>
                        <a:pt x="311438" y="630446"/>
                      </a:cubicBezTo>
                      <a:lnTo>
                        <a:pt x="314090" y="624918"/>
                      </a:lnTo>
                      <a:lnTo>
                        <a:pt x="315820" y="621448"/>
                      </a:lnTo>
                      <a:lnTo>
                        <a:pt x="319755" y="614021"/>
                      </a:lnTo>
                      <a:lnTo>
                        <a:pt x="327799" y="599892"/>
                      </a:lnTo>
                      <a:lnTo>
                        <a:pt x="360587" y="552264"/>
                      </a:lnTo>
                      <a:lnTo>
                        <a:pt x="390953" y="527012"/>
                      </a:lnTo>
                      <a:close/>
                      <a:moveTo>
                        <a:pt x="2482913" y="510050"/>
                      </a:moveTo>
                      <a:cubicBezTo>
                        <a:pt x="2474977" y="510618"/>
                        <a:pt x="2467464" y="512234"/>
                        <a:pt x="2459605" y="512234"/>
                      </a:cubicBezTo>
                      <a:cubicBezTo>
                        <a:pt x="2428168" y="512234"/>
                        <a:pt x="2404129" y="599046"/>
                        <a:pt x="2415840" y="650764"/>
                      </a:cubicBezTo>
                      <a:cubicBezTo>
                        <a:pt x="2428168" y="701866"/>
                        <a:pt x="2483645" y="743733"/>
                        <a:pt x="2463303" y="846552"/>
                      </a:cubicBezTo>
                      <a:lnTo>
                        <a:pt x="2463292" y="846603"/>
                      </a:lnTo>
                      <a:lnTo>
                        <a:pt x="2453259" y="887244"/>
                      </a:lnTo>
                      <a:lnTo>
                        <a:pt x="2450799" y="894743"/>
                      </a:lnTo>
                      <a:lnTo>
                        <a:pt x="2441577" y="915485"/>
                      </a:lnTo>
                      <a:lnTo>
                        <a:pt x="2441568" y="915503"/>
                      </a:lnTo>
                      <a:lnTo>
                        <a:pt x="2441561" y="915510"/>
                      </a:lnTo>
                      <a:lnTo>
                        <a:pt x="2433896" y="922911"/>
                      </a:lnTo>
                      <a:lnTo>
                        <a:pt x="2425684" y="924388"/>
                      </a:lnTo>
                      <a:lnTo>
                        <a:pt x="2425684" y="924388"/>
                      </a:lnTo>
                      <a:cubicBezTo>
                        <a:pt x="2427432" y="925132"/>
                        <a:pt x="2429733" y="925458"/>
                        <a:pt x="2432432" y="924325"/>
                      </a:cubicBezTo>
                      <a:lnTo>
                        <a:pt x="2433896" y="922911"/>
                      </a:lnTo>
                      <a:lnTo>
                        <a:pt x="2435257" y="922666"/>
                      </a:lnTo>
                      <a:lnTo>
                        <a:pt x="2441561" y="915510"/>
                      </a:lnTo>
                      <a:lnTo>
                        <a:pt x="2441569" y="915503"/>
                      </a:lnTo>
                      <a:lnTo>
                        <a:pt x="2441577" y="915485"/>
                      </a:lnTo>
                      <a:lnTo>
                        <a:pt x="2448529" y="901666"/>
                      </a:lnTo>
                      <a:lnTo>
                        <a:pt x="2450799" y="894743"/>
                      </a:lnTo>
                      <a:lnTo>
                        <a:pt x="2452168" y="891665"/>
                      </a:lnTo>
                      <a:lnTo>
                        <a:pt x="2453259" y="887244"/>
                      </a:lnTo>
                      <a:lnTo>
                        <a:pt x="2455865" y="879300"/>
                      </a:lnTo>
                      <a:lnTo>
                        <a:pt x="2463292" y="846603"/>
                      </a:lnTo>
                      <a:lnTo>
                        <a:pt x="2463304" y="846552"/>
                      </a:lnTo>
                      <a:cubicBezTo>
                        <a:pt x="2483646" y="743733"/>
                        <a:pt x="2428169" y="701866"/>
                        <a:pt x="2415841" y="650764"/>
                      </a:cubicBezTo>
                      <a:cubicBezTo>
                        <a:pt x="2404130" y="599046"/>
                        <a:pt x="2428169" y="512234"/>
                        <a:pt x="2459606" y="512234"/>
                      </a:cubicBezTo>
                      <a:lnTo>
                        <a:pt x="2482913" y="510050"/>
                      </a:lnTo>
                      <a:close/>
                      <a:moveTo>
                        <a:pt x="924143" y="503617"/>
                      </a:moveTo>
                      <a:lnTo>
                        <a:pt x="924671" y="535113"/>
                      </a:lnTo>
                      <a:lnTo>
                        <a:pt x="922723" y="546340"/>
                      </a:lnTo>
                      <a:lnTo>
                        <a:pt x="916921" y="571367"/>
                      </a:lnTo>
                      <a:lnTo>
                        <a:pt x="912178" y="583579"/>
                      </a:lnTo>
                      <a:lnTo>
                        <a:pt x="901596" y="602588"/>
                      </a:lnTo>
                      <a:lnTo>
                        <a:pt x="891880" y="614081"/>
                      </a:lnTo>
                      <a:lnTo>
                        <a:pt x="888291" y="616775"/>
                      </a:lnTo>
                      <a:lnTo>
                        <a:pt x="872308" y="620413"/>
                      </a:lnTo>
                      <a:cubicBezTo>
                        <a:pt x="877068" y="621195"/>
                        <a:pt x="881571" y="620513"/>
                        <a:pt x="885791" y="618650"/>
                      </a:cubicBezTo>
                      <a:lnTo>
                        <a:pt x="888291" y="616775"/>
                      </a:lnTo>
                      <a:lnTo>
                        <a:pt x="889916" y="616405"/>
                      </a:lnTo>
                      <a:lnTo>
                        <a:pt x="891880" y="614081"/>
                      </a:lnTo>
                      <a:lnTo>
                        <a:pt x="897578" y="609805"/>
                      </a:lnTo>
                      <a:lnTo>
                        <a:pt x="901596" y="602588"/>
                      </a:lnTo>
                      <a:lnTo>
                        <a:pt x="907516" y="595584"/>
                      </a:lnTo>
                      <a:lnTo>
                        <a:pt x="912178" y="583579"/>
                      </a:lnTo>
                      <a:lnTo>
                        <a:pt x="915454" y="577696"/>
                      </a:lnTo>
                      <a:lnTo>
                        <a:pt x="916921" y="571367"/>
                      </a:lnTo>
                      <a:lnTo>
                        <a:pt x="919558" y="564576"/>
                      </a:lnTo>
                      <a:lnTo>
                        <a:pt x="922723" y="546340"/>
                      </a:lnTo>
                      <a:lnTo>
                        <a:pt x="924715" y="537745"/>
                      </a:lnTo>
                      <a:lnTo>
                        <a:pt x="924671" y="535113"/>
                      </a:lnTo>
                      <a:lnTo>
                        <a:pt x="925335" y="531284"/>
                      </a:lnTo>
                      <a:close/>
                      <a:moveTo>
                        <a:pt x="1014140" y="479603"/>
                      </a:moveTo>
                      <a:lnTo>
                        <a:pt x="1014140" y="479603"/>
                      </a:lnTo>
                      <a:lnTo>
                        <a:pt x="1040596" y="497891"/>
                      </a:lnTo>
                      <a:lnTo>
                        <a:pt x="1040600" y="497903"/>
                      </a:lnTo>
                      <a:lnTo>
                        <a:pt x="1049394" y="527843"/>
                      </a:lnTo>
                      <a:lnTo>
                        <a:pt x="1050160" y="537563"/>
                      </a:lnTo>
                      <a:lnTo>
                        <a:pt x="1050268" y="557925"/>
                      </a:lnTo>
                      <a:lnTo>
                        <a:pt x="1049828" y="565554"/>
                      </a:lnTo>
                      <a:lnTo>
                        <a:pt x="1049438" y="569236"/>
                      </a:lnTo>
                      <a:lnTo>
                        <a:pt x="1048657" y="575035"/>
                      </a:lnTo>
                      <a:cubicBezTo>
                        <a:pt x="1016604" y="593505"/>
                        <a:pt x="1027083" y="680317"/>
                        <a:pt x="1027083" y="680317"/>
                      </a:cubicBezTo>
                      <a:cubicBezTo>
                        <a:pt x="1096120" y="814537"/>
                        <a:pt x="1090573" y="901964"/>
                        <a:pt x="1090573" y="901964"/>
                      </a:cubicBezTo>
                      <a:lnTo>
                        <a:pt x="1090577" y="902036"/>
                      </a:lnTo>
                      <a:lnTo>
                        <a:pt x="1093248" y="961372"/>
                      </a:lnTo>
                      <a:lnTo>
                        <a:pt x="1094078" y="966130"/>
                      </a:lnTo>
                      <a:lnTo>
                        <a:pt x="1094307" y="970326"/>
                      </a:lnTo>
                      <a:lnTo>
                        <a:pt x="1097240" y="984245"/>
                      </a:lnTo>
                      <a:lnTo>
                        <a:pt x="1101953" y="1011247"/>
                      </a:lnTo>
                      <a:lnTo>
                        <a:pt x="1104609" y="1019219"/>
                      </a:lnTo>
                      <a:lnTo>
                        <a:pt x="1106013" y="1025879"/>
                      </a:lnTo>
                      <a:lnTo>
                        <a:pt x="1110362" y="1036484"/>
                      </a:lnTo>
                      <a:lnTo>
                        <a:pt x="1115637" y="1052317"/>
                      </a:lnTo>
                      <a:lnTo>
                        <a:pt x="1120896" y="1062173"/>
                      </a:lnTo>
                      <a:lnTo>
                        <a:pt x="1124014" y="1069778"/>
                      </a:lnTo>
                      <a:lnTo>
                        <a:pt x="1128443" y="1076316"/>
                      </a:lnTo>
                      <a:lnTo>
                        <a:pt x="1133243" y="1085310"/>
                      </a:lnTo>
                      <a:lnTo>
                        <a:pt x="1137662" y="1089926"/>
                      </a:lnTo>
                      <a:lnTo>
                        <a:pt x="1146638" y="1103177"/>
                      </a:lnTo>
                      <a:cubicBezTo>
                        <a:pt x="1154764" y="1112689"/>
                        <a:pt x="1163381" y="1120643"/>
                        <a:pt x="1172210" y="1127233"/>
                      </a:cubicBezTo>
                      <a:lnTo>
                        <a:pt x="1174910" y="1128829"/>
                      </a:lnTo>
                      <a:lnTo>
                        <a:pt x="1176007" y="1129974"/>
                      </a:lnTo>
                      <a:lnTo>
                        <a:pt x="1179808" y="1131724"/>
                      </a:lnTo>
                      <a:lnTo>
                        <a:pt x="1199055" y="1143099"/>
                      </a:lnTo>
                      <a:lnTo>
                        <a:pt x="1210075" y="1145656"/>
                      </a:lnTo>
                      <a:lnTo>
                        <a:pt x="1221810" y="1151058"/>
                      </a:lnTo>
                      <a:lnTo>
                        <a:pt x="1249867" y="1154887"/>
                      </a:lnTo>
                      <a:lnTo>
                        <a:pt x="1249867" y="1154888"/>
                      </a:lnTo>
                      <a:lnTo>
                        <a:pt x="1249868" y="1154888"/>
                      </a:lnTo>
                      <a:lnTo>
                        <a:pt x="1249867" y="1154887"/>
                      </a:lnTo>
                      <a:lnTo>
                        <a:pt x="1210075" y="1145656"/>
                      </a:lnTo>
                      <a:lnTo>
                        <a:pt x="1179808" y="1131724"/>
                      </a:lnTo>
                      <a:lnTo>
                        <a:pt x="1174910" y="1128829"/>
                      </a:lnTo>
                      <a:lnTo>
                        <a:pt x="1137662" y="1089926"/>
                      </a:lnTo>
                      <a:lnTo>
                        <a:pt x="1128443" y="1076316"/>
                      </a:lnTo>
                      <a:lnTo>
                        <a:pt x="1120896" y="1062173"/>
                      </a:lnTo>
                      <a:lnTo>
                        <a:pt x="1110362" y="1036484"/>
                      </a:lnTo>
                      <a:lnTo>
                        <a:pt x="1104609" y="1019219"/>
                      </a:lnTo>
                      <a:lnTo>
                        <a:pt x="1097240" y="984245"/>
                      </a:lnTo>
                      <a:lnTo>
                        <a:pt x="1094078" y="966130"/>
                      </a:lnTo>
                      <a:lnTo>
                        <a:pt x="1090577" y="902036"/>
                      </a:lnTo>
                      <a:lnTo>
                        <a:pt x="1090574" y="901964"/>
                      </a:lnTo>
                      <a:cubicBezTo>
                        <a:pt x="1090574" y="901964"/>
                        <a:pt x="1096121" y="814537"/>
                        <a:pt x="1027084" y="680317"/>
                      </a:cubicBezTo>
                      <a:cubicBezTo>
                        <a:pt x="1027084" y="680317"/>
                        <a:pt x="1016605" y="593505"/>
                        <a:pt x="1048658" y="575035"/>
                      </a:cubicBezTo>
                      <a:cubicBezTo>
                        <a:pt x="1048658" y="575035"/>
                        <a:pt x="1048899" y="573669"/>
                        <a:pt x="1049222" y="571263"/>
                      </a:cubicBezTo>
                      <a:lnTo>
                        <a:pt x="1049438" y="569236"/>
                      </a:lnTo>
                      <a:lnTo>
                        <a:pt x="1049750" y="566914"/>
                      </a:lnTo>
                      <a:lnTo>
                        <a:pt x="1049828" y="565554"/>
                      </a:lnTo>
                      <a:lnTo>
                        <a:pt x="1050285" y="561249"/>
                      </a:lnTo>
                      <a:lnTo>
                        <a:pt x="1050268" y="557925"/>
                      </a:lnTo>
                      <a:lnTo>
                        <a:pt x="1050900" y="546950"/>
                      </a:lnTo>
                      <a:lnTo>
                        <a:pt x="1050160" y="537563"/>
                      </a:lnTo>
                      <a:lnTo>
                        <a:pt x="1050122" y="530320"/>
                      </a:lnTo>
                      <a:lnTo>
                        <a:pt x="1049394" y="527843"/>
                      </a:lnTo>
                      <a:lnTo>
                        <a:pt x="1048913" y="521743"/>
                      </a:lnTo>
                      <a:lnTo>
                        <a:pt x="1040600" y="497903"/>
                      </a:lnTo>
                      <a:lnTo>
                        <a:pt x="1040597" y="497891"/>
                      </a:lnTo>
                      <a:cubicBezTo>
                        <a:pt x="1035020" y="488569"/>
                        <a:pt x="1026622" y="481604"/>
                        <a:pt x="1014140" y="479603"/>
                      </a:cubicBezTo>
                      <a:close/>
                      <a:moveTo>
                        <a:pt x="2005933" y="437121"/>
                      </a:moveTo>
                      <a:lnTo>
                        <a:pt x="2005933" y="437121"/>
                      </a:lnTo>
                      <a:lnTo>
                        <a:pt x="2024244" y="442561"/>
                      </a:lnTo>
                      <a:lnTo>
                        <a:pt x="2049537" y="466329"/>
                      </a:lnTo>
                      <a:lnTo>
                        <a:pt x="2069847" y="494202"/>
                      </a:lnTo>
                      <a:lnTo>
                        <a:pt x="2081254" y="512574"/>
                      </a:lnTo>
                      <a:lnTo>
                        <a:pt x="2097459" y="548567"/>
                      </a:lnTo>
                      <a:lnTo>
                        <a:pt x="2104426" y="565629"/>
                      </a:lnTo>
                      <a:lnTo>
                        <a:pt x="2113178" y="610697"/>
                      </a:lnTo>
                      <a:lnTo>
                        <a:pt x="2113186" y="610744"/>
                      </a:lnTo>
                      <a:cubicBezTo>
                        <a:pt x="2111337" y="660615"/>
                        <a:pt x="2131062" y="714180"/>
                        <a:pt x="2131062" y="714180"/>
                      </a:cubicBezTo>
                      <a:cubicBezTo>
                        <a:pt x="2158800" y="709870"/>
                        <a:pt x="2150787" y="731419"/>
                        <a:pt x="2150787" y="731419"/>
                      </a:cubicBezTo>
                      <a:cubicBezTo>
                        <a:pt x="2132911" y="743733"/>
                        <a:pt x="2101474" y="747427"/>
                        <a:pt x="2101474" y="747427"/>
                      </a:cubicBezTo>
                      <a:cubicBezTo>
                        <a:pt x="2033670" y="757278"/>
                        <a:pt x="1982508" y="895807"/>
                        <a:pt x="1952921" y="907505"/>
                      </a:cubicBezTo>
                      <a:cubicBezTo>
                        <a:pt x="1922717" y="919819"/>
                        <a:pt x="1911005" y="967227"/>
                        <a:pt x="1928881" y="978925"/>
                      </a:cubicBezTo>
                      <a:cubicBezTo>
                        <a:pt x="1946757" y="990623"/>
                        <a:pt x="2018260" y="1052192"/>
                        <a:pt x="2073736" y="1060196"/>
                      </a:cubicBezTo>
                      <a:lnTo>
                        <a:pt x="2073743" y="1060198"/>
                      </a:lnTo>
                      <a:lnTo>
                        <a:pt x="2097783" y="1066644"/>
                      </a:lnTo>
                      <a:lnTo>
                        <a:pt x="2100829" y="1068805"/>
                      </a:lnTo>
                      <a:lnTo>
                        <a:pt x="2103045" y="1072843"/>
                      </a:lnTo>
                      <a:lnTo>
                        <a:pt x="2098094" y="1081062"/>
                      </a:lnTo>
                      <a:lnTo>
                        <a:pt x="2093461" y="1083592"/>
                      </a:lnTo>
                      <a:lnTo>
                        <a:pt x="2093462" y="1083592"/>
                      </a:lnTo>
                      <a:cubicBezTo>
                        <a:pt x="2093462" y="1083592"/>
                        <a:pt x="2102246" y="1079744"/>
                        <a:pt x="2104172" y="1074895"/>
                      </a:cubicBezTo>
                      <a:lnTo>
                        <a:pt x="2103045" y="1072843"/>
                      </a:lnTo>
                      <a:lnTo>
                        <a:pt x="2104086" y="1071116"/>
                      </a:lnTo>
                      <a:lnTo>
                        <a:pt x="2100829" y="1068805"/>
                      </a:lnTo>
                      <a:lnTo>
                        <a:pt x="2099963" y="1067228"/>
                      </a:lnTo>
                      <a:lnTo>
                        <a:pt x="2097783" y="1066644"/>
                      </a:lnTo>
                      <a:lnTo>
                        <a:pt x="2095928" y="1065327"/>
                      </a:lnTo>
                      <a:lnTo>
                        <a:pt x="2073743" y="1060198"/>
                      </a:lnTo>
                      <a:lnTo>
                        <a:pt x="2073737" y="1060196"/>
                      </a:lnTo>
                      <a:cubicBezTo>
                        <a:pt x="2018261" y="1052192"/>
                        <a:pt x="1946758" y="990623"/>
                        <a:pt x="1928882" y="978925"/>
                      </a:cubicBezTo>
                      <a:cubicBezTo>
                        <a:pt x="1911006" y="967227"/>
                        <a:pt x="1922718" y="919819"/>
                        <a:pt x="1952922" y="907505"/>
                      </a:cubicBezTo>
                      <a:cubicBezTo>
                        <a:pt x="1982509" y="895807"/>
                        <a:pt x="2033671" y="757278"/>
                        <a:pt x="2101475" y="747427"/>
                      </a:cubicBezTo>
                      <a:cubicBezTo>
                        <a:pt x="2101475" y="747427"/>
                        <a:pt x="2132912" y="743733"/>
                        <a:pt x="2150788" y="731419"/>
                      </a:cubicBezTo>
                      <a:cubicBezTo>
                        <a:pt x="2150788" y="731419"/>
                        <a:pt x="2158801" y="709870"/>
                        <a:pt x="2131063" y="714180"/>
                      </a:cubicBezTo>
                      <a:cubicBezTo>
                        <a:pt x="2131063" y="714180"/>
                        <a:pt x="2111338" y="660615"/>
                        <a:pt x="2113187" y="610744"/>
                      </a:cubicBezTo>
                      <a:lnTo>
                        <a:pt x="2113178" y="610697"/>
                      </a:lnTo>
                      <a:lnTo>
                        <a:pt x="2106098" y="569726"/>
                      </a:lnTo>
                      <a:lnTo>
                        <a:pt x="2104426" y="565629"/>
                      </a:lnTo>
                      <a:lnTo>
                        <a:pt x="2103883" y="562836"/>
                      </a:lnTo>
                      <a:lnTo>
                        <a:pt x="2097459" y="548567"/>
                      </a:lnTo>
                      <a:lnTo>
                        <a:pt x="2085660" y="519670"/>
                      </a:lnTo>
                      <a:lnTo>
                        <a:pt x="2081254" y="512574"/>
                      </a:lnTo>
                      <a:lnTo>
                        <a:pt x="2078052" y="505462"/>
                      </a:lnTo>
                      <a:lnTo>
                        <a:pt x="2069847" y="494202"/>
                      </a:lnTo>
                      <a:lnTo>
                        <a:pt x="2056749" y="473106"/>
                      </a:lnTo>
                      <a:lnTo>
                        <a:pt x="2049537" y="466329"/>
                      </a:lnTo>
                      <a:lnTo>
                        <a:pt x="2042975" y="457323"/>
                      </a:lnTo>
                      <a:cubicBezTo>
                        <a:pt x="2030551" y="444894"/>
                        <a:pt x="2017799" y="437121"/>
                        <a:pt x="2005933" y="437121"/>
                      </a:cubicBezTo>
                      <a:close/>
                      <a:moveTo>
                        <a:pt x="702237" y="416803"/>
                      </a:moveTo>
                      <a:lnTo>
                        <a:pt x="705907" y="417178"/>
                      </a:lnTo>
                      <a:lnTo>
                        <a:pt x="705909" y="417180"/>
                      </a:lnTo>
                      <a:lnTo>
                        <a:pt x="712474" y="422995"/>
                      </a:lnTo>
                      <a:lnTo>
                        <a:pt x="714429" y="426794"/>
                      </a:lnTo>
                      <a:lnTo>
                        <a:pt x="718821" y="441180"/>
                      </a:lnTo>
                      <a:lnTo>
                        <a:pt x="720598" y="451547"/>
                      </a:lnTo>
                      <a:lnTo>
                        <a:pt x="721049" y="457921"/>
                      </a:lnTo>
                      <a:lnTo>
                        <a:pt x="720729" y="490685"/>
                      </a:lnTo>
                      <a:cubicBezTo>
                        <a:pt x="721423" y="480757"/>
                        <a:pt x="721654" y="472157"/>
                        <a:pt x="721528" y="464707"/>
                      </a:cubicBezTo>
                      <a:lnTo>
                        <a:pt x="721049" y="457921"/>
                      </a:lnTo>
                      <a:lnTo>
                        <a:pt x="721083" y="454374"/>
                      </a:lnTo>
                      <a:lnTo>
                        <a:pt x="720598" y="451547"/>
                      </a:lnTo>
                      <a:lnTo>
                        <a:pt x="720181" y="445634"/>
                      </a:lnTo>
                      <a:lnTo>
                        <a:pt x="718821" y="441180"/>
                      </a:lnTo>
                      <a:lnTo>
                        <a:pt x="717317" y="432406"/>
                      </a:lnTo>
                      <a:lnTo>
                        <a:pt x="714429" y="426794"/>
                      </a:lnTo>
                      <a:lnTo>
                        <a:pt x="713564" y="423960"/>
                      </a:lnTo>
                      <a:lnTo>
                        <a:pt x="712474" y="422995"/>
                      </a:lnTo>
                      <a:lnTo>
                        <a:pt x="711551" y="421200"/>
                      </a:lnTo>
                      <a:lnTo>
                        <a:pt x="705909" y="417180"/>
                      </a:lnTo>
                      <a:lnTo>
                        <a:pt x="705907" y="417178"/>
                      </a:lnTo>
                      <a:cubicBezTo>
                        <a:pt x="703740" y="416457"/>
                        <a:pt x="702237" y="416803"/>
                        <a:pt x="702237" y="416803"/>
                      </a:cubicBezTo>
                      <a:close/>
                      <a:moveTo>
                        <a:pt x="2390433" y="412599"/>
                      </a:moveTo>
                      <a:cubicBezTo>
                        <a:pt x="2377546" y="412955"/>
                        <a:pt x="2363908" y="416033"/>
                        <a:pt x="2350501" y="422960"/>
                      </a:cubicBezTo>
                      <a:cubicBezTo>
                        <a:pt x="2297491" y="450666"/>
                        <a:pt x="2340639" y="506078"/>
                        <a:pt x="2295025" y="553486"/>
                      </a:cubicBezTo>
                      <a:lnTo>
                        <a:pt x="2295000" y="553516"/>
                      </a:lnTo>
                      <a:lnTo>
                        <a:pt x="2275528" y="576033"/>
                      </a:lnTo>
                      <a:lnTo>
                        <a:pt x="2273410" y="579494"/>
                      </a:lnTo>
                      <a:lnTo>
                        <a:pt x="2271448" y="581855"/>
                      </a:lnTo>
                      <a:lnTo>
                        <a:pt x="2269925" y="585188"/>
                      </a:lnTo>
                      <a:lnTo>
                        <a:pt x="2266204" y="591267"/>
                      </a:lnTo>
                      <a:lnTo>
                        <a:pt x="2266031" y="593710"/>
                      </a:lnTo>
                      <a:lnTo>
                        <a:pt x="2264051" y="598046"/>
                      </a:lnTo>
                      <a:cubicBezTo>
                        <a:pt x="2262818" y="605511"/>
                        <a:pt x="2267287" y="607050"/>
                        <a:pt x="2267287" y="607050"/>
                      </a:cubicBezTo>
                      <a:lnTo>
                        <a:pt x="2267288" y="607050"/>
                      </a:lnTo>
                      <a:lnTo>
                        <a:pt x="2265208" y="605347"/>
                      </a:lnTo>
                      <a:lnTo>
                        <a:pt x="2266031" y="593710"/>
                      </a:lnTo>
                      <a:lnTo>
                        <a:pt x="2269925" y="585188"/>
                      </a:lnTo>
                      <a:lnTo>
                        <a:pt x="2273410" y="579494"/>
                      </a:lnTo>
                      <a:lnTo>
                        <a:pt x="2295000" y="553516"/>
                      </a:lnTo>
                      <a:lnTo>
                        <a:pt x="2295026" y="553486"/>
                      </a:lnTo>
                      <a:cubicBezTo>
                        <a:pt x="2340640" y="506078"/>
                        <a:pt x="2297492" y="450666"/>
                        <a:pt x="2350502" y="422960"/>
                      </a:cubicBezTo>
                      <a:lnTo>
                        <a:pt x="2390433" y="412599"/>
                      </a:lnTo>
                      <a:close/>
                      <a:moveTo>
                        <a:pt x="1963939" y="378169"/>
                      </a:moveTo>
                      <a:cubicBezTo>
                        <a:pt x="1937203" y="381709"/>
                        <a:pt x="1920868" y="394638"/>
                        <a:pt x="1912855" y="417419"/>
                      </a:cubicBezTo>
                      <a:cubicBezTo>
                        <a:pt x="1897445" y="462980"/>
                        <a:pt x="1915320" y="541787"/>
                        <a:pt x="1966482" y="553486"/>
                      </a:cubicBezTo>
                      <a:cubicBezTo>
                        <a:pt x="2018260" y="565799"/>
                        <a:pt x="2021958" y="632909"/>
                        <a:pt x="2021958" y="632909"/>
                      </a:cubicBezTo>
                      <a:cubicBezTo>
                        <a:pt x="2021188" y="639066"/>
                        <a:pt x="2020205" y="643770"/>
                        <a:pt x="2019057" y="647243"/>
                      </a:cubicBezTo>
                      <a:lnTo>
                        <a:pt x="2015158" y="654188"/>
                      </a:lnTo>
                      <a:lnTo>
                        <a:pt x="2015159" y="654189"/>
                      </a:lnTo>
                      <a:cubicBezTo>
                        <a:pt x="2018029" y="651726"/>
                        <a:pt x="2020418" y="645223"/>
                        <a:pt x="2021959" y="632909"/>
                      </a:cubicBezTo>
                      <a:cubicBezTo>
                        <a:pt x="2021959" y="632909"/>
                        <a:pt x="2018261" y="565799"/>
                        <a:pt x="1966483" y="553486"/>
                      </a:cubicBezTo>
                      <a:cubicBezTo>
                        <a:pt x="1915321" y="541787"/>
                        <a:pt x="1897446" y="462980"/>
                        <a:pt x="1912856" y="417419"/>
                      </a:cubicBezTo>
                      <a:cubicBezTo>
                        <a:pt x="1916863" y="406029"/>
                        <a:pt x="1922949" y="397101"/>
                        <a:pt x="1931377" y="390579"/>
                      </a:cubicBezTo>
                      <a:lnTo>
                        <a:pt x="1963940" y="378169"/>
                      </a:lnTo>
                      <a:close/>
                      <a:moveTo>
                        <a:pt x="1376701" y="374570"/>
                      </a:moveTo>
                      <a:lnTo>
                        <a:pt x="1376700" y="374571"/>
                      </a:lnTo>
                      <a:lnTo>
                        <a:pt x="1388912" y="376783"/>
                      </a:lnTo>
                      <a:cubicBezTo>
                        <a:pt x="1404939" y="390328"/>
                        <a:pt x="1407404" y="427270"/>
                        <a:pt x="1407404" y="427270"/>
                      </a:cubicBezTo>
                      <a:cubicBezTo>
                        <a:pt x="1420657" y="458977"/>
                        <a:pt x="1435143" y="466827"/>
                        <a:pt x="1446315" y="466751"/>
                      </a:cubicBezTo>
                      <a:lnTo>
                        <a:pt x="1446315" y="466750"/>
                      </a:lnTo>
                      <a:lnTo>
                        <a:pt x="1427640" y="458929"/>
                      </a:lnTo>
                      <a:cubicBezTo>
                        <a:pt x="1420966" y="453013"/>
                        <a:pt x="1414031" y="443124"/>
                        <a:pt x="1407405" y="427270"/>
                      </a:cubicBezTo>
                      <a:cubicBezTo>
                        <a:pt x="1407405" y="427270"/>
                        <a:pt x="1404940" y="390328"/>
                        <a:pt x="1388913" y="376783"/>
                      </a:cubicBezTo>
                      <a:cubicBezTo>
                        <a:pt x="1384906" y="373551"/>
                        <a:pt x="1380592" y="372935"/>
                        <a:pt x="1376701" y="374570"/>
                      </a:cubicBezTo>
                      <a:close/>
                      <a:moveTo>
                        <a:pt x="2162702" y="330126"/>
                      </a:moveTo>
                      <a:lnTo>
                        <a:pt x="2162702" y="330126"/>
                      </a:lnTo>
                      <a:lnTo>
                        <a:pt x="2198250" y="339842"/>
                      </a:lnTo>
                      <a:lnTo>
                        <a:pt x="2235564" y="358774"/>
                      </a:lnTo>
                      <a:lnTo>
                        <a:pt x="2242980" y="363926"/>
                      </a:lnTo>
                      <a:lnTo>
                        <a:pt x="2254374" y="373450"/>
                      </a:lnTo>
                      <a:lnTo>
                        <a:pt x="2266805" y="386930"/>
                      </a:lnTo>
                      <a:lnTo>
                        <a:pt x="2266815" y="386942"/>
                      </a:lnTo>
                      <a:cubicBezTo>
                        <a:pt x="2269405" y="389520"/>
                        <a:pt x="2272218" y="391098"/>
                        <a:pt x="2277149" y="391560"/>
                      </a:cubicBezTo>
                      <a:lnTo>
                        <a:pt x="2277150" y="391560"/>
                      </a:lnTo>
                      <a:lnTo>
                        <a:pt x="2266816" y="386942"/>
                      </a:lnTo>
                      <a:lnTo>
                        <a:pt x="2266805" y="386930"/>
                      </a:lnTo>
                      <a:lnTo>
                        <a:pt x="2257810" y="376322"/>
                      </a:lnTo>
                      <a:lnTo>
                        <a:pt x="2254374" y="373450"/>
                      </a:lnTo>
                      <a:lnTo>
                        <a:pt x="2250249" y="368977"/>
                      </a:lnTo>
                      <a:lnTo>
                        <a:pt x="2242980" y="363926"/>
                      </a:lnTo>
                      <a:lnTo>
                        <a:pt x="2238750" y="360391"/>
                      </a:lnTo>
                      <a:lnTo>
                        <a:pt x="2235564" y="358774"/>
                      </a:lnTo>
                      <a:lnTo>
                        <a:pt x="2231080" y="355659"/>
                      </a:lnTo>
                      <a:cubicBezTo>
                        <a:pt x="2222681" y="350787"/>
                        <a:pt x="2212005" y="345499"/>
                        <a:pt x="2198251" y="339842"/>
                      </a:cubicBezTo>
                      <a:cubicBezTo>
                        <a:pt x="2179913" y="332454"/>
                        <a:pt x="2168779" y="329760"/>
                        <a:pt x="2162702" y="330126"/>
                      </a:cubicBezTo>
                      <a:close/>
                      <a:moveTo>
                        <a:pt x="1722646" y="308865"/>
                      </a:moveTo>
                      <a:cubicBezTo>
                        <a:pt x="1692683" y="308519"/>
                        <a:pt x="1661978" y="312137"/>
                        <a:pt x="1634240" y="321372"/>
                      </a:cubicBezTo>
                      <a:cubicBezTo>
                        <a:pt x="1661978" y="312137"/>
                        <a:pt x="1692683" y="308519"/>
                        <a:pt x="1722646" y="308865"/>
                      </a:cubicBezTo>
                      <a:close/>
                      <a:moveTo>
                        <a:pt x="2276677" y="307057"/>
                      </a:moveTo>
                      <a:cubicBezTo>
                        <a:pt x="2267556" y="307441"/>
                        <a:pt x="2261739" y="308442"/>
                        <a:pt x="2261739" y="308442"/>
                      </a:cubicBezTo>
                      <a:lnTo>
                        <a:pt x="2201515" y="313492"/>
                      </a:lnTo>
                      <a:lnTo>
                        <a:pt x="2201515" y="313492"/>
                      </a:lnTo>
                      <a:cubicBezTo>
                        <a:pt x="2221250" y="314907"/>
                        <a:pt x="2241861" y="313829"/>
                        <a:pt x="2261740" y="308442"/>
                      </a:cubicBezTo>
                      <a:lnTo>
                        <a:pt x="2276678" y="307057"/>
                      </a:lnTo>
                      <a:close/>
                      <a:moveTo>
                        <a:pt x="1491852" y="284430"/>
                      </a:moveTo>
                      <a:lnTo>
                        <a:pt x="1491852" y="284430"/>
                      </a:lnTo>
                      <a:lnTo>
                        <a:pt x="1528527" y="291683"/>
                      </a:lnTo>
                      <a:lnTo>
                        <a:pt x="1528528" y="291683"/>
                      </a:lnTo>
                      <a:close/>
                      <a:moveTo>
                        <a:pt x="2045959" y="268836"/>
                      </a:moveTo>
                      <a:cubicBezTo>
                        <a:pt x="2025271" y="270668"/>
                        <a:pt x="2008484" y="283302"/>
                        <a:pt x="2000798" y="296574"/>
                      </a:cubicBezTo>
                      <a:lnTo>
                        <a:pt x="1999405" y="303145"/>
                      </a:lnTo>
                      <a:lnTo>
                        <a:pt x="1996823" y="306490"/>
                      </a:lnTo>
                      <a:lnTo>
                        <a:pt x="1997476" y="312248"/>
                      </a:lnTo>
                      <a:lnTo>
                        <a:pt x="1996746" y="315691"/>
                      </a:lnTo>
                      <a:lnTo>
                        <a:pt x="1997997" y="316846"/>
                      </a:lnTo>
                      <a:lnTo>
                        <a:pt x="1998324" y="319727"/>
                      </a:lnTo>
                      <a:lnTo>
                        <a:pt x="2010243" y="328141"/>
                      </a:lnTo>
                      <a:lnTo>
                        <a:pt x="2010246" y="328144"/>
                      </a:lnTo>
                      <a:cubicBezTo>
                        <a:pt x="2094694" y="352156"/>
                        <a:pt x="2134760" y="397717"/>
                        <a:pt x="2152636" y="405105"/>
                      </a:cubicBezTo>
                      <a:lnTo>
                        <a:pt x="2152644" y="405111"/>
                      </a:lnTo>
                      <a:lnTo>
                        <a:pt x="2174052" y="422941"/>
                      </a:lnTo>
                      <a:lnTo>
                        <a:pt x="2178554" y="436361"/>
                      </a:lnTo>
                      <a:lnTo>
                        <a:pt x="2162499" y="440815"/>
                      </a:lnTo>
                      <a:lnTo>
                        <a:pt x="2162499" y="440815"/>
                      </a:lnTo>
                      <a:cubicBezTo>
                        <a:pt x="2180375" y="440815"/>
                        <a:pt x="2182379" y="433888"/>
                        <a:pt x="2177679" y="425961"/>
                      </a:cubicBezTo>
                      <a:lnTo>
                        <a:pt x="2174052" y="422941"/>
                      </a:lnTo>
                      <a:lnTo>
                        <a:pt x="2173039" y="419921"/>
                      </a:lnTo>
                      <a:lnTo>
                        <a:pt x="2152644" y="405111"/>
                      </a:lnTo>
                      <a:lnTo>
                        <a:pt x="2152637" y="405105"/>
                      </a:lnTo>
                      <a:cubicBezTo>
                        <a:pt x="2134761" y="397717"/>
                        <a:pt x="2094695" y="352156"/>
                        <a:pt x="2010247" y="328144"/>
                      </a:cubicBezTo>
                      <a:lnTo>
                        <a:pt x="2010243" y="328141"/>
                      </a:lnTo>
                      <a:lnTo>
                        <a:pt x="1997997" y="316846"/>
                      </a:lnTo>
                      <a:lnTo>
                        <a:pt x="1997476" y="312248"/>
                      </a:lnTo>
                      <a:lnTo>
                        <a:pt x="1999405" y="303145"/>
                      </a:lnTo>
                      <a:lnTo>
                        <a:pt x="2018504" y="278415"/>
                      </a:lnTo>
                      <a:lnTo>
                        <a:pt x="2045960" y="268836"/>
                      </a:lnTo>
                      <a:close/>
                      <a:moveTo>
                        <a:pt x="1742188" y="244411"/>
                      </a:moveTo>
                      <a:lnTo>
                        <a:pt x="1782072" y="251164"/>
                      </a:lnTo>
                      <a:cubicBezTo>
                        <a:pt x="1792117" y="253530"/>
                        <a:pt x="1798204" y="255493"/>
                        <a:pt x="1798204" y="255493"/>
                      </a:cubicBezTo>
                      <a:cubicBezTo>
                        <a:pt x="1820703" y="264728"/>
                        <a:pt x="1836228" y="266883"/>
                        <a:pt x="1846861" y="264921"/>
                      </a:cubicBezTo>
                      <a:lnTo>
                        <a:pt x="1846861" y="264920"/>
                      </a:lnTo>
                      <a:lnTo>
                        <a:pt x="1826983" y="264406"/>
                      </a:lnTo>
                      <a:cubicBezTo>
                        <a:pt x="1818960" y="262958"/>
                        <a:pt x="1809454" y="260111"/>
                        <a:pt x="1798205" y="255493"/>
                      </a:cubicBezTo>
                      <a:cubicBezTo>
                        <a:pt x="1798205" y="255493"/>
                        <a:pt x="1773857" y="247643"/>
                        <a:pt x="1742189" y="244411"/>
                      </a:cubicBezTo>
                      <a:close/>
                      <a:moveTo>
                        <a:pt x="1258331" y="208229"/>
                      </a:moveTo>
                      <a:lnTo>
                        <a:pt x="1235624" y="208510"/>
                      </a:lnTo>
                      <a:lnTo>
                        <a:pt x="1228251" y="210998"/>
                      </a:lnTo>
                      <a:lnTo>
                        <a:pt x="1224160" y="211375"/>
                      </a:lnTo>
                      <a:lnTo>
                        <a:pt x="1216328" y="215022"/>
                      </a:lnTo>
                      <a:lnTo>
                        <a:pt x="1207474" y="218011"/>
                      </a:lnTo>
                      <a:lnTo>
                        <a:pt x="1197153" y="223954"/>
                      </a:lnTo>
                      <a:lnTo>
                        <a:pt x="1192085" y="226314"/>
                      </a:lnTo>
                      <a:lnTo>
                        <a:pt x="1187324" y="229613"/>
                      </a:lnTo>
                      <a:lnTo>
                        <a:pt x="1182930" y="232143"/>
                      </a:lnTo>
                      <a:lnTo>
                        <a:pt x="1171833" y="240347"/>
                      </a:lnTo>
                      <a:lnTo>
                        <a:pt x="1168299" y="242796"/>
                      </a:lnTo>
                      <a:lnTo>
                        <a:pt x="1166591" y="244223"/>
                      </a:lnTo>
                      <a:lnTo>
                        <a:pt x="1165576" y="244973"/>
                      </a:lnTo>
                      <a:lnTo>
                        <a:pt x="1159034" y="250535"/>
                      </a:lnTo>
                      <a:lnTo>
                        <a:pt x="1158994" y="250568"/>
                      </a:lnTo>
                      <a:cubicBezTo>
                        <a:pt x="1103517" y="366317"/>
                        <a:pt x="1051123" y="398332"/>
                        <a:pt x="1000578" y="419266"/>
                      </a:cubicBezTo>
                      <a:cubicBezTo>
                        <a:pt x="950649" y="440199"/>
                        <a:pt x="966676" y="540556"/>
                        <a:pt x="966676" y="540556"/>
                      </a:cubicBezTo>
                      <a:cubicBezTo>
                        <a:pt x="963055" y="553716"/>
                        <a:pt x="960579" y="565107"/>
                        <a:pt x="959020" y="574964"/>
                      </a:cubicBezTo>
                      <a:lnTo>
                        <a:pt x="958252" y="583939"/>
                      </a:lnTo>
                      <a:lnTo>
                        <a:pt x="957341" y="588629"/>
                      </a:lnTo>
                      <a:lnTo>
                        <a:pt x="957531" y="592353"/>
                      </a:lnTo>
                      <a:lnTo>
                        <a:pt x="956862" y="600172"/>
                      </a:lnTo>
                      <a:cubicBezTo>
                        <a:pt x="956948" y="614227"/>
                        <a:pt x="959780" y="623097"/>
                        <a:pt x="963517" y="628677"/>
                      </a:cubicBezTo>
                      <a:lnTo>
                        <a:pt x="965238" y="629924"/>
                      </a:lnTo>
                      <a:lnTo>
                        <a:pt x="966461" y="632274"/>
                      </a:lnTo>
                      <a:lnTo>
                        <a:pt x="975601" y="637438"/>
                      </a:lnTo>
                      <a:lnTo>
                        <a:pt x="975604" y="637440"/>
                      </a:lnTo>
                      <a:cubicBezTo>
                        <a:pt x="979312" y="638335"/>
                        <a:pt x="982086" y="637835"/>
                        <a:pt x="982086" y="637835"/>
                      </a:cubicBezTo>
                      <a:lnTo>
                        <a:pt x="982086" y="637835"/>
                      </a:lnTo>
                      <a:lnTo>
                        <a:pt x="975605" y="637440"/>
                      </a:lnTo>
                      <a:lnTo>
                        <a:pt x="975601" y="637438"/>
                      </a:lnTo>
                      <a:lnTo>
                        <a:pt x="965238" y="629924"/>
                      </a:lnTo>
                      <a:lnTo>
                        <a:pt x="958821" y="617603"/>
                      </a:lnTo>
                      <a:lnTo>
                        <a:pt x="957531" y="592353"/>
                      </a:lnTo>
                      <a:lnTo>
                        <a:pt x="958252" y="583939"/>
                      </a:lnTo>
                      <a:lnTo>
                        <a:pt x="966677" y="540556"/>
                      </a:lnTo>
                      <a:cubicBezTo>
                        <a:pt x="966677" y="540556"/>
                        <a:pt x="950650" y="440199"/>
                        <a:pt x="1000579" y="419266"/>
                      </a:cubicBezTo>
                      <a:cubicBezTo>
                        <a:pt x="1051124" y="398332"/>
                        <a:pt x="1103518" y="366317"/>
                        <a:pt x="1158995" y="250568"/>
                      </a:cubicBezTo>
                      <a:lnTo>
                        <a:pt x="1159034" y="250535"/>
                      </a:lnTo>
                      <a:lnTo>
                        <a:pt x="1166591" y="244223"/>
                      </a:lnTo>
                      <a:lnTo>
                        <a:pt x="1171833" y="240347"/>
                      </a:lnTo>
                      <a:lnTo>
                        <a:pt x="1187324" y="229613"/>
                      </a:lnTo>
                      <a:lnTo>
                        <a:pt x="1197153" y="223954"/>
                      </a:lnTo>
                      <a:lnTo>
                        <a:pt x="1216328" y="215022"/>
                      </a:lnTo>
                      <a:lnTo>
                        <a:pt x="1228251" y="210998"/>
                      </a:lnTo>
                      <a:close/>
                      <a:moveTo>
                        <a:pt x="1240946" y="169855"/>
                      </a:moveTo>
                      <a:cubicBezTo>
                        <a:pt x="1223559" y="169148"/>
                        <a:pt x="1208367" y="170789"/>
                        <a:pt x="1195047" y="173960"/>
                      </a:cubicBezTo>
                      <a:lnTo>
                        <a:pt x="1187197" y="176966"/>
                      </a:lnTo>
                      <a:lnTo>
                        <a:pt x="1182340" y="177609"/>
                      </a:lnTo>
                      <a:lnTo>
                        <a:pt x="1174148" y="181965"/>
                      </a:lnTo>
                      <a:lnTo>
                        <a:pt x="1160387" y="187236"/>
                      </a:lnTo>
                      <a:lnTo>
                        <a:pt x="1152591" y="193427"/>
                      </a:lnTo>
                      <a:lnTo>
                        <a:pt x="1142573" y="198754"/>
                      </a:lnTo>
                      <a:lnTo>
                        <a:pt x="1117081" y="221627"/>
                      </a:lnTo>
                      <a:lnTo>
                        <a:pt x="1117078" y="221630"/>
                      </a:lnTo>
                      <a:cubicBezTo>
                        <a:pt x="1090573" y="247489"/>
                        <a:pt x="1109065" y="316446"/>
                        <a:pt x="1006125" y="350925"/>
                      </a:cubicBezTo>
                      <a:cubicBezTo>
                        <a:pt x="948222" y="369972"/>
                        <a:pt x="926204" y="400903"/>
                        <a:pt x="919887" y="432760"/>
                      </a:cubicBezTo>
                      <a:cubicBezTo>
                        <a:pt x="926204" y="400903"/>
                        <a:pt x="948222" y="369972"/>
                        <a:pt x="1006125" y="350925"/>
                      </a:cubicBezTo>
                      <a:cubicBezTo>
                        <a:pt x="1109065" y="316446"/>
                        <a:pt x="1090573" y="247489"/>
                        <a:pt x="1117078" y="221630"/>
                      </a:cubicBezTo>
                      <a:lnTo>
                        <a:pt x="1117081" y="221627"/>
                      </a:lnTo>
                      <a:lnTo>
                        <a:pt x="1152591" y="193427"/>
                      </a:lnTo>
                      <a:lnTo>
                        <a:pt x="1174148" y="181965"/>
                      </a:lnTo>
                      <a:lnTo>
                        <a:pt x="1187197" y="176966"/>
                      </a:lnTo>
                      <a:lnTo>
                        <a:pt x="1240946" y="169855"/>
                      </a:lnTo>
                      <a:close/>
                      <a:moveTo>
                        <a:pt x="1250154" y="106699"/>
                      </a:moveTo>
                      <a:lnTo>
                        <a:pt x="1301999" y="118811"/>
                      </a:lnTo>
                      <a:lnTo>
                        <a:pt x="1302001" y="118813"/>
                      </a:lnTo>
                      <a:lnTo>
                        <a:pt x="1327415" y="138605"/>
                      </a:lnTo>
                      <a:lnTo>
                        <a:pt x="1330640" y="144977"/>
                      </a:lnTo>
                      <a:lnTo>
                        <a:pt x="1333005" y="156715"/>
                      </a:lnTo>
                      <a:lnTo>
                        <a:pt x="1327830" y="180110"/>
                      </a:lnTo>
                      <a:lnTo>
                        <a:pt x="1322957" y="187152"/>
                      </a:lnTo>
                      <a:lnTo>
                        <a:pt x="1322957" y="187152"/>
                      </a:lnTo>
                      <a:cubicBezTo>
                        <a:pt x="1322957" y="187152"/>
                        <a:pt x="1332203" y="176531"/>
                        <a:pt x="1334206" y="162678"/>
                      </a:cubicBezTo>
                      <a:lnTo>
                        <a:pt x="1333005" y="156715"/>
                      </a:lnTo>
                      <a:lnTo>
                        <a:pt x="1334093" y="151798"/>
                      </a:lnTo>
                      <a:lnTo>
                        <a:pt x="1330640" y="144977"/>
                      </a:lnTo>
                      <a:lnTo>
                        <a:pt x="1329718" y="140398"/>
                      </a:lnTo>
                      <a:lnTo>
                        <a:pt x="1327415" y="138605"/>
                      </a:lnTo>
                      <a:lnTo>
                        <a:pt x="1325449" y="134720"/>
                      </a:lnTo>
                      <a:lnTo>
                        <a:pt x="1302001" y="118813"/>
                      </a:lnTo>
                      <a:lnTo>
                        <a:pt x="1301999" y="118811"/>
                      </a:lnTo>
                      <a:cubicBezTo>
                        <a:pt x="1287360" y="112192"/>
                        <a:pt x="1269484" y="108190"/>
                        <a:pt x="1250154" y="106699"/>
                      </a:cubicBezTo>
                      <a:close/>
                      <a:moveTo>
                        <a:pt x="1563370" y="77426"/>
                      </a:moveTo>
                      <a:cubicBezTo>
                        <a:pt x="1548231" y="77048"/>
                        <a:pt x="1534549" y="77997"/>
                        <a:pt x="1522116" y="79997"/>
                      </a:cubicBezTo>
                      <a:lnTo>
                        <a:pt x="1519315" y="80733"/>
                      </a:lnTo>
                      <a:lnTo>
                        <a:pt x="1516864" y="80917"/>
                      </a:lnTo>
                      <a:lnTo>
                        <a:pt x="1512508" y="82522"/>
                      </a:lnTo>
                      <a:lnTo>
                        <a:pt x="1488353" y="88869"/>
                      </a:lnTo>
                      <a:lnTo>
                        <a:pt x="1477324" y="95483"/>
                      </a:lnTo>
                      <a:lnTo>
                        <a:pt x="1464426" y="100234"/>
                      </a:lnTo>
                      <a:lnTo>
                        <a:pt x="1447183" y="113555"/>
                      </a:lnTo>
                      <a:lnTo>
                        <a:pt x="1438286" y="118890"/>
                      </a:lnTo>
                      <a:lnTo>
                        <a:pt x="1431677" y="125534"/>
                      </a:lnTo>
                      <a:lnTo>
                        <a:pt x="1427160" y="129023"/>
                      </a:lnTo>
                      <a:lnTo>
                        <a:pt x="1405024" y="152329"/>
                      </a:lnTo>
                      <a:lnTo>
                        <a:pt x="1403139" y="154225"/>
                      </a:lnTo>
                      <a:cubicBezTo>
                        <a:pt x="1392796" y="165415"/>
                        <a:pt x="1383269" y="175281"/>
                        <a:pt x="1372886" y="181611"/>
                      </a:cubicBezTo>
                      <a:cubicBezTo>
                        <a:pt x="1325423" y="210548"/>
                        <a:pt x="1343915" y="345383"/>
                        <a:pt x="1343915" y="345383"/>
                      </a:cubicBezTo>
                      <a:cubicBezTo>
                        <a:pt x="1304465" y="366317"/>
                        <a:pt x="1296452" y="427270"/>
                        <a:pt x="1296452" y="427270"/>
                      </a:cubicBezTo>
                      <a:cubicBezTo>
                        <a:pt x="1301999" y="479603"/>
                        <a:pt x="1251454" y="530089"/>
                        <a:pt x="1251454" y="530089"/>
                      </a:cubicBezTo>
                      <a:cubicBezTo>
                        <a:pt x="1156528" y="611976"/>
                        <a:pt x="1232962" y="711717"/>
                        <a:pt x="1232962" y="711717"/>
                      </a:cubicBezTo>
                      <a:cubicBezTo>
                        <a:pt x="1246523" y="920435"/>
                        <a:pt x="1283507" y="938906"/>
                        <a:pt x="1283507" y="938906"/>
                      </a:cubicBezTo>
                      <a:lnTo>
                        <a:pt x="1283525" y="938921"/>
                      </a:lnTo>
                      <a:lnTo>
                        <a:pt x="1312878" y="964229"/>
                      </a:lnTo>
                      <a:lnTo>
                        <a:pt x="1317923" y="970009"/>
                      </a:lnTo>
                      <a:lnTo>
                        <a:pt x="1324020" y="978931"/>
                      </a:lnTo>
                      <a:lnTo>
                        <a:pt x="1327369" y="991979"/>
                      </a:lnTo>
                      <a:lnTo>
                        <a:pt x="1325423" y="994317"/>
                      </a:lnTo>
                      <a:lnTo>
                        <a:pt x="1325424" y="994317"/>
                      </a:lnTo>
                      <a:cubicBezTo>
                        <a:pt x="1325424" y="994317"/>
                        <a:pt x="1330047" y="991700"/>
                        <a:pt x="1327119" y="983466"/>
                      </a:cubicBezTo>
                      <a:lnTo>
                        <a:pt x="1324020" y="978931"/>
                      </a:lnTo>
                      <a:lnTo>
                        <a:pt x="1323316" y="976190"/>
                      </a:lnTo>
                      <a:lnTo>
                        <a:pt x="1317923" y="970009"/>
                      </a:lnTo>
                      <a:lnTo>
                        <a:pt x="1315542" y="966525"/>
                      </a:lnTo>
                      <a:lnTo>
                        <a:pt x="1312878" y="964229"/>
                      </a:lnTo>
                      <a:lnTo>
                        <a:pt x="1309807" y="960709"/>
                      </a:lnTo>
                      <a:lnTo>
                        <a:pt x="1283525" y="938921"/>
                      </a:lnTo>
                      <a:lnTo>
                        <a:pt x="1283508" y="938906"/>
                      </a:lnTo>
                      <a:cubicBezTo>
                        <a:pt x="1283508" y="938906"/>
                        <a:pt x="1246524" y="920435"/>
                        <a:pt x="1232963" y="711717"/>
                      </a:cubicBezTo>
                      <a:cubicBezTo>
                        <a:pt x="1232963" y="711717"/>
                        <a:pt x="1156529" y="611976"/>
                        <a:pt x="1251455" y="530089"/>
                      </a:cubicBezTo>
                      <a:cubicBezTo>
                        <a:pt x="1251455" y="530089"/>
                        <a:pt x="1302000" y="479603"/>
                        <a:pt x="1296453" y="427270"/>
                      </a:cubicBezTo>
                      <a:cubicBezTo>
                        <a:pt x="1296453" y="427270"/>
                        <a:pt x="1304466" y="366317"/>
                        <a:pt x="1343916" y="345383"/>
                      </a:cubicBezTo>
                      <a:cubicBezTo>
                        <a:pt x="1343916" y="345383"/>
                        <a:pt x="1325424" y="210548"/>
                        <a:pt x="1372887" y="181611"/>
                      </a:cubicBezTo>
                      <a:cubicBezTo>
                        <a:pt x="1381786" y="176185"/>
                        <a:pt x="1390057" y="168162"/>
                        <a:pt x="1398752" y="158933"/>
                      </a:cubicBezTo>
                      <a:lnTo>
                        <a:pt x="1405024" y="152329"/>
                      </a:lnTo>
                      <a:lnTo>
                        <a:pt x="1431677" y="125534"/>
                      </a:lnTo>
                      <a:lnTo>
                        <a:pt x="1447183" y="113555"/>
                      </a:lnTo>
                      <a:lnTo>
                        <a:pt x="1477324" y="95483"/>
                      </a:lnTo>
                      <a:lnTo>
                        <a:pt x="1512508" y="82522"/>
                      </a:lnTo>
                      <a:lnTo>
                        <a:pt x="1519315" y="80733"/>
                      </a:lnTo>
                      <a:lnTo>
                        <a:pt x="1563370" y="77426"/>
                      </a:lnTo>
                      <a:close/>
                      <a:moveTo>
                        <a:pt x="1758754" y="70787"/>
                      </a:moveTo>
                      <a:cubicBezTo>
                        <a:pt x="1743498" y="70171"/>
                        <a:pt x="1733867" y="72172"/>
                        <a:pt x="1728001" y="75520"/>
                      </a:cubicBezTo>
                      <a:lnTo>
                        <a:pt x="1727998" y="75525"/>
                      </a:lnTo>
                      <a:lnTo>
                        <a:pt x="1720376" y="84789"/>
                      </a:lnTo>
                      <a:lnTo>
                        <a:pt x="1720467" y="87354"/>
                      </a:lnTo>
                      <a:lnTo>
                        <a:pt x="1719843" y="88334"/>
                      </a:lnTo>
                      <a:lnTo>
                        <a:pt x="1720613" y="91443"/>
                      </a:lnTo>
                      <a:lnTo>
                        <a:pt x="1720753" y="95390"/>
                      </a:lnTo>
                      <a:lnTo>
                        <a:pt x="1722774" y="100181"/>
                      </a:lnTo>
                      <a:lnTo>
                        <a:pt x="1723128" y="101610"/>
                      </a:lnTo>
                      <a:lnTo>
                        <a:pt x="1724025" y="103145"/>
                      </a:lnTo>
                      <a:lnTo>
                        <a:pt x="1724431" y="104108"/>
                      </a:lnTo>
                      <a:lnTo>
                        <a:pt x="1726687" y="107704"/>
                      </a:lnTo>
                      <a:lnTo>
                        <a:pt x="1726701" y="107728"/>
                      </a:lnTo>
                      <a:lnTo>
                        <a:pt x="1726708" y="107741"/>
                      </a:lnTo>
                      <a:lnTo>
                        <a:pt x="1741857" y="142460"/>
                      </a:lnTo>
                      <a:lnTo>
                        <a:pt x="1742335" y="152329"/>
                      </a:lnTo>
                      <a:lnTo>
                        <a:pt x="1738549" y="175334"/>
                      </a:lnTo>
                      <a:lnTo>
                        <a:pt x="1735331" y="183550"/>
                      </a:lnTo>
                      <a:lnTo>
                        <a:pt x="1715961" y="206248"/>
                      </a:lnTo>
                      <a:lnTo>
                        <a:pt x="1715952" y="206257"/>
                      </a:lnTo>
                      <a:lnTo>
                        <a:pt x="1684786" y="216089"/>
                      </a:lnTo>
                      <a:lnTo>
                        <a:pt x="1684786" y="216089"/>
                      </a:lnTo>
                      <a:cubicBezTo>
                        <a:pt x="1696036" y="216089"/>
                        <a:pt x="1706784" y="212472"/>
                        <a:pt x="1715953" y="206257"/>
                      </a:cubicBezTo>
                      <a:lnTo>
                        <a:pt x="1715961" y="206248"/>
                      </a:lnTo>
                      <a:lnTo>
                        <a:pt x="1733462" y="188322"/>
                      </a:lnTo>
                      <a:lnTo>
                        <a:pt x="1735331" y="183550"/>
                      </a:lnTo>
                      <a:lnTo>
                        <a:pt x="1737643" y="180841"/>
                      </a:lnTo>
                      <a:lnTo>
                        <a:pt x="1738549" y="175334"/>
                      </a:lnTo>
                      <a:lnTo>
                        <a:pt x="1742910" y="164201"/>
                      </a:lnTo>
                      <a:lnTo>
                        <a:pt x="1742335" y="152329"/>
                      </a:lnTo>
                      <a:lnTo>
                        <a:pt x="1743383" y="145959"/>
                      </a:lnTo>
                      <a:lnTo>
                        <a:pt x="1741857" y="142460"/>
                      </a:lnTo>
                      <a:lnTo>
                        <a:pt x="1741567" y="136476"/>
                      </a:lnTo>
                      <a:lnTo>
                        <a:pt x="1726708" y="107741"/>
                      </a:lnTo>
                      <a:lnTo>
                        <a:pt x="1726702" y="107728"/>
                      </a:lnTo>
                      <a:lnTo>
                        <a:pt x="1726687" y="107704"/>
                      </a:lnTo>
                      <a:lnTo>
                        <a:pt x="1724025" y="103145"/>
                      </a:lnTo>
                      <a:lnTo>
                        <a:pt x="1722774" y="100181"/>
                      </a:lnTo>
                      <a:lnTo>
                        <a:pt x="1720613" y="91443"/>
                      </a:lnTo>
                      <a:lnTo>
                        <a:pt x="1720467" y="87354"/>
                      </a:lnTo>
                      <a:lnTo>
                        <a:pt x="1727998" y="75525"/>
                      </a:lnTo>
                      <a:lnTo>
                        <a:pt x="1728002" y="75520"/>
                      </a:lnTo>
                      <a:lnTo>
                        <a:pt x="1758754" y="70787"/>
                      </a:lnTo>
                      <a:close/>
                      <a:moveTo>
                        <a:pt x="1761849" y="144"/>
                      </a:moveTo>
                      <a:cubicBezTo>
                        <a:pt x="1797732" y="1407"/>
                        <a:pt x="1838501" y="11219"/>
                        <a:pt x="1877103" y="39387"/>
                      </a:cubicBezTo>
                      <a:cubicBezTo>
                        <a:pt x="1877103" y="39387"/>
                        <a:pt x="2008397" y="55395"/>
                        <a:pt x="2079284" y="86795"/>
                      </a:cubicBezTo>
                      <a:cubicBezTo>
                        <a:pt x="2150787" y="118811"/>
                        <a:pt x="2166813" y="174222"/>
                        <a:pt x="2253726" y="185920"/>
                      </a:cubicBezTo>
                      <a:cubicBezTo>
                        <a:pt x="2340639" y="197618"/>
                        <a:pt x="2407827" y="280736"/>
                        <a:pt x="2463303" y="355850"/>
                      </a:cubicBezTo>
                      <a:cubicBezTo>
                        <a:pt x="2518780" y="430964"/>
                        <a:pt x="2598296" y="454976"/>
                        <a:pt x="2704934" y="660615"/>
                      </a:cubicBezTo>
                      <a:cubicBezTo>
                        <a:pt x="2704934" y="660615"/>
                        <a:pt x="2815886" y="700019"/>
                        <a:pt x="2867664" y="937674"/>
                      </a:cubicBezTo>
                      <a:cubicBezTo>
                        <a:pt x="2918826" y="1174714"/>
                        <a:pt x="2974302" y="1384663"/>
                        <a:pt x="2796161" y="1585992"/>
                      </a:cubicBezTo>
                      <a:cubicBezTo>
                        <a:pt x="2796161" y="1585992"/>
                        <a:pt x="2752397" y="1621702"/>
                        <a:pt x="2665484" y="1582298"/>
                      </a:cubicBezTo>
                      <a:cubicBezTo>
                        <a:pt x="2578571" y="1542894"/>
                        <a:pt x="2507068" y="1593996"/>
                        <a:pt x="2447893" y="1633400"/>
                      </a:cubicBezTo>
                      <a:cubicBezTo>
                        <a:pt x="2388102" y="1673420"/>
                        <a:pt x="2340639" y="1677114"/>
                        <a:pt x="2304888" y="1724522"/>
                      </a:cubicBezTo>
                      <a:cubicBezTo>
                        <a:pt x="2269753" y="1771930"/>
                        <a:pt x="2162498" y="1799636"/>
                        <a:pt x="2095310" y="1799636"/>
                      </a:cubicBezTo>
                      <a:cubicBezTo>
                        <a:pt x="2028122" y="1799636"/>
                        <a:pt x="2063257" y="1871056"/>
                        <a:pt x="1877103" y="1847044"/>
                      </a:cubicBezTo>
                      <a:cubicBezTo>
                        <a:pt x="1877103" y="1847044"/>
                        <a:pt x="1750740" y="1981879"/>
                        <a:pt x="1445621" y="1965871"/>
                      </a:cubicBezTo>
                      <a:cubicBezTo>
                        <a:pt x="1445621" y="1965871"/>
                        <a:pt x="1326655" y="2013279"/>
                        <a:pt x="1243441" y="2013279"/>
                      </a:cubicBezTo>
                      <a:cubicBezTo>
                        <a:pt x="1160843" y="2013279"/>
                        <a:pt x="879145" y="1902456"/>
                        <a:pt x="811957" y="1902456"/>
                      </a:cubicBezTo>
                      <a:cubicBezTo>
                        <a:pt x="811957" y="1902456"/>
                        <a:pt x="736756" y="1835346"/>
                        <a:pt x="705319" y="1763926"/>
                      </a:cubicBezTo>
                      <a:cubicBezTo>
                        <a:pt x="705319" y="1763926"/>
                        <a:pt x="614092" y="1763926"/>
                        <a:pt x="558615" y="1744224"/>
                      </a:cubicBezTo>
                      <a:cubicBezTo>
                        <a:pt x="503139" y="1724522"/>
                        <a:pt x="170281" y="1732526"/>
                        <a:pt x="67341" y="1424067"/>
                      </a:cubicBezTo>
                      <a:cubicBezTo>
                        <a:pt x="67341" y="1424067"/>
                        <a:pt x="71656" y="1329251"/>
                        <a:pt x="11865" y="1238129"/>
                      </a:cubicBezTo>
                      <a:cubicBezTo>
                        <a:pt x="11865" y="1238129"/>
                        <a:pt x="-35598" y="1123612"/>
                        <a:pt x="59328" y="1024486"/>
                      </a:cubicBezTo>
                      <a:cubicBezTo>
                        <a:pt x="59328" y="1024486"/>
                        <a:pt x="51931" y="869949"/>
                        <a:pt x="178294" y="724031"/>
                      </a:cubicBezTo>
                      <a:cubicBezTo>
                        <a:pt x="178294" y="724031"/>
                        <a:pt x="222059" y="700019"/>
                        <a:pt x="238085" y="640913"/>
                      </a:cubicBezTo>
                      <a:cubicBezTo>
                        <a:pt x="238085" y="640913"/>
                        <a:pt x="257810" y="573187"/>
                        <a:pt x="344723" y="478372"/>
                      </a:cubicBezTo>
                      <a:cubicBezTo>
                        <a:pt x="431636" y="383556"/>
                        <a:pt x="475401" y="422960"/>
                        <a:pt x="511152" y="347846"/>
                      </a:cubicBezTo>
                      <a:cubicBezTo>
                        <a:pt x="546904" y="272732"/>
                        <a:pt x="705319" y="225324"/>
                        <a:pt x="776206" y="225324"/>
                      </a:cubicBezTo>
                      <a:cubicBezTo>
                        <a:pt x="847709" y="225324"/>
                        <a:pt x="788534" y="130509"/>
                        <a:pt x="994414" y="134203"/>
                      </a:cubicBezTo>
                      <a:cubicBezTo>
                        <a:pt x="994414" y="134203"/>
                        <a:pt x="1097353" y="63399"/>
                        <a:pt x="1188581" y="39387"/>
                      </a:cubicBezTo>
                      <a:cubicBezTo>
                        <a:pt x="1279192" y="15991"/>
                        <a:pt x="1319259" y="78791"/>
                        <a:pt x="1378433" y="70787"/>
                      </a:cubicBezTo>
                      <a:cubicBezTo>
                        <a:pt x="1437608" y="63399"/>
                        <a:pt x="1441923" y="-19719"/>
                        <a:pt x="1655814" y="19685"/>
                      </a:cubicBezTo>
                      <a:cubicBezTo>
                        <a:pt x="1655814" y="19685"/>
                        <a:pt x="1702044" y="-1960"/>
                        <a:pt x="1761849" y="1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100000"/>
                      </a:schemeClr>
                    </a:gs>
                    <a:gs pos="100000">
                      <a:schemeClr val="lt1">
                        <a:lumMod val="100000"/>
                      </a:schemeClr>
                    </a:gs>
                    <a:gs pos="90000">
                      <a:schemeClr val="accent4">
                        <a:lumMod val="100000"/>
                      </a:schemeClr>
                    </a:gs>
                    <a:gs pos="90100">
                      <a:schemeClr val="lt1">
                        <a:lumMod val="10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1" name="íśḻíďe">
                  <a:extLst>
                    <a:ext uri="{FF2B5EF4-FFF2-40B4-BE49-F238E27FC236}">
                      <a16:creationId xmlns="" xmlns:a16="http://schemas.microsoft.com/office/drawing/2014/main" id="{963615ED-4D38-4E1E-9A35-24B496C225DA}"/>
                    </a:ext>
                  </a:extLst>
                </p:cNvPr>
                <p:cNvSpPr/>
                <p:nvPr/>
              </p:nvSpPr>
              <p:spPr bwMode="auto">
                <a:xfrm>
                  <a:off x="2533650" y="3441662"/>
                  <a:ext cx="3009900" cy="2049006"/>
                </a:xfrm>
                <a:custGeom>
                  <a:avLst/>
                  <a:gdLst>
                    <a:gd name="T0" fmla="*/ 2294 w 4883"/>
                    <a:gd name="T1" fmla="*/ 173 h 3328"/>
                    <a:gd name="T2" fmla="*/ 154 w 4883"/>
                    <a:gd name="T3" fmla="*/ 1722 h 3328"/>
                    <a:gd name="T4" fmla="*/ 3103 w 4883"/>
                    <a:gd name="T5" fmla="*/ 3058 h 3328"/>
                    <a:gd name="T6" fmla="*/ 3138 w 4883"/>
                    <a:gd name="T7" fmla="*/ 302 h 3328"/>
                    <a:gd name="T8" fmla="*/ 3146 w 4883"/>
                    <a:gd name="T9" fmla="*/ 495 h 3328"/>
                    <a:gd name="T10" fmla="*/ 2675 w 4883"/>
                    <a:gd name="T11" fmla="*/ 1120 h 3328"/>
                    <a:gd name="T12" fmla="*/ 2285 w 4883"/>
                    <a:gd name="T13" fmla="*/ 353 h 3328"/>
                    <a:gd name="T14" fmla="*/ 2722 w 4883"/>
                    <a:gd name="T15" fmla="*/ 482 h 3328"/>
                    <a:gd name="T16" fmla="*/ 2345 w 4883"/>
                    <a:gd name="T17" fmla="*/ 944 h 3328"/>
                    <a:gd name="T18" fmla="*/ 1759 w 4883"/>
                    <a:gd name="T19" fmla="*/ 992 h 3328"/>
                    <a:gd name="T20" fmla="*/ 2161 w 4883"/>
                    <a:gd name="T21" fmla="*/ 448 h 3328"/>
                    <a:gd name="T22" fmla="*/ 2058 w 4883"/>
                    <a:gd name="T23" fmla="*/ 1214 h 3328"/>
                    <a:gd name="T24" fmla="*/ 752 w 4883"/>
                    <a:gd name="T25" fmla="*/ 1467 h 3328"/>
                    <a:gd name="T26" fmla="*/ 945 w 4883"/>
                    <a:gd name="T27" fmla="*/ 2015 h 3328"/>
                    <a:gd name="T28" fmla="*/ 1210 w 4883"/>
                    <a:gd name="T29" fmla="*/ 1279 h 3328"/>
                    <a:gd name="T30" fmla="*/ 683 w 4883"/>
                    <a:gd name="T31" fmla="*/ 1231 h 3328"/>
                    <a:gd name="T32" fmla="*/ 1617 w 4883"/>
                    <a:gd name="T33" fmla="*/ 1150 h 3328"/>
                    <a:gd name="T34" fmla="*/ 1030 w 4883"/>
                    <a:gd name="T35" fmla="*/ 949 h 3328"/>
                    <a:gd name="T36" fmla="*/ 1806 w 4883"/>
                    <a:gd name="T37" fmla="*/ 1780 h 3328"/>
                    <a:gd name="T38" fmla="*/ 1690 w 4883"/>
                    <a:gd name="T39" fmla="*/ 353 h 3328"/>
                    <a:gd name="T40" fmla="*/ 1300 w 4883"/>
                    <a:gd name="T41" fmla="*/ 769 h 3328"/>
                    <a:gd name="T42" fmla="*/ 1386 w 4883"/>
                    <a:gd name="T43" fmla="*/ 508 h 3328"/>
                    <a:gd name="T44" fmla="*/ 773 w 4883"/>
                    <a:gd name="T45" fmla="*/ 837 h 3328"/>
                    <a:gd name="T46" fmla="*/ 276 w 4883"/>
                    <a:gd name="T47" fmla="*/ 1566 h 3328"/>
                    <a:gd name="T48" fmla="*/ 422 w 4883"/>
                    <a:gd name="T49" fmla="*/ 1583 h 3328"/>
                    <a:gd name="T50" fmla="*/ 606 w 4883"/>
                    <a:gd name="T51" fmla="*/ 1904 h 3328"/>
                    <a:gd name="T52" fmla="*/ 294 w 4883"/>
                    <a:gd name="T53" fmla="*/ 2272 h 3328"/>
                    <a:gd name="T54" fmla="*/ 1120 w 4883"/>
                    <a:gd name="T55" fmla="*/ 2808 h 3328"/>
                    <a:gd name="T56" fmla="*/ 1356 w 4883"/>
                    <a:gd name="T57" fmla="*/ 2191 h 3328"/>
                    <a:gd name="T58" fmla="*/ 932 w 4883"/>
                    <a:gd name="T59" fmla="*/ 2572 h 3328"/>
                    <a:gd name="T60" fmla="*/ 2528 w 4883"/>
                    <a:gd name="T61" fmla="*/ 2618 h 3328"/>
                    <a:gd name="T62" fmla="*/ 2278 w 4883"/>
                    <a:gd name="T63" fmla="*/ 3180 h 3328"/>
                    <a:gd name="T64" fmla="*/ 1321 w 4883"/>
                    <a:gd name="T65" fmla="*/ 2801 h 3328"/>
                    <a:gd name="T66" fmla="*/ 2478 w 4883"/>
                    <a:gd name="T67" fmla="*/ 1938 h 3328"/>
                    <a:gd name="T68" fmla="*/ 3454 w 4883"/>
                    <a:gd name="T69" fmla="*/ 1818 h 3328"/>
                    <a:gd name="T70" fmla="*/ 3312 w 4883"/>
                    <a:gd name="T71" fmla="*/ 768 h 3328"/>
                    <a:gd name="T72" fmla="*/ 2776 w 4883"/>
                    <a:gd name="T73" fmla="*/ 1401 h 3328"/>
                    <a:gd name="T74" fmla="*/ 3566 w 4883"/>
                    <a:gd name="T75" fmla="*/ 774 h 3328"/>
                    <a:gd name="T76" fmla="*/ 3624 w 4883"/>
                    <a:gd name="T77" fmla="*/ 610 h 3328"/>
                    <a:gd name="T78" fmla="*/ 3736 w 4883"/>
                    <a:gd name="T79" fmla="*/ 1044 h 3328"/>
                    <a:gd name="T80" fmla="*/ 3977 w 4883"/>
                    <a:gd name="T81" fmla="*/ 1115 h 3328"/>
                    <a:gd name="T82" fmla="*/ 4109 w 4883"/>
                    <a:gd name="T83" fmla="*/ 1205 h 3328"/>
                    <a:gd name="T84" fmla="*/ 3280 w 4883"/>
                    <a:gd name="T85" fmla="*/ 1561 h 3328"/>
                    <a:gd name="T86" fmla="*/ 2644 w 4883"/>
                    <a:gd name="T87" fmla="*/ 2127 h 3328"/>
                    <a:gd name="T88" fmla="*/ 1812 w 4883"/>
                    <a:gd name="T89" fmla="*/ 2676 h 3328"/>
                    <a:gd name="T90" fmla="*/ 2448 w 4883"/>
                    <a:gd name="T91" fmla="*/ 2422 h 3328"/>
                    <a:gd name="T92" fmla="*/ 3762 w 4883"/>
                    <a:gd name="T93" fmla="*/ 2637 h 3328"/>
                    <a:gd name="T94" fmla="*/ 3412 w 4883"/>
                    <a:gd name="T95" fmla="*/ 2056 h 3328"/>
                    <a:gd name="T96" fmla="*/ 4033 w 4883"/>
                    <a:gd name="T97" fmla="*/ 2486 h 3328"/>
                    <a:gd name="T98" fmla="*/ 4157 w 4883"/>
                    <a:gd name="T99" fmla="*/ 2504 h 3328"/>
                    <a:gd name="T100" fmla="*/ 3917 w 4883"/>
                    <a:gd name="T101" fmla="*/ 2015 h 3328"/>
                    <a:gd name="T102" fmla="*/ 4453 w 4883"/>
                    <a:gd name="T103" fmla="*/ 2405 h 3328"/>
                    <a:gd name="T104" fmla="*/ 4508 w 4883"/>
                    <a:gd name="T105" fmla="*/ 2538 h 3328"/>
                    <a:gd name="T106" fmla="*/ 2932 w 4883"/>
                    <a:gd name="T107" fmla="*/ 743 h 3328"/>
                    <a:gd name="T108" fmla="*/ 4277 w 4883"/>
                    <a:gd name="T109" fmla="*/ 1608 h 3328"/>
                    <a:gd name="T110" fmla="*/ 3600 w 4883"/>
                    <a:gd name="T111" fmla="*/ 2469 h 3328"/>
                    <a:gd name="T112" fmla="*/ 3116 w 4883"/>
                    <a:gd name="T113" fmla="*/ 1913 h 3328"/>
                    <a:gd name="T114" fmla="*/ 3039 w 4883"/>
                    <a:gd name="T115" fmla="*/ 1296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83" h="3328">
                      <a:moveTo>
                        <a:pt x="4710" y="1581"/>
                      </a:moveTo>
                      <a:cubicBezTo>
                        <a:pt x="4626" y="1195"/>
                        <a:pt x="4446" y="1131"/>
                        <a:pt x="4446" y="1131"/>
                      </a:cubicBezTo>
                      <a:cubicBezTo>
                        <a:pt x="4273" y="797"/>
                        <a:pt x="4144" y="758"/>
                        <a:pt x="4054" y="636"/>
                      </a:cubicBezTo>
                      <a:cubicBezTo>
                        <a:pt x="3964" y="514"/>
                        <a:pt x="3855" y="379"/>
                        <a:pt x="3714" y="360"/>
                      </a:cubicBezTo>
                      <a:cubicBezTo>
                        <a:pt x="3573" y="341"/>
                        <a:pt x="3547" y="251"/>
                        <a:pt x="3431" y="199"/>
                      </a:cubicBezTo>
                      <a:cubicBezTo>
                        <a:pt x="3316" y="148"/>
                        <a:pt x="3103" y="122"/>
                        <a:pt x="3103" y="122"/>
                      </a:cubicBezTo>
                      <a:cubicBezTo>
                        <a:pt x="2936" y="0"/>
                        <a:pt x="2744" y="90"/>
                        <a:pt x="2744" y="90"/>
                      </a:cubicBezTo>
                      <a:cubicBezTo>
                        <a:pt x="2397" y="26"/>
                        <a:pt x="2390" y="161"/>
                        <a:pt x="2294" y="173"/>
                      </a:cubicBezTo>
                      <a:cubicBezTo>
                        <a:pt x="2198" y="186"/>
                        <a:pt x="2133" y="84"/>
                        <a:pt x="1986" y="122"/>
                      </a:cubicBezTo>
                      <a:cubicBezTo>
                        <a:pt x="1838" y="161"/>
                        <a:pt x="1671" y="276"/>
                        <a:pt x="1671" y="276"/>
                      </a:cubicBezTo>
                      <a:cubicBezTo>
                        <a:pt x="1337" y="270"/>
                        <a:pt x="1433" y="424"/>
                        <a:pt x="1317" y="424"/>
                      </a:cubicBezTo>
                      <a:cubicBezTo>
                        <a:pt x="1202" y="424"/>
                        <a:pt x="945" y="501"/>
                        <a:pt x="887" y="623"/>
                      </a:cubicBezTo>
                      <a:cubicBezTo>
                        <a:pt x="829" y="745"/>
                        <a:pt x="758" y="681"/>
                        <a:pt x="617" y="835"/>
                      </a:cubicBezTo>
                      <a:cubicBezTo>
                        <a:pt x="476" y="989"/>
                        <a:pt x="444" y="1099"/>
                        <a:pt x="444" y="1099"/>
                      </a:cubicBezTo>
                      <a:cubicBezTo>
                        <a:pt x="418" y="1195"/>
                        <a:pt x="347" y="1234"/>
                        <a:pt x="347" y="1234"/>
                      </a:cubicBezTo>
                      <a:cubicBezTo>
                        <a:pt x="142" y="1471"/>
                        <a:pt x="154" y="1722"/>
                        <a:pt x="154" y="1722"/>
                      </a:cubicBezTo>
                      <a:cubicBezTo>
                        <a:pt x="0" y="1883"/>
                        <a:pt x="77" y="2069"/>
                        <a:pt x="77" y="2069"/>
                      </a:cubicBezTo>
                      <a:cubicBezTo>
                        <a:pt x="174" y="2217"/>
                        <a:pt x="167" y="2371"/>
                        <a:pt x="167" y="2371"/>
                      </a:cubicBezTo>
                      <a:cubicBezTo>
                        <a:pt x="334" y="2872"/>
                        <a:pt x="874" y="2859"/>
                        <a:pt x="964" y="2891"/>
                      </a:cubicBezTo>
                      <a:cubicBezTo>
                        <a:pt x="1054" y="2923"/>
                        <a:pt x="1202" y="2923"/>
                        <a:pt x="1202" y="2923"/>
                      </a:cubicBezTo>
                      <a:cubicBezTo>
                        <a:pt x="1253" y="3039"/>
                        <a:pt x="1375" y="3148"/>
                        <a:pt x="1375" y="3148"/>
                      </a:cubicBezTo>
                      <a:cubicBezTo>
                        <a:pt x="1484" y="3148"/>
                        <a:pt x="1941" y="3328"/>
                        <a:pt x="2075" y="3328"/>
                      </a:cubicBezTo>
                      <a:cubicBezTo>
                        <a:pt x="2210" y="3328"/>
                        <a:pt x="2403" y="3251"/>
                        <a:pt x="2403" y="3251"/>
                      </a:cubicBezTo>
                      <a:cubicBezTo>
                        <a:pt x="2898" y="3277"/>
                        <a:pt x="3103" y="3058"/>
                        <a:pt x="3103" y="3058"/>
                      </a:cubicBezTo>
                      <a:cubicBezTo>
                        <a:pt x="3405" y="3097"/>
                        <a:pt x="3348" y="2981"/>
                        <a:pt x="3457" y="2981"/>
                      </a:cubicBezTo>
                      <a:cubicBezTo>
                        <a:pt x="3566" y="2981"/>
                        <a:pt x="3740" y="2936"/>
                        <a:pt x="3797" y="2859"/>
                      </a:cubicBezTo>
                      <a:cubicBezTo>
                        <a:pt x="3855" y="2782"/>
                        <a:pt x="3932" y="2776"/>
                        <a:pt x="4029" y="2711"/>
                      </a:cubicBezTo>
                      <a:cubicBezTo>
                        <a:pt x="4125" y="2647"/>
                        <a:pt x="4241" y="2564"/>
                        <a:pt x="4382" y="2628"/>
                      </a:cubicBezTo>
                      <a:cubicBezTo>
                        <a:pt x="4523" y="2692"/>
                        <a:pt x="4594" y="2634"/>
                        <a:pt x="4594" y="2634"/>
                      </a:cubicBezTo>
                      <a:cubicBezTo>
                        <a:pt x="4883" y="2307"/>
                        <a:pt x="4793" y="1966"/>
                        <a:pt x="4710" y="1581"/>
                      </a:cubicBezTo>
                      <a:cubicBezTo>
                        <a:pt x="4710" y="1581"/>
                        <a:pt x="4710" y="1581"/>
                        <a:pt x="4710" y="1581"/>
                      </a:cubicBezTo>
                      <a:close/>
                      <a:moveTo>
                        <a:pt x="3138" y="302"/>
                      </a:moveTo>
                      <a:cubicBezTo>
                        <a:pt x="3138" y="302"/>
                        <a:pt x="3078" y="225"/>
                        <a:pt x="3232" y="259"/>
                      </a:cubicBezTo>
                      <a:cubicBezTo>
                        <a:pt x="3386" y="293"/>
                        <a:pt x="3442" y="332"/>
                        <a:pt x="3540" y="400"/>
                      </a:cubicBezTo>
                      <a:cubicBezTo>
                        <a:pt x="3639" y="469"/>
                        <a:pt x="3695" y="448"/>
                        <a:pt x="3716" y="448"/>
                      </a:cubicBezTo>
                      <a:cubicBezTo>
                        <a:pt x="3737" y="448"/>
                        <a:pt x="3729" y="482"/>
                        <a:pt x="3677" y="486"/>
                      </a:cubicBezTo>
                      <a:cubicBezTo>
                        <a:pt x="3626" y="490"/>
                        <a:pt x="3562" y="508"/>
                        <a:pt x="3446" y="418"/>
                      </a:cubicBezTo>
                      <a:cubicBezTo>
                        <a:pt x="3331" y="328"/>
                        <a:pt x="3262" y="383"/>
                        <a:pt x="3241" y="435"/>
                      </a:cubicBezTo>
                      <a:cubicBezTo>
                        <a:pt x="3219" y="486"/>
                        <a:pt x="3245" y="585"/>
                        <a:pt x="3185" y="585"/>
                      </a:cubicBezTo>
                      <a:cubicBezTo>
                        <a:pt x="3125" y="585"/>
                        <a:pt x="3095" y="568"/>
                        <a:pt x="3146" y="495"/>
                      </a:cubicBezTo>
                      <a:cubicBezTo>
                        <a:pt x="3146" y="495"/>
                        <a:pt x="3176" y="392"/>
                        <a:pt x="3138" y="302"/>
                      </a:cubicBezTo>
                      <a:cubicBezTo>
                        <a:pt x="3138" y="302"/>
                        <a:pt x="3138" y="302"/>
                        <a:pt x="3138" y="302"/>
                      </a:cubicBezTo>
                      <a:close/>
                      <a:moveTo>
                        <a:pt x="3121" y="932"/>
                      </a:moveTo>
                      <a:cubicBezTo>
                        <a:pt x="3155" y="957"/>
                        <a:pt x="3078" y="1009"/>
                        <a:pt x="3078" y="1009"/>
                      </a:cubicBezTo>
                      <a:cubicBezTo>
                        <a:pt x="3022" y="1017"/>
                        <a:pt x="3001" y="1022"/>
                        <a:pt x="2919" y="1099"/>
                      </a:cubicBezTo>
                      <a:cubicBezTo>
                        <a:pt x="2838" y="1176"/>
                        <a:pt x="2748" y="1137"/>
                        <a:pt x="2709" y="1077"/>
                      </a:cubicBezTo>
                      <a:cubicBezTo>
                        <a:pt x="2671" y="1017"/>
                        <a:pt x="2645" y="1026"/>
                        <a:pt x="2645" y="1026"/>
                      </a:cubicBezTo>
                      <a:cubicBezTo>
                        <a:pt x="2602" y="1052"/>
                        <a:pt x="2675" y="1120"/>
                        <a:pt x="2675" y="1120"/>
                      </a:cubicBezTo>
                      <a:cubicBezTo>
                        <a:pt x="2705" y="1141"/>
                        <a:pt x="2752" y="1150"/>
                        <a:pt x="2752" y="1279"/>
                      </a:cubicBezTo>
                      <a:cubicBezTo>
                        <a:pt x="2752" y="1407"/>
                        <a:pt x="2555" y="1548"/>
                        <a:pt x="2530" y="1373"/>
                      </a:cubicBezTo>
                      <a:cubicBezTo>
                        <a:pt x="2504" y="1197"/>
                        <a:pt x="2431" y="1197"/>
                        <a:pt x="2414" y="1056"/>
                      </a:cubicBezTo>
                      <a:cubicBezTo>
                        <a:pt x="2397" y="914"/>
                        <a:pt x="2530" y="640"/>
                        <a:pt x="2709" y="580"/>
                      </a:cubicBezTo>
                      <a:cubicBezTo>
                        <a:pt x="2889" y="520"/>
                        <a:pt x="3146" y="606"/>
                        <a:pt x="3095" y="666"/>
                      </a:cubicBezTo>
                      <a:cubicBezTo>
                        <a:pt x="3044" y="726"/>
                        <a:pt x="3086" y="906"/>
                        <a:pt x="3121" y="932"/>
                      </a:cubicBezTo>
                      <a:cubicBezTo>
                        <a:pt x="3121" y="932"/>
                        <a:pt x="3121" y="932"/>
                        <a:pt x="3121" y="932"/>
                      </a:cubicBezTo>
                      <a:close/>
                      <a:moveTo>
                        <a:pt x="2285" y="353"/>
                      </a:moveTo>
                      <a:cubicBezTo>
                        <a:pt x="2362" y="306"/>
                        <a:pt x="2410" y="139"/>
                        <a:pt x="2688" y="195"/>
                      </a:cubicBezTo>
                      <a:cubicBezTo>
                        <a:pt x="2688" y="195"/>
                        <a:pt x="2799" y="221"/>
                        <a:pt x="2769" y="323"/>
                      </a:cubicBezTo>
                      <a:cubicBezTo>
                        <a:pt x="2769" y="323"/>
                        <a:pt x="2718" y="409"/>
                        <a:pt x="2791" y="409"/>
                      </a:cubicBezTo>
                      <a:cubicBezTo>
                        <a:pt x="2864" y="409"/>
                        <a:pt x="2924" y="315"/>
                        <a:pt x="2859" y="233"/>
                      </a:cubicBezTo>
                      <a:cubicBezTo>
                        <a:pt x="2859" y="233"/>
                        <a:pt x="2812" y="169"/>
                        <a:pt x="2911" y="173"/>
                      </a:cubicBezTo>
                      <a:cubicBezTo>
                        <a:pt x="3009" y="178"/>
                        <a:pt x="3086" y="272"/>
                        <a:pt x="3086" y="409"/>
                      </a:cubicBezTo>
                      <a:cubicBezTo>
                        <a:pt x="3086" y="409"/>
                        <a:pt x="3121" y="533"/>
                        <a:pt x="2975" y="473"/>
                      </a:cubicBezTo>
                      <a:cubicBezTo>
                        <a:pt x="2975" y="473"/>
                        <a:pt x="2817" y="422"/>
                        <a:pt x="2722" y="482"/>
                      </a:cubicBezTo>
                      <a:cubicBezTo>
                        <a:pt x="2628" y="542"/>
                        <a:pt x="2560" y="542"/>
                        <a:pt x="2478" y="520"/>
                      </a:cubicBezTo>
                      <a:cubicBezTo>
                        <a:pt x="2478" y="520"/>
                        <a:pt x="2440" y="559"/>
                        <a:pt x="2500" y="572"/>
                      </a:cubicBezTo>
                      <a:cubicBezTo>
                        <a:pt x="2500" y="572"/>
                        <a:pt x="2598" y="615"/>
                        <a:pt x="2542" y="628"/>
                      </a:cubicBezTo>
                      <a:cubicBezTo>
                        <a:pt x="2487" y="640"/>
                        <a:pt x="2410" y="657"/>
                        <a:pt x="2435" y="803"/>
                      </a:cubicBezTo>
                      <a:cubicBezTo>
                        <a:pt x="2435" y="803"/>
                        <a:pt x="2384" y="855"/>
                        <a:pt x="2341" y="752"/>
                      </a:cubicBezTo>
                      <a:cubicBezTo>
                        <a:pt x="2341" y="752"/>
                        <a:pt x="2337" y="692"/>
                        <a:pt x="2311" y="670"/>
                      </a:cubicBezTo>
                      <a:cubicBezTo>
                        <a:pt x="2285" y="649"/>
                        <a:pt x="2251" y="696"/>
                        <a:pt x="2285" y="773"/>
                      </a:cubicBezTo>
                      <a:cubicBezTo>
                        <a:pt x="2320" y="850"/>
                        <a:pt x="2350" y="859"/>
                        <a:pt x="2345" y="944"/>
                      </a:cubicBezTo>
                      <a:cubicBezTo>
                        <a:pt x="2341" y="1030"/>
                        <a:pt x="2358" y="1150"/>
                        <a:pt x="2414" y="1240"/>
                      </a:cubicBezTo>
                      <a:cubicBezTo>
                        <a:pt x="2470" y="1330"/>
                        <a:pt x="2444" y="1386"/>
                        <a:pt x="2465" y="1420"/>
                      </a:cubicBezTo>
                      <a:cubicBezTo>
                        <a:pt x="2487" y="1454"/>
                        <a:pt x="2615" y="1536"/>
                        <a:pt x="2589" y="1638"/>
                      </a:cubicBezTo>
                      <a:cubicBezTo>
                        <a:pt x="2564" y="1741"/>
                        <a:pt x="2517" y="1840"/>
                        <a:pt x="2384" y="1840"/>
                      </a:cubicBezTo>
                      <a:cubicBezTo>
                        <a:pt x="2251" y="1840"/>
                        <a:pt x="2208" y="1908"/>
                        <a:pt x="2123" y="1930"/>
                      </a:cubicBezTo>
                      <a:cubicBezTo>
                        <a:pt x="2037" y="1951"/>
                        <a:pt x="1823" y="1895"/>
                        <a:pt x="1827" y="1523"/>
                      </a:cubicBezTo>
                      <a:cubicBezTo>
                        <a:pt x="1827" y="1523"/>
                        <a:pt x="1836" y="1381"/>
                        <a:pt x="1724" y="1163"/>
                      </a:cubicBezTo>
                      <a:cubicBezTo>
                        <a:pt x="1724" y="1163"/>
                        <a:pt x="1707" y="1022"/>
                        <a:pt x="1759" y="992"/>
                      </a:cubicBezTo>
                      <a:cubicBezTo>
                        <a:pt x="1759" y="992"/>
                        <a:pt x="1784" y="850"/>
                        <a:pt x="1703" y="837"/>
                      </a:cubicBezTo>
                      <a:cubicBezTo>
                        <a:pt x="1703" y="837"/>
                        <a:pt x="1673" y="872"/>
                        <a:pt x="1694" y="902"/>
                      </a:cubicBezTo>
                      <a:cubicBezTo>
                        <a:pt x="1716" y="932"/>
                        <a:pt x="1707" y="970"/>
                        <a:pt x="1677" y="996"/>
                      </a:cubicBezTo>
                      <a:cubicBezTo>
                        <a:pt x="1647" y="1022"/>
                        <a:pt x="1669" y="1094"/>
                        <a:pt x="1651" y="1094"/>
                      </a:cubicBezTo>
                      <a:cubicBezTo>
                        <a:pt x="1651" y="1094"/>
                        <a:pt x="1579" y="1107"/>
                        <a:pt x="1626" y="936"/>
                      </a:cubicBezTo>
                      <a:cubicBezTo>
                        <a:pt x="1626" y="936"/>
                        <a:pt x="1600" y="773"/>
                        <a:pt x="1681" y="739"/>
                      </a:cubicBezTo>
                      <a:cubicBezTo>
                        <a:pt x="1763" y="705"/>
                        <a:pt x="1848" y="653"/>
                        <a:pt x="1938" y="465"/>
                      </a:cubicBezTo>
                      <a:cubicBezTo>
                        <a:pt x="1938" y="465"/>
                        <a:pt x="2097" y="319"/>
                        <a:pt x="2161" y="448"/>
                      </a:cubicBezTo>
                      <a:cubicBezTo>
                        <a:pt x="2161" y="448"/>
                        <a:pt x="2195" y="520"/>
                        <a:pt x="2123" y="628"/>
                      </a:cubicBezTo>
                      <a:cubicBezTo>
                        <a:pt x="2050" y="735"/>
                        <a:pt x="2058" y="756"/>
                        <a:pt x="2063" y="825"/>
                      </a:cubicBezTo>
                      <a:cubicBezTo>
                        <a:pt x="2063" y="825"/>
                        <a:pt x="1943" y="927"/>
                        <a:pt x="1938" y="983"/>
                      </a:cubicBezTo>
                      <a:cubicBezTo>
                        <a:pt x="1934" y="1039"/>
                        <a:pt x="1934" y="1159"/>
                        <a:pt x="1994" y="1214"/>
                      </a:cubicBezTo>
                      <a:cubicBezTo>
                        <a:pt x="1994" y="1214"/>
                        <a:pt x="2003" y="1429"/>
                        <a:pt x="2054" y="1527"/>
                      </a:cubicBezTo>
                      <a:cubicBezTo>
                        <a:pt x="2105" y="1626"/>
                        <a:pt x="2123" y="1677"/>
                        <a:pt x="2208" y="1673"/>
                      </a:cubicBezTo>
                      <a:cubicBezTo>
                        <a:pt x="2208" y="1673"/>
                        <a:pt x="2238" y="1656"/>
                        <a:pt x="2140" y="1583"/>
                      </a:cubicBezTo>
                      <a:cubicBezTo>
                        <a:pt x="2140" y="1583"/>
                        <a:pt x="2080" y="1553"/>
                        <a:pt x="2058" y="1214"/>
                      </a:cubicBezTo>
                      <a:cubicBezTo>
                        <a:pt x="2058" y="1214"/>
                        <a:pt x="1934" y="1052"/>
                        <a:pt x="2088" y="919"/>
                      </a:cubicBezTo>
                      <a:cubicBezTo>
                        <a:pt x="2088" y="919"/>
                        <a:pt x="2170" y="837"/>
                        <a:pt x="2161" y="752"/>
                      </a:cubicBezTo>
                      <a:cubicBezTo>
                        <a:pt x="2161" y="752"/>
                        <a:pt x="2174" y="653"/>
                        <a:pt x="2238" y="619"/>
                      </a:cubicBezTo>
                      <a:cubicBezTo>
                        <a:pt x="2238" y="619"/>
                        <a:pt x="2208" y="400"/>
                        <a:pt x="2285" y="353"/>
                      </a:cubicBezTo>
                      <a:cubicBezTo>
                        <a:pt x="2285" y="353"/>
                        <a:pt x="2285" y="353"/>
                        <a:pt x="2285" y="353"/>
                      </a:cubicBezTo>
                      <a:close/>
                      <a:moveTo>
                        <a:pt x="662" y="1638"/>
                      </a:moveTo>
                      <a:cubicBezTo>
                        <a:pt x="662" y="1638"/>
                        <a:pt x="546" y="1810"/>
                        <a:pt x="529" y="1656"/>
                      </a:cubicBezTo>
                      <a:cubicBezTo>
                        <a:pt x="529" y="1656"/>
                        <a:pt x="658" y="1467"/>
                        <a:pt x="752" y="1467"/>
                      </a:cubicBezTo>
                      <a:cubicBezTo>
                        <a:pt x="846" y="1467"/>
                        <a:pt x="949" y="1638"/>
                        <a:pt x="898" y="1818"/>
                      </a:cubicBezTo>
                      <a:cubicBezTo>
                        <a:pt x="898" y="1818"/>
                        <a:pt x="859" y="1938"/>
                        <a:pt x="949" y="1810"/>
                      </a:cubicBezTo>
                      <a:cubicBezTo>
                        <a:pt x="949" y="1810"/>
                        <a:pt x="996" y="1703"/>
                        <a:pt x="975" y="1647"/>
                      </a:cubicBezTo>
                      <a:cubicBezTo>
                        <a:pt x="975" y="1647"/>
                        <a:pt x="1022" y="1625"/>
                        <a:pt x="1112" y="1775"/>
                      </a:cubicBezTo>
                      <a:cubicBezTo>
                        <a:pt x="1202" y="1925"/>
                        <a:pt x="1283" y="1951"/>
                        <a:pt x="1373" y="1964"/>
                      </a:cubicBezTo>
                      <a:cubicBezTo>
                        <a:pt x="1463" y="1977"/>
                        <a:pt x="1527" y="2092"/>
                        <a:pt x="1527" y="2135"/>
                      </a:cubicBezTo>
                      <a:cubicBezTo>
                        <a:pt x="1527" y="2178"/>
                        <a:pt x="1424" y="2144"/>
                        <a:pt x="1330" y="2105"/>
                      </a:cubicBezTo>
                      <a:cubicBezTo>
                        <a:pt x="1236" y="2067"/>
                        <a:pt x="1167" y="1964"/>
                        <a:pt x="945" y="2015"/>
                      </a:cubicBezTo>
                      <a:cubicBezTo>
                        <a:pt x="722" y="2067"/>
                        <a:pt x="585" y="1784"/>
                        <a:pt x="739" y="1660"/>
                      </a:cubicBezTo>
                      <a:cubicBezTo>
                        <a:pt x="739" y="1660"/>
                        <a:pt x="735" y="1578"/>
                        <a:pt x="662" y="1638"/>
                      </a:cubicBezTo>
                      <a:cubicBezTo>
                        <a:pt x="662" y="1638"/>
                        <a:pt x="662" y="1638"/>
                        <a:pt x="662" y="1638"/>
                      </a:cubicBezTo>
                      <a:close/>
                      <a:moveTo>
                        <a:pt x="1334" y="1870"/>
                      </a:moveTo>
                      <a:cubicBezTo>
                        <a:pt x="1163" y="1775"/>
                        <a:pt x="1060" y="1638"/>
                        <a:pt x="1176" y="1630"/>
                      </a:cubicBezTo>
                      <a:cubicBezTo>
                        <a:pt x="1292" y="1621"/>
                        <a:pt x="1227" y="1690"/>
                        <a:pt x="1309" y="1694"/>
                      </a:cubicBezTo>
                      <a:cubicBezTo>
                        <a:pt x="1390" y="1698"/>
                        <a:pt x="1262" y="1613"/>
                        <a:pt x="1236" y="1540"/>
                      </a:cubicBezTo>
                      <a:cubicBezTo>
                        <a:pt x="1210" y="1467"/>
                        <a:pt x="1210" y="1304"/>
                        <a:pt x="1210" y="1279"/>
                      </a:cubicBezTo>
                      <a:cubicBezTo>
                        <a:pt x="1210" y="1253"/>
                        <a:pt x="1159" y="1231"/>
                        <a:pt x="1163" y="1343"/>
                      </a:cubicBezTo>
                      <a:cubicBezTo>
                        <a:pt x="1167" y="1454"/>
                        <a:pt x="1172" y="1651"/>
                        <a:pt x="988" y="1574"/>
                      </a:cubicBezTo>
                      <a:cubicBezTo>
                        <a:pt x="988" y="1574"/>
                        <a:pt x="872" y="1540"/>
                        <a:pt x="910" y="1347"/>
                      </a:cubicBezTo>
                      <a:cubicBezTo>
                        <a:pt x="910" y="1347"/>
                        <a:pt x="898" y="1296"/>
                        <a:pt x="863" y="1343"/>
                      </a:cubicBezTo>
                      <a:cubicBezTo>
                        <a:pt x="863" y="1343"/>
                        <a:pt x="868" y="1399"/>
                        <a:pt x="773" y="1364"/>
                      </a:cubicBezTo>
                      <a:cubicBezTo>
                        <a:pt x="773" y="1364"/>
                        <a:pt x="628" y="1373"/>
                        <a:pt x="593" y="1480"/>
                      </a:cubicBezTo>
                      <a:cubicBezTo>
                        <a:pt x="593" y="1480"/>
                        <a:pt x="525" y="1557"/>
                        <a:pt x="555" y="1463"/>
                      </a:cubicBezTo>
                      <a:cubicBezTo>
                        <a:pt x="555" y="1463"/>
                        <a:pt x="611" y="1291"/>
                        <a:pt x="683" y="1231"/>
                      </a:cubicBezTo>
                      <a:cubicBezTo>
                        <a:pt x="756" y="1171"/>
                        <a:pt x="846" y="1090"/>
                        <a:pt x="902" y="1004"/>
                      </a:cubicBezTo>
                      <a:cubicBezTo>
                        <a:pt x="902" y="1004"/>
                        <a:pt x="945" y="962"/>
                        <a:pt x="1000" y="1026"/>
                      </a:cubicBezTo>
                      <a:cubicBezTo>
                        <a:pt x="1056" y="1090"/>
                        <a:pt x="1107" y="1103"/>
                        <a:pt x="1069" y="1253"/>
                      </a:cubicBezTo>
                      <a:cubicBezTo>
                        <a:pt x="1030" y="1403"/>
                        <a:pt x="1030" y="1458"/>
                        <a:pt x="1073" y="1399"/>
                      </a:cubicBezTo>
                      <a:cubicBezTo>
                        <a:pt x="1116" y="1339"/>
                        <a:pt x="1142" y="1120"/>
                        <a:pt x="1270" y="1112"/>
                      </a:cubicBezTo>
                      <a:cubicBezTo>
                        <a:pt x="1399" y="1103"/>
                        <a:pt x="1416" y="1137"/>
                        <a:pt x="1373" y="1249"/>
                      </a:cubicBezTo>
                      <a:cubicBezTo>
                        <a:pt x="1330" y="1360"/>
                        <a:pt x="1373" y="1390"/>
                        <a:pt x="1412" y="1296"/>
                      </a:cubicBezTo>
                      <a:cubicBezTo>
                        <a:pt x="1450" y="1201"/>
                        <a:pt x="1463" y="1064"/>
                        <a:pt x="1617" y="1150"/>
                      </a:cubicBezTo>
                      <a:cubicBezTo>
                        <a:pt x="1617" y="1150"/>
                        <a:pt x="1677" y="1236"/>
                        <a:pt x="1600" y="1313"/>
                      </a:cubicBezTo>
                      <a:cubicBezTo>
                        <a:pt x="1523" y="1390"/>
                        <a:pt x="1484" y="1600"/>
                        <a:pt x="1484" y="1703"/>
                      </a:cubicBezTo>
                      <a:cubicBezTo>
                        <a:pt x="1484" y="1805"/>
                        <a:pt x="1506" y="1964"/>
                        <a:pt x="1334" y="1870"/>
                      </a:cubicBezTo>
                      <a:cubicBezTo>
                        <a:pt x="1334" y="1870"/>
                        <a:pt x="1334" y="1870"/>
                        <a:pt x="1334" y="1870"/>
                      </a:cubicBezTo>
                      <a:close/>
                      <a:moveTo>
                        <a:pt x="1313" y="983"/>
                      </a:moveTo>
                      <a:cubicBezTo>
                        <a:pt x="1313" y="983"/>
                        <a:pt x="1339" y="1060"/>
                        <a:pt x="1236" y="1026"/>
                      </a:cubicBezTo>
                      <a:cubicBezTo>
                        <a:pt x="1236" y="1026"/>
                        <a:pt x="1202" y="1073"/>
                        <a:pt x="1167" y="1094"/>
                      </a:cubicBezTo>
                      <a:cubicBezTo>
                        <a:pt x="1167" y="1094"/>
                        <a:pt x="1090" y="996"/>
                        <a:pt x="1030" y="949"/>
                      </a:cubicBezTo>
                      <a:cubicBezTo>
                        <a:pt x="1030" y="949"/>
                        <a:pt x="953" y="936"/>
                        <a:pt x="970" y="902"/>
                      </a:cubicBezTo>
                      <a:cubicBezTo>
                        <a:pt x="970" y="902"/>
                        <a:pt x="1065" y="735"/>
                        <a:pt x="1197" y="735"/>
                      </a:cubicBezTo>
                      <a:cubicBezTo>
                        <a:pt x="1197" y="735"/>
                        <a:pt x="1236" y="726"/>
                        <a:pt x="1227" y="855"/>
                      </a:cubicBezTo>
                      <a:cubicBezTo>
                        <a:pt x="1219" y="983"/>
                        <a:pt x="1283" y="897"/>
                        <a:pt x="1313" y="983"/>
                      </a:cubicBezTo>
                      <a:cubicBezTo>
                        <a:pt x="1313" y="983"/>
                        <a:pt x="1313" y="983"/>
                        <a:pt x="1313" y="983"/>
                      </a:cubicBezTo>
                      <a:close/>
                      <a:moveTo>
                        <a:pt x="1647" y="1381"/>
                      </a:moveTo>
                      <a:cubicBezTo>
                        <a:pt x="1703" y="1313"/>
                        <a:pt x="1746" y="1360"/>
                        <a:pt x="1737" y="1428"/>
                      </a:cubicBezTo>
                      <a:cubicBezTo>
                        <a:pt x="1729" y="1497"/>
                        <a:pt x="1750" y="1617"/>
                        <a:pt x="1806" y="1780"/>
                      </a:cubicBezTo>
                      <a:cubicBezTo>
                        <a:pt x="1861" y="1942"/>
                        <a:pt x="1788" y="1977"/>
                        <a:pt x="1788" y="1977"/>
                      </a:cubicBezTo>
                      <a:cubicBezTo>
                        <a:pt x="1750" y="2092"/>
                        <a:pt x="1836" y="2020"/>
                        <a:pt x="1836" y="2020"/>
                      </a:cubicBezTo>
                      <a:cubicBezTo>
                        <a:pt x="1848" y="1968"/>
                        <a:pt x="1908" y="1917"/>
                        <a:pt x="1908" y="1917"/>
                      </a:cubicBezTo>
                      <a:cubicBezTo>
                        <a:pt x="2020" y="1942"/>
                        <a:pt x="1917" y="2067"/>
                        <a:pt x="1917" y="2067"/>
                      </a:cubicBezTo>
                      <a:cubicBezTo>
                        <a:pt x="1720" y="2170"/>
                        <a:pt x="1587" y="2067"/>
                        <a:pt x="1587" y="2067"/>
                      </a:cubicBezTo>
                      <a:cubicBezTo>
                        <a:pt x="1442" y="1818"/>
                        <a:pt x="1647" y="1381"/>
                        <a:pt x="1647" y="1381"/>
                      </a:cubicBezTo>
                      <a:cubicBezTo>
                        <a:pt x="1647" y="1381"/>
                        <a:pt x="1647" y="1381"/>
                        <a:pt x="1647" y="1381"/>
                      </a:cubicBezTo>
                      <a:close/>
                      <a:moveTo>
                        <a:pt x="1690" y="353"/>
                      </a:moveTo>
                      <a:cubicBezTo>
                        <a:pt x="1759" y="362"/>
                        <a:pt x="1818" y="315"/>
                        <a:pt x="1818" y="315"/>
                      </a:cubicBezTo>
                      <a:cubicBezTo>
                        <a:pt x="1896" y="233"/>
                        <a:pt x="2075" y="208"/>
                        <a:pt x="2170" y="251"/>
                      </a:cubicBezTo>
                      <a:cubicBezTo>
                        <a:pt x="2264" y="293"/>
                        <a:pt x="2204" y="362"/>
                        <a:pt x="2204" y="362"/>
                      </a:cubicBezTo>
                      <a:cubicBezTo>
                        <a:pt x="1998" y="289"/>
                        <a:pt x="1913" y="375"/>
                        <a:pt x="1870" y="418"/>
                      </a:cubicBezTo>
                      <a:cubicBezTo>
                        <a:pt x="1827" y="460"/>
                        <a:pt x="1857" y="572"/>
                        <a:pt x="1690" y="628"/>
                      </a:cubicBezTo>
                      <a:cubicBezTo>
                        <a:pt x="1523" y="683"/>
                        <a:pt x="1540" y="799"/>
                        <a:pt x="1557" y="876"/>
                      </a:cubicBezTo>
                      <a:cubicBezTo>
                        <a:pt x="1574" y="953"/>
                        <a:pt x="1506" y="1180"/>
                        <a:pt x="1403" y="996"/>
                      </a:cubicBezTo>
                      <a:cubicBezTo>
                        <a:pt x="1300" y="812"/>
                        <a:pt x="1296" y="910"/>
                        <a:pt x="1300" y="769"/>
                      </a:cubicBezTo>
                      <a:cubicBezTo>
                        <a:pt x="1304" y="628"/>
                        <a:pt x="1476" y="670"/>
                        <a:pt x="1476" y="670"/>
                      </a:cubicBezTo>
                      <a:cubicBezTo>
                        <a:pt x="1613" y="662"/>
                        <a:pt x="1613" y="563"/>
                        <a:pt x="1617" y="482"/>
                      </a:cubicBezTo>
                      <a:cubicBezTo>
                        <a:pt x="1621" y="400"/>
                        <a:pt x="1690" y="353"/>
                        <a:pt x="1690" y="353"/>
                      </a:cubicBezTo>
                      <a:cubicBezTo>
                        <a:pt x="1690" y="353"/>
                        <a:pt x="1690" y="353"/>
                        <a:pt x="1690" y="353"/>
                      </a:cubicBezTo>
                      <a:close/>
                      <a:moveTo>
                        <a:pt x="773" y="837"/>
                      </a:moveTo>
                      <a:cubicBezTo>
                        <a:pt x="778" y="825"/>
                        <a:pt x="760" y="807"/>
                        <a:pt x="846" y="795"/>
                      </a:cubicBezTo>
                      <a:cubicBezTo>
                        <a:pt x="932" y="782"/>
                        <a:pt x="953" y="709"/>
                        <a:pt x="953" y="709"/>
                      </a:cubicBezTo>
                      <a:cubicBezTo>
                        <a:pt x="1099" y="490"/>
                        <a:pt x="1386" y="508"/>
                        <a:pt x="1386" y="508"/>
                      </a:cubicBezTo>
                      <a:cubicBezTo>
                        <a:pt x="1412" y="465"/>
                        <a:pt x="1484" y="400"/>
                        <a:pt x="1484" y="400"/>
                      </a:cubicBezTo>
                      <a:cubicBezTo>
                        <a:pt x="1566" y="345"/>
                        <a:pt x="1579" y="383"/>
                        <a:pt x="1579" y="383"/>
                      </a:cubicBezTo>
                      <a:cubicBezTo>
                        <a:pt x="1549" y="392"/>
                        <a:pt x="1544" y="452"/>
                        <a:pt x="1544" y="452"/>
                      </a:cubicBezTo>
                      <a:cubicBezTo>
                        <a:pt x="1561" y="593"/>
                        <a:pt x="1459" y="589"/>
                        <a:pt x="1459" y="589"/>
                      </a:cubicBezTo>
                      <a:cubicBezTo>
                        <a:pt x="1339" y="585"/>
                        <a:pt x="1227" y="649"/>
                        <a:pt x="1227" y="649"/>
                      </a:cubicBezTo>
                      <a:cubicBezTo>
                        <a:pt x="855" y="765"/>
                        <a:pt x="962" y="889"/>
                        <a:pt x="863" y="932"/>
                      </a:cubicBezTo>
                      <a:cubicBezTo>
                        <a:pt x="765" y="974"/>
                        <a:pt x="773" y="837"/>
                        <a:pt x="773" y="837"/>
                      </a:cubicBezTo>
                      <a:cubicBezTo>
                        <a:pt x="773" y="837"/>
                        <a:pt x="773" y="837"/>
                        <a:pt x="773" y="837"/>
                      </a:cubicBezTo>
                      <a:close/>
                      <a:moveTo>
                        <a:pt x="478" y="1287"/>
                      </a:moveTo>
                      <a:cubicBezTo>
                        <a:pt x="478" y="1287"/>
                        <a:pt x="563" y="1223"/>
                        <a:pt x="563" y="1082"/>
                      </a:cubicBezTo>
                      <a:cubicBezTo>
                        <a:pt x="563" y="1082"/>
                        <a:pt x="623" y="949"/>
                        <a:pt x="692" y="914"/>
                      </a:cubicBezTo>
                      <a:cubicBezTo>
                        <a:pt x="692" y="914"/>
                        <a:pt x="692" y="1022"/>
                        <a:pt x="790" y="1000"/>
                      </a:cubicBezTo>
                      <a:cubicBezTo>
                        <a:pt x="790" y="1000"/>
                        <a:pt x="799" y="1047"/>
                        <a:pt x="722" y="1094"/>
                      </a:cubicBezTo>
                      <a:cubicBezTo>
                        <a:pt x="645" y="1142"/>
                        <a:pt x="568" y="1210"/>
                        <a:pt x="546" y="1287"/>
                      </a:cubicBezTo>
                      <a:cubicBezTo>
                        <a:pt x="546" y="1287"/>
                        <a:pt x="491" y="1334"/>
                        <a:pt x="465" y="1450"/>
                      </a:cubicBezTo>
                      <a:cubicBezTo>
                        <a:pt x="465" y="1450"/>
                        <a:pt x="414" y="1527"/>
                        <a:pt x="276" y="1566"/>
                      </a:cubicBezTo>
                      <a:cubicBezTo>
                        <a:pt x="276" y="1566"/>
                        <a:pt x="328" y="1390"/>
                        <a:pt x="478" y="1287"/>
                      </a:cubicBezTo>
                      <a:cubicBezTo>
                        <a:pt x="478" y="1287"/>
                        <a:pt x="478" y="1287"/>
                        <a:pt x="478" y="1287"/>
                      </a:cubicBezTo>
                      <a:close/>
                      <a:moveTo>
                        <a:pt x="422" y="1583"/>
                      </a:moveTo>
                      <a:cubicBezTo>
                        <a:pt x="521" y="1557"/>
                        <a:pt x="482" y="1608"/>
                        <a:pt x="482" y="1608"/>
                      </a:cubicBezTo>
                      <a:cubicBezTo>
                        <a:pt x="444" y="1621"/>
                        <a:pt x="396" y="1707"/>
                        <a:pt x="396" y="1707"/>
                      </a:cubicBezTo>
                      <a:cubicBezTo>
                        <a:pt x="264" y="1784"/>
                        <a:pt x="332" y="1925"/>
                        <a:pt x="332" y="1925"/>
                      </a:cubicBezTo>
                      <a:cubicBezTo>
                        <a:pt x="328" y="2118"/>
                        <a:pt x="208" y="2028"/>
                        <a:pt x="208" y="2028"/>
                      </a:cubicBezTo>
                      <a:cubicBezTo>
                        <a:pt x="139" y="1703"/>
                        <a:pt x="422" y="1583"/>
                        <a:pt x="422" y="1583"/>
                      </a:cubicBezTo>
                      <a:cubicBezTo>
                        <a:pt x="422" y="1583"/>
                        <a:pt x="422" y="1583"/>
                        <a:pt x="422" y="1583"/>
                      </a:cubicBezTo>
                      <a:close/>
                      <a:moveTo>
                        <a:pt x="294" y="2272"/>
                      </a:moveTo>
                      <a:cubicBezTo>
                        <a:pt x="294" y="2272"/>
                        <a:pt x="285" y="2204"/>
                        <a:pt x="242" y="2174"/>
                      </a:cubicBezTo>
                      <a:cubicBezTo>
                        <a:pt x="242" y="2174"/>
                        <a:pt x="208" y="2105"/>
                        <a:pt x="319" y="2105"/>
                      </a:cubicBezTo>
                      <a:cubicBezTo>
                        <a:pt x="319" y="2105"/>
                        <a:pt x="444" y="2067"/>
                        <a:pt x="439" y="1985"/>
                      </a:cubicBezTo>
                      <a:cubicBezTo>
                        <a:pt x="439" y="1985"/>
                        <a:pt x="396" y="1917"/>
                        <a:pt x="405" y="1861"/>
                      </a:cubicBezTo>
                      <a:cubicBezTo>
                        <a:pt x="405" y="1861"/>
                        <a:pt x="396" y="1754"/>
                        <a:pt x="486" y="1741"/>
                      </a:cubicBezTo>
                      <a:cubicBezTo>
                        <a:pt x="576" y="1728"/>
                        <a:pt x="611" y="1827"/>
                        <a:pt x="606" y="1904"/>
                      </a:cubicBezTo>
                      <a:cubicBezTo>
                        <a:pt x="602" y="1981"/>
                        <a:pt x="718" y="2050"/>
                        <a:pt x="790" y="2050"/>
                      </a:cubicBezTo>
                      <a:cubicBezTo>
                        <a:pt x="863" y="2050"/>
                        <a:pt x="773" y="2127"/>
                        <a:pt x="683" y="2170"/>
                      </a:cubicBezTo>
                      <a:cubicBezTo>
                        <a:pt x="593" y="2212"/>
                        <a:pt x="572" y="2277"/>
                        <a:pt x="358" y="2221"/>
                      </a:cubicBezTo>
                      <a:cubicBezTo>
                        <a:pt x="358" y="2221"/>
                        <a:pt x="332" y="2367"/>
                        <a:pt x="675" y="2264"/>
                      </a:cubicBezTo>
                      <a:cubicBezTo>
                        <a:pt x="675" y="2264"/>
                        <a:pt x="760" y="2234"/>
                        <a:pt x="795" y="2187"/>
                      </a:cubicBezTo>
                      <a:cubicBezTo>
                        <a:pt x="795" y="2187"/>
                        <a:pt x="782" y="2337"/>
                        <a:pt x="833" y="2409"/>
                      </a:cubicBezTo>
                      <a:cubicBezTo>
                        <a:pt x="885" y="2482"/>
                        <a:pt x="739" y="2688"/>
                        <a:pt x="396" y="2516"/>
                      </a:cubicBezTo>
                      <a:cubicBezTo>
                        <a:pt x="396" y="2516"/>
                        <a:pt x="268" y="2448"/>
                        <a:pt x="294" y="2272"/>
                      </a:cubicBezTo>
                      <a:cubicBezTo>
                        <a:pt x="294" y="2272"/>
                        <a:pt x="294" y="2272"/>
                        <a:pt x="294" y="2272"/>
                      </a:cubicBezTo>
                      <a:close/>
                      <a:moveTo>
                        <a:pt x="940" y="2705"/>
                      </a:moveTo>
                      <a:cubicBezTo>
                        <a:pt x="936" y="2855"/>
                        <a:pt x="611" y="2748"/>
                        <a:pt x="503" y="2632"/>
                      </a:cubicBezTo>
                      <a:cubicBezTo>
                        <a:pt x="503" y="2632"/>
                        <a:pt x="645" y="2705"/>
                        <a:pt x="816" y="2624"/>
                      </a:cubicBezTo>
                      <a:cubicBezTo>
                        <a:pt x="816" y="2624"/>
                        <a:pt x="945" y="2555"/>
                        <a:pt x="940" y="2705"/>
                      </a:cubicBezTo>
                      <a:cubicBezTo>
                        <a:pt x="940" y="2705"/>
                        <a:pt x="940" y="2705"/>
                        <a:pt x="940" y="2705"/>
                      </a:cubicBezTo>
                      <a:close/>
                      <a:moveTo>
                        <a:pt x="1257" y="2722"/>
                      </a:moveTo>
                      <a:cubicBezTo>
                        <a:pt x="1240" y="2786"/>
                        <a:pt x="1210" y="2808"/>
                        <a:pt x="1120" y="2808"/>
                      </a:cubicBezTo>
                      <a:cubicBezTo>
                        <a:pt x="1030" y="2808"/>
                        <a:pt x="975" y="2799"/>
                        <a:pt x="1013" y="2679"/>
                      </a:cubicBezTo>
                      <a:cubicBezTo>
                        <a:pt x="1013" y="2679"/>
                        <a:pt x="1099" y="2701"/>
                        <a:pt x="1176" y="2671"/>
                      </a:cubicBezTo>
                      <a:cubicBezTo>
                        <a:pt x="1176" y="2671"/>
                        <a:pt x="1275" y="2658"/>
                        <a:pt x="1257" y="2722"/>
                      </a:cubicBezTo>
                      <a:cubicBezTo>
                        <a:pt x="1257" y="2722"/>
                        <a:pt x="1257" y="2722"/>
                        <a:pt x="1257" y="2722"/>
                      </a:cubicBezTo>
                      <a:close/>
                      <a:moveTo>
                        <a:pt x="932" y="2572"/>
                      </a:moveTo>
                      <a:cubicBezTo>
                        <a:pt x="876" y="2508"/>
                        <a:pt x="915" y="2371"/>
                        <a:pt x="915" y="2371"/>
                      </a:cubicBezTo>
                      <a:cubicBezTo>
                        <a:pt x="790" y="2178"/>
                        <a:pt x="928" y="2084"/>
                        <a:pt x="928" y="2084"/>
                      </a:cubicBezTo>
                      <a:cubicBezTo>
                        <a:pt x="1172" y="2041"/>
                        <a:pt x="1167" y="2152"/>
                        <a:pt x="1356" y="2191"/>
                      </a:cubicBezTo>
                      <a:cubicBezTo>
                        <a:pt x="1544" y="2229"/>
                        <a:pt x="1467" y="2268"/>
                        <a:pt x="1467" y="2268"/>
                      </a:cubicBezTo>
                      <a:cubicBezTo>
                        <a:pt x="1334" y="2337"/>
                        <a:pt x="1146" y="2319"/>
                        <a:pt x="1082" y="2302"/>
                      </a:cubicBezTo>
                      <a:cubicBezTo>
                        <a:pt x="1018" y="2285"/>
                        <a:pt x="945" y="2289"/>
                        <a:pt x="1022" y="2337"/>
                      </a:cubicBezTo>
                      <a:cubicBezTo>
                        <a:pt x="1099" y="2384"/>
                        <a:pt x="1283" y="2375"/>
                        <a:pt x="1283" y="2375"/>
                      </a:cubicBezTo>
                      <a:cubicBezTo>
                        <a:pt x="1373" y="2341"/>
                        <a:pt x="1364" y="2418"/>
                        <a:pt x="1364" y="2418"/>
                      </a:cubicBezTo>
                      <a:cubicBezTo>
                        <a:pt x="1309" y="2435"/>
                        <a:pt x="1309" y="2521"/>
                        <a:pt x="1309" y="2521"/>
                      </a:cubicBezTo>
                      <a:cubicBezTo>
                        <a:pt x="1240" y="2671"/>
                        <a:pt x="932" y="2572"/>
                        <a:pt x="932" y="2572"/>
                      </a:cubicBezTo>
                      <a:cubicBezTo>
                        <a:pt x="932" y="2572"/>
                        <a:pt x="932" y="2572"/>
                        <a:pt x="932" y="2572"/>
                      </a:cubicBezTo>
                      <a:close/>
                      <a:moveTo>
                        <a:pt x="3797" y="2670"/>
                      </a:moveTo>
                      <a:cubicBezTo>
                        <a:pt x="3727" y="2792"/>
                        <a:pt x="3621" y="2882"/>
                        <a:pt x="3521" y="2885"/>
                      </a:cubicBezTo>
                      <a:cubicBezTo>
                        <a:pt x="3422" y="2888"/>
                        <a:pt x="3556" y="2824"/>
                        <a:pt x="3454" y="2760"/>
                      </a:cubicBezTo>
                      <a:cubicBezTo>
                        <a:pt x="3454" y="2760"/>
                        <a:pt x="3409" y="2718"/>
                        <a:pt x="3409" y="2776"/>
                      </a:cubicBezTo>
                      <a:cubicBezTo>
                        <a:pt x="3409" y="2776"/>
                        <a:pt x="3463" y="2833"/>
                        <a:pt x="3402" y="2875"/>
                      </a:cubicBezTo>
                      <a:cubicBezTo>
                        <a:pt x="3341" y="2917"/>
                        <a:pt x="3303" y="2981"/>
                        <a:pt x="2978" y="2984"/>
                      </a:cubicBezTo>
                      <a:cubicBezTo>
                        <a:pt x="2978" y="2984"/>
                        <a:pt x="2840" y="2981"/>
                        <a:pt x="2622" y="2743"/>
                      </a:cubicBezTo>
                      <a:cubicBezTo>
                        <a:pt x="2622" y="2743"/>
                        <a:pt x="2564" y="2641"/>
                        <a:pt x="2528" y="2618"/>
                      </a:cubicBezTo>
                      <a:cubicBezTo>
                        <a:pt x="2528" y="2618"/>
                        <a:pt x="2496" y="2625"/>
                        <a:pt x="2516" y="2666"/>
                      </a:cubicBezTo>
                      <a:cubicBezTo>
                        <a:pt x="2516" y="2666"/>
                        <a:pt x="2545" y="2743"/>
                        <a:pt x="2496" y="2753"/>
                      </a:cubicBezTo>
                      <a:cubicBezTo>
                        <a:pt x="2448" y="2763"/>
                        <a:pt x="2220" y="2776"/>
                        <a:pt x="2159" y="2923"/>
                      </a:cubicBezTo>
                      <a:cubicBezTo>
                        <a:pt x="2159" y="2923"/>
                        <a:pt x="2140" y="2978"/>
                        <a:pt x="2243" y="2914"/>
                      </a:cubicBezTo>
                      <a:cubicBezTo>
                        <a:pt x="2345" y="2850"/>
                        <a:pt x="2365" y="2811"/>
                        <a:pt x="2490" y="2814"/>
                      </a:cubicBezTo>
                      <a:cubicBezTo>
                        <a:pt x="2615" y="2817"/>
                        <a:pt x="2622" y="2872"/>
                        <a:pt x="2715" y="2939"/>
                      </a:cubicBezTo>
                      <a:cubicBezTo>
                        <a:pt x="2808" y="3007"/>
                        <a:pt x="2930" y="3062"/>
                        <a:pt x="2750" y="3107"/>
                      </a:cubicBezTo>
                      <a:cubicBezTo>
                        <a:pt x="2570" y="3151"/>
                        <a:pt x="2458" y="3087"/>
                        <a:pt x="2278" y="3180"/>
                      </a:cubicBezTo>
                      <a:cubicBezTo>
                        <a:pt x="2098" y="3274"/>
                        <a:pt x="2040" y="3238"/>
                        <a:pt x="2021" y="3213"/>
                      </a:cubicBezTo>
                      <a:cubicBezTo>
                        <a:pt x="2002" y="3187"/>
                        <a:pt x="2014" y="3135"/>
                        <a:pt x="2101" y="3129"/>
                      </a:cubicBezTo>
                      <a:cubicBezTo>
                        <a:pt x="2188" y="3123"/>
                        <a:pt x="2352" y="3097"/>
                        <a:pt x="2355" y="3039"/>
                      </a:cubicBezTo>
                      <a:cubicBezTo>
                        <a:pt x="2358" y="2981"/>
                        <a:pt x="2339" y="2936"/>
                        <a:pt x="2320" y="2956"/>
                      </a:cubicBezTo>
                      <a:cubicBezTo>
                        <a:pt x="2300" y="2975"/>
                        <a:pt x="2320" y="3052"/>
                        <a:pt x="2252" y="3049"/>
                      </a:cubicBezTo>
                      <a:cubicBezTo>
                        <a:pt x="2185" y="3045"/>
                        <a:pt x="2024" y="3039"/>
                        <a:pt x="1947" y="3087"/>
                      </a:cubicBezTo>
                      <a:cubicBezTo>
                        <a:pt x="1870" y="3135"/>
                        <a:pt x="1764" y="3155"/>
                        <a:pt x="1639" y="3071"/>
                      </a:cubicBezTo>
                      <a:cubicBezTo>
                        <a:pt x="1513" y="2988"/>
                        <a:pt x="1417" y="3209"/>
                        <a:pt x="1321" y="2801"/>
                      </a:cubicBezTo>
                      <a:cubicBezTo>
                        <a:pt x="1321" y="2801"/>
                        <a:pt x="1321" y="2654"/>
                        <a:pt x="1398" y="2596"/>
                      </a:cubicBezTo>
                      <a:cubicBezTo>
                        <a:pt x="1398" y="2596"/>
                        <a:pt x="1412" y="2526"/>
                        <a:pt x="1390" y="2495"/>
                      </a:cubicBezTo>
                      <a:cubicBezTo>
                        <a:pt x="1390" y="2495"/>
                        <a:pt x="1420" y="2349"/>
                        <a:pt x="1570" y="2294"/>
                      </a:cubicBezTo>
                      <a:cubicBezTo>
                        <a:pt x="1570" y="2294"/>
                        <a:pt x="1626" y="2140"/>
                        <a:pt x="1878" y="2204"/>
                      </a:cubicBezTo>
                      <a:cubicBezTo>
                        <a:pt x="1878" y="2204"/>
                        <a:pt x="1994" y="2208"/>
                        <a:pt x="2016" y="2071"/>
                      </a:cubicBezTo>
                      <a:cubicBezTo>
                        <a:pt x="2016" y="2071"/>
                        <a:pt x="2063" y="1985"/>
                        <a:pt x="2230" y="1981"/>
                      </a:cubicBezTo>
                      <a:cubicBezTo>
                        <a:pt x="2230" y="1981"/>
                        <a:pt x="2290" y="1972"/>
                        <a:pt x="2341" y="1917"/>
                      </a:cubicBezTo>
                      <a:cubicBezTo>
                        <a:pt x="2341" y="1917"/>
                        <a:pt x="2427" y="1908"/>
                        <a:pt x="2478" y="1938"/>
                      </a:cubicBezTo>
                      <a:cubicBezTo>
                        <a:pt x="2530" y="1968"/>
                        <a:pt x="2542" y="1878"/>
                        <a:pt x="2568" y="1853"/>
                      </a:cubicBezTo>
                      <a:cubicBezTo>
                        <a:pt x="2568" y="1853"/>
                        <a:pt x="2612" y="1751"/>
                        <a:pt x="2731" y="1834"/>
                      </a:cubicBezTo>
                      <a:cubicBezTo>
                        <a:pt x="2850" y="1918"/>
                        <a:pt x="2859" y="2072"/>
                        <a:pt x="2927" y="2123"/>
                      </a:cubicBezTo>
                      <a:cubicBezTo>
                        <a:pt x="2994" y="2175"/>
                        <a:pt x="2975" y="2101"/>
                        <a:pt x="2949" y="2062"/>
                      </a:cubicBezTo>
                      <a:cubicBezTo>
                        <a:pt x="2924" y="2024"/>
                        <a:pt x="2856" y="1866"/>
                        <a:pt x="2843" y="1834"/>
                      </a:cubicBezTo>
                      <a:cubicBezTo>
                        <a:pt x="2830" y="1802"/>
                        <a:pt x="2830" y="1667"/>
                        <a:pt x="2953" y="1667"/>
                      </a:cubicBezTo>
                      <a:cubicBezTo>
                        <a:pt x="2953" y="1667"/>
                        <a:pt x="3017" y="1626"/>
                        <a:pt x="3142" y="1709"/>
                      </a:cubicBezTo>
                      <a:cubicBezTo>
                        <a:pt x="3267" y="1793"/>
                        <a:pt x="3396" y="1828"/>
                        <a:pt x="3454" y="1818"/>
                      </a:cubicBezTo>
                      <a:cubicBezTo>
                        <a:pt x="3454" y="1818"/>
                        <a:pt x="3511" y="1793"/>
                        <a:pt x="3422" y="1780"/>
                      </a:cubicBezTo>
                      <a:cubicBezTo>
                        <a:pt x="3332" y="1767"/>
                        <a:pt x="3216" y="1667"/>
                        <a:pt x="3187" y="1648"/>
                      </a:cubicBezTo>
                      <a:cubicBezTo>
                        <a:pt x="3158" y="1629"/>
                        <a:pt x="3177" y="1552"/>
                        <a:pt x="3226" y="1532"/>
                      </a:cubicBezTo>
                      <a:cubicBezTo>
                        <a:pt x="3274" y="1513"/>
                        <a:pt x="3357" y="1288"/>
                        <a:pt x="3467" y="1272"/>
                      </a:cubicBezTo>
                      <a:cubicBezTo>
                        <a:pt x="3467" y="1272"/>
                        <a:pt x="3518" y="1266"/>
                        <a:pt x="3547" y="1246"/>
                      </a:cubicBezTo>
                      <a:cubicBezTo>
                        <a:pt x="3547" y="1246"/>
                        <a:pt x="3560" y="1211"/>
                        <a:pt x="3515" y="1218"/>
                      </a:cubicBezTo>
                      <a:cubicBezTo>
                        <a:pt x="3515" y="1218"/>
                        <a:pt x="3483" y="1131"/>
                        <a:pt x="3486" y="1050"/>
                      </a:cubicBezTo>
                      <a:cubicBezTo>
                        <a:pt x="3489" y="970"/>
                        <a:pt x="3389" y="768"/>
                        <a:pt x="3312" y="768"/>
                      </a:cubicBezTo>
                      <a:cubicBezTo>
                        <a:pt x="3312" y="768"/>
                        <a:pt x="3287" y="784"/>
                        <a:pt x="3319" y="826"/>
                      </a:cubicBezTo>
                      <a:cubicBezTo>
                        <a:pt x="3351" y="867"/>
                        <a:pt x="3447" y="1012"/>
                        <a:pt x="3409" y="1195"/>
                      </a:cubicBezTo>
                      <a:cubicBezTo>
                        <a:pt x="3409" y="1195"/>
                        <a:pt x="3402" y="1237"/>
                        <a:pt x="3348" y="1253"/>
                      </a:cubicBezTo>
                      <a:cubicBezTo>
                        <a:pt x="3348" y="1253"/>
                        <a:pt x="3303" y="1423"/>
                        <a:pt x="3168" y="1449"/>
                      </a:cubicBezTo>
                      <a:cubicBezTo>
                        <a:pt x="3033" y="1475"/>
                        <a:pt x="3123" y="1581"/>
                        <a:pt x="3033" y="1597"/>
                      </a:cubicBezTo>
                      <a:cubicBezTo>
                        <a:pt x="2943" y="1613"/>
                        <a:pt x="2901" y="1545"/>
                        <a:pt x="2811" y="1658"/>
                      </a:cubicBezTo>
                      <a:cubicBezTo>
                        <a:pt x="2811" y="1658"/>
                        <a:pt x="2750" y="1799"/>
                        <a:pt x="2689" y="1712"/>
                      </a:cubicBezTo>
                      <a:cubicBezTo>
                        <a:pt x="2628" y="1626"/>
                        <a:pt x="2740" y="1462"/>
                        <a:pt x="2776" y="1401"/>
                      </a:cubicBezTo>
                      <a:cubicBezTo>
                        <a:pt x="2811" y="1340"/>
                        <a:pt x="2859" y="1195"/>
                        <a:pt x="3023" y="1166"/>
                      </a:cubicBezTo>
                      <a:cubicBezTo>
                        <a:pt x="3023" y="1166"/>
                        <a:pt x="3068" y="1185"/>
                        <a:pt x="3097" y="1086"/>
                      </a:cubicBezTo>
                      <a:cubicBezTo>
                        <a:pt x="3126" y="986"/>
                        <a:pt x="3264" y="1018"/>
                        <a:pt x="3280" y="1057"/>
                      </a:cubicBezTo>
                      <a:cubicBezTo>
                        <a:pt x="3296" y="1095"/>
                        <a:pt x="3328" y="1166"/>
                        <a:pt x="3338" y="1086"/>
                      </a:cubicBezTo>
                      <a:cubicBezTo>
                        <a:pt x="3338" y="1086"/>
                        <a:pt x="3332" y="977"/>
                        <a:pt x="3248" y="957"/>
                      </a:cubicBezTo>
                      <a:cubicBezTo>
                        <a:pt x="3165" y="938"/>
                        <a:pt x="3136" y="810"/>
                        <a:pt x="3161" y="736"/>
                      </a:cubicBezTo>
                      <a:cubicBezTo>
                        <a:pt x="3187" y="662"/>
                        <a:pt x="3267" y="652"/>
                        <a:pt x="3428" y="700"/>
                      </a:cubicBezTo>
                      <a:cubicBezTo>
                        <a:pt x="3428" y="700"/>
                        <a:pt x="3508" y="774"/>
                        <a:pt x="3566" y="774"/>
                      </a:cubicBezTo>
                      <a:cubicBezTo>
                        <a:pt x="3624" y="774"/>
                        <a:pt x="3579" y="729"/>
                        <a:pt x="3550" y="716"/>
                      </a:cubicBezTo>
                      <a:cubicBezTo>
                        <a:pt x="3521" y="704"/>
                        <a:pt x="3456" y="630"/>
                        <a:pt x="3319" y="591"/>
                      </a:cubicBezTo>
                      <a:cubicBezTo>
                        <a:pt x="3251" y="572"/>
                        <a:pt x="3348" y="443"/>
                        <a:pt x="3450" y="517"/>
                      </a:cubicBezTo>
                      <a:cubicBezTo>
                        <a:pt x="3450" y="517"/>
                        <a:pt x="3598" y="594"/>
                        <a:pt x="3727" y="559"/>
                      </a:cubicBezTo>
                      <a:cubicBezTo>
                        <a:pt x="3727" y="559"/>
                        <a:pt x="3878" y="533"/>
                        <a:pt x="3919" y="649"/>
                      </a:cubicBezTo>
                      <a:cubicBezTo>
                        <a:pt x="3919" y="649"/>
                        <a:pt x="3910" y="662"/>
                        <a:pt x="3852" y="662"/>
                      </a:cubicBezTo>
                      <a:cubicBezTo>
                        <a:pt x="3794" y="662"/>
                        <a:pt x="3785" y="697"/>
                        <a:pt x="3752" y="694"/>
                      </a:cubicBezTo>
                      <a:cubicBezTo>
                        <a:pt x="3720" y="691"/>
                        <a:pt x="3743" y="659"/>
                        <a:pt x="3624" y="610"/>
                      </a:cubicBezTo>
                      <a:cubicBezTo>
                        <a:pt x="3505" y="562"/>
                        <a:pt x="3573" y="636"/>
                        <a:pt x="3605" y="662"/>
                      </a:cubicBezTo>
                      <a:cubicBezTo>
                        <a:pt x="3637" y="687"/>
                        <a:pt x="3746" y="726"/>
                        <a:pt x="3736" y="832"/>
                      </a:cubicBezTo>
                      <a:cubicBezTo>
                        <a:pt x="3727" y="938"/>
                        <a:pt x="3605" y="1022"/>
                        <a:pt x="3605" y="1224"/>
                      </a:cubicBezTo>
                      <a:cubicBezTo>
                        <a:pt x="3605" y="1426"/>
                        <a:pt x="3634" y="1590"/>
                        <a:pt x="3675" y="1590"/>
                      </a:cubicBezTo>
                      <a:cubicBezTo>
                        <a:pt x="3717" y="1590"/>
                        <a:pt x="3682" y="1558"/>
                        <a:pt x="3675" y="1468"/>
                      </a:cubicBezTo>
                      <a:cubicBezTo>
                        <a:pt x="3669" y="1378"/>
                        <a:pt x="3646" y="1144"/>
                        <a:pt x="3720" y="1118"/>
                      </a:cubicBezTo>
                      <a:cubicBezTo>
                        <a:pt x="3794" y="1092"/>
                        <a:pt x="3868" y="1089"/>
                        <a:pt x="3839" y="1044"/>
                      </a:cubicBezTo>
                      <a:cubicBezTo>
                        <a:pt x="3839" y="1044"/>
                        <a:pt x="3772" y="1031"/>
                        <a:pt x="3736" y="1044"/>
                      </a:cubicBezTo>
                      <a:cubicBezTo>
                        <a:pt x="3736" y="1044"/>
                        <a:pt x="3707" y="1034"/>
                        <a:pt x="3781" y="957"/>
                      </a:cubicBezTo>
                      <a:cubicBezTo>
                        <a:pt x="3855" y="880"/>
                        <a:pt x="3785" y="790"/>
                        <a:pt x="3871" y="745"/>
                      </a:cubicBezTo>
                      <a:cubicBezTo>
                        <a:pt x="3958" y="700"/>
                        <a:pt x="4051" y="755"/>
                        <a:pt x="4048" y="793"/>
                      </a:cubicBezTo>
                      <a:cubicBezTo>
                        <a:pt x="4045" y="832"/>
                        <a:pt x="3964" y="810"/>
                        <a:pt x="3945" y="896"/>
                      </a:cubicBezTo>
                      <a:cubicBezTo>
                        <a:pt x="3926" y="983"/>
                        <a:pt x="3862" y="1118"/>
                        <a:pt x="3981" y="1304"/>
                      </a:cubicBezTo>
                      <a:cubicBezTo>
                        <a:pt x="3981" y="1304"/>
                        <a:pt x="4003" y="1516"/>
                        <a:pt x="3987" y="1555"/>
                      </a:cubicBezTo>
                      <a:cubicBezTo>
                        <a:pt x="3987" y="1555"/>
                        <a:pt x="4022" y="1600"/>
                        <a:pt x="4054" y="1433"/>
                      </a:cubicBezTo>
                      <a:cubicBezTo>
                        <a:pt x="4087" y="1266"/>
                        <a:pt x="3997" y="1198"/>
                        <a:pt x="3977" y="1115"/>
                      </a:cubicBezTo>
                      <a:cubicBezTo>
                        <a:pt x="3958" y="1031"/>
                        <a:pt x="3997" y="890"/>
                        <a:pt x="4048" y="890"/>
                      </a:cubicBezTo>
                      <a:cubicBezTo>
                        <a:pt x="4099" y="890"/>
                        <a:pt x="4141" y="848"/>
                        <a:pt x="4254" y="1041"/>
                      </a:cubicBezTo>
                      <a:cubicBezTo>
                        <a:pt x="4366" y="1234"/>
                        <a:pt x="4385" y="1243"/>
                        <a:pt x="4382" y="1401"/>
                      </a:cubicBezTo>
                      <a:cubicBezTo>
                        <a:pt x="4379" y="1558"/>
                        <a:pt x="4392" y="1613"/>
                        <a:pt x="4437" y="1651"/>
                      </a:cubicBezTo>
                      <a:cubicBezTo>
                        <a:pt x="4459" y="1670"/>
                        <a:pt x="4414" y="1770"/>
                        <a:pt x="4366" y="1725"/>
                      </a:cubicBezTo>
                      <a:cubicBezTo>
                        <a:pt x="4366" y="1725"/>
                        <a:pt x="4225" y="1642"/>
                        <a:pt x="4157" y="1696"/>
                      </a:cubicBezTo>
                      <a:cubicBezTo>
                        <a:pt x="4157" y="1696"/>
                        <a:pt x="4122" y="1670"/>
                        <a:pt x="4167" y="1616"/>
                      </a:cubicBezTo>
                      <a:cubicBezTo>
                        <a:pt x="4167" y="1616"/>
                        <a:pt x="4209" y="1195"/>
                        <a:pt x="4109" y="1205"/>
                      </a:cubicBezTo>
                      <a:cubicBezTo>
                        <a:pt x="4009" y="1214"/>
                        <a:pt x="4164" y="1218"/>
                        <a:pt x="4112" y="1520"/>
                      </a:cubicBezTo>
                      <a:cubicBezTo>
                        <a:pt x="4061" y="1821"/>
                        <a:pt x="3894" y="1911"/>
                        <a:pt x="3823" y="1908"/>
                      </a:cubicBezTo>
                      <a:cubicBezTo>
                        <a:pt x="3752" y="1905"/>
                        <a:pt x="3740" y="1921"/>
                        <a:pt x="3801" y="1773"/>
                      </a:cubicBezTo>
                      <a:cubicBezTo>
                        <a:pt x="3862" y="1626"/>
                        <a:pt x="3925" y="1328"/>
                        <a:pt x="3849" y="1340"/>
                      </a:cubicBezTo>
                      <a:cubicBezTo>
                        <a:pt x="3807" y="1346"/>
                        <a:pt x="3817" y="1369"/>
                        <a:pt x="3817" y="1436"/>
                      </a:cubicBezTo>
                      <a:cubicBezTo>
                        <a:pt x="3817" y="1503"/>
                        <a:pt x="3801" y="1744"/>
                        <a:pt x="3688" y="1838"/>
                      </a:cubicBezTo>
                      <a:cubicBezTo>
                        <a:pt x="3576" y="1931"/>
                        <a:pt x="3611" y="1799"/>
                        <a:pt x="3569" y="1751"/>
                      </a:cubicBezTo>
                      <a:cubicBezTo>
                        <a:pt x="3528" y="1703"/>
                        <a:pt x="3473" y="1545"/>
                        <a:pt x="3280" y="1561"/>
                      </a:cubicBezTo>
                      <a:cubicBezTo>
                        <a:pt x="3280" y="1561"/>
                        <a:pt x="3261" y="1613"/>
                        <a:pt x="3322" y="1616"/>
                      </a:cubicBezTo>
                      <a:cubicBezTo>
                        <a:pt x="3383" y="1619"/>
                        <a:pt x="3528" y="1709"/>
                        <a:pt x="3524" y="1815"/>
                      </a:cubicBezTo>
                      <a:cubicBezTo>
                        <a:pt x="3521" y="1921"/>
                        <a:pt x="3515" y="1915"/>
                        <a:pt x="3434" y="1966"/>
                      </a:cubicBezTo>
                      <a:cubicBezTo>
                        <a:pt x="3354" y="2017"/>
                        <a:pt x="3267" y="2101"/>
                        <a:pt x="3235" y="2220"/>
                      </a:cubicBezTo>
                      <a:cubicBezTo>
                        <a:pt x="3203" y="2339"/>
                        <a:pt x="2997" y="2406"/>
                        <a:pt x="2808" y="2384"/>
                      </a:cubicBezTo>
                      <a:cubicBezTo>
                        <a:pt x="2618" y="2361"/>
                        <a:pt x="2708" y="2249"/>
                        <a:pt x="2702" y="2172"/>
                      </a:cubicBezTo>
                      <a:cubicBezTo>
                        <a:pt x="2696" y="2095"/>
                        <a:pt x="2686" y="1995"/>
                        <a:pt x="2628" y="2043"/>
                      </a:cubicBezTo>
                      <a:cubicBezTo>
                        <a:pt x="2628" y="2043"/>
                        <a:pt x="2631" y="2062"/>
                        <a:pt x="2644" y="2127"/>
                      </a:cubicBezTo>
                      <a:cubicBezTo>
                        <a:pt x="2657" y="2191"/>
                        <a:pt x="2599" y="2159"/>
                        <a:pt x="2596" y="2229"/>
                      </a:cubicBezTo>
                      <a:cubicBezTo>
                        <a:pt x="2593" y="2300"/>
                        <a:pt x="2570" y="2380"/>
                        <a:pt x="2455" y="2303"/>
                      </a:cubicBezTo>
                      <a:cubicBezTo>
                        <a:pt x="2339" y="2226"/>
                        <a:pt x="2416" y="2246"/>
                        <a:pt x="2426" y="2107"/>
                      </a:cubicBezTo>
                      <a:cubicBezTo>
                        <a:pt x="2435" y="1969"/>
                        <a:pt x="2310" y="1924"/>
                        <a:pt x="2336" y="1989"/>
                      </a:cubicBezTo>
                      <a:cubicBezTo>
                        <a:pt x="2361" y="2053"/>
                        <a:pt x="2381" y="2059"/>
                        <a:pt x="2349" y="2159"/>
                      </a:cubicBezTo>
                      <a:cubicBezTo>
                        <a:pt x="2316" y="2258"/>
                        <a:pt x="2381" y="2291"/>
                        <a:pt x="2313" y="2361"/>
                      </a:cubicBezTo>
                      <a:cubicBezTo>
                        <a:pt x="2246" y="2432"/>
                        <a:pt x="2111" y="2503"/>
                        <a:pt x="2005" y="2535"/>
                      </a:cubicBezTo>
                      <a:cubicBezTo>
                        <a:pt x="1899" y="2567"/>
                        <a:pt x="1915" y="2666"/>
                        <a:pt x="1812" y="2676"/>
                      </a:cubicBezTo>
                      <a:cubicBezTo>
                        <a:pt x="1709" y="2686"/>
                        <a:pt x="1761" y="2557"/>
                        <a:pt x="1671" y="2551"/>
                      </a:cubicBezTo>
                      <a:cubicBezTo>
                        <a:pt x="1671" y="2551"/>
                        <a:pt x="1616" y="2544"/>
                        <a:pt x="1648" y="2599"/>
                      </a:cubicBezTo>
                      <a:cubicBezTo>
                        <a:pt x="1680" y="2654"/>
                        <a:pt x="1770" y="2689"/>
                        <a:pt x="1716" y="2753"/>
                      </a:cubicBezTo>
                      <a:cubicBezTo>
                        <a:pt x="1716" y="2753"/>
                        <a:pt x="1648" y="2821"/>
                        <a:pt x="1513" y="2808"/>
                      </a:cubicBezTo>
                      <a:cubicBezTo>
                        <a:pt x="1513" y="2808"/>
                        <a:pt x="1472" y="2866"/>
                        <a:pt x="1603" y="2846"/>
                      </a:cubicBezTo>
                      <a:cubicBezTo>
                        <a:pt x="1735" y="2827"/>
                        <a:pt x="1806" y="2776"/>
                        <a:pt x="1921" y="2654"/>
                      </a:cubicBezTo>
                      <a:cubicBezTo>
                        <a:pt x="1921" y="2654"/>
                        <a:pt x="2024" y="2589"/>
                        <a:pt x="2169" y="2551"/>
                      </a:cubicBezTo>
                      <a:cubicBezTo>
                        <a:pt x="2313" y="2512"/>
                        <a:pt x="2336" y="2435"/>
                        <a:pt x="2448" y="2422"/>
                      </a:cubicBezTo>
                      <a:cubicBezTo>
                        <a:pt x="2561" y="2409"/>
                        <a:pt x="2634" y="2397"/>
                        <a:pt x="2766" y="2454"/>
                      </a:cubicBezTo>
                      <a:cubicBezTo>
                        <a:pt x="2766" y="2454"/>
                        <a:pt x="2869" y="2474"/>
                        <a:pt x="2975" y="2467"/>
                      </a:cubicBezTo>
                      <a:cubicBezTo>
                        <a:pt x="2975" y="2467"/>
                        <a:pt x="3014" y="2483"/>
                        <a:pt x="3014" y="2560"/>
                      </a:cubicBezTo>
                      <a:cubicBezTo>
                        <a:pt x="3014" y="2637"/>
                        <a:pt x="3152" y="2686"/>
                        <a:pt x="3190" y="2715"/>
                      </a:cubicBezTo>
                      <a:cubicBezTo>
                        <a:pt x="3229" y="2743"/>
                        <a:pt x="3187" y="2904"/>
                        <a:pt x="3216" y="2917"/>
                      </a:cubicBezTo>
                      <a:cubicBezTo>
                        <a:pt x="3245" y="2930"/>
                        <a:pt x="3271" y="2933"/>
                        <a:pt x="3271" y="2830"/>
                      </a:cubicBezTo>
                      <a:cubicBezTo>
                        <a:pt x="3271" y="2727"/>
                        <a:pt x="3306" y="2699"/>
                        <a:pt x="3402" y="2682"/>
                      </a:cubicBezTo>
                      <a:cubicBezTo>
                        <a:pt x="3499" y="2666"/>
                        <a:pt x="3666" y="2612"/>
                        <a:pt x="3762" y="2637"/>
                      </a:cubicBezTo>
                      <a:cubicBezTo>
                        <a:pt x="3762" y="2637"/>
                        <a:pt x="3823" y="2596"/>
                        <a:pt x="3714" y="2573"/>
                      </a:cubicBezTo>
                      <a:cubicBezTo>
                        <a:pt x="3605" y="2551"/>
                        <a:pt x="3495" y="2621"/>
                        <a:pt x="3402" y="2631"/>
                      </a:cubicBezTo>
                      <a:cubicBezTo>
                        <a:pt x="3309" y="2641"/>
                        <a:pt x="3129" y="2715"/>
                        <a:pt x="3100" y="2506"/>
                      </a:cubicBezTo>
                      <a:cubicBezTo>
                        <a:pt x="3071" y="2297"/>
                        <a:pt x="3389" y="2403"/>
                        <a:pt x="3492" y="2335"/>
                      </a:cubicBezTo>
                      <a:cubicBezTo>
                        <a:pt x="3492" y="2335"/>
                        <a:pt x="3534" y="2297"/>
                        <a:pt x="3463" y="2294"/>
                      </a:cubicBezTo>
                      <a:cubicBezTo>
                        <a:pt x="3393" y="2291"/>
                        <a:pt x="3299" y="2294"/>
                        <a:pt x="3277" y="2319"/>
                      </a:cubicBezTo>
                      <a:cubicBezTo>
                        <a:pt x="3277" y="2319"/>
                        <a:pt x="3277" y="2303"/>
                        <a:pt x="3328" y="2220"/>
                      </a:cubicBezTo>
                      <a:cubicBezTo>
                        <a:pt x="3380" y="2136"/>
                        <a:pt x="3319" y="2107"/>
                        <a:pt x="3412" y="2056"/>
                      </a:cubicBezTo>
                      <a:cubicBezTo>
                        <a:pt x="3505" y="2005"/>
                        <a:pt x="3595" y="1950"/>
                        <a:pt x="3653" y="1944"/>
                      </a:cubicBezTo>
                      <a:cubicBezTo>
                        <a:pt x="3711" y="1937"/>
                        <a:pt x="3846" y="1989"/>
                        <a:pt x="3849" y="2095"/>
                      </a:cubicBezTo>
                      <a:cubicBezTo>
                        <a:pt x="3852" y="2201"/>
                        <a:pt x="3868" y="2548"/>
                        <a:pt x="3797" y="2670"/>
                      </a:cubicBezTo>
                      <a:cubicBezTo>
                        <a:pt x="3797" y="2670"/>
                        <a:pt x="3797" y="2670"/>
                        <a:pt x="3797" y="2670"/>
                      </a:cubicBezTo>
                      <a:close/>
                      <a:moveTo>
                        <a:pt x="4157" y="2504"/>
                      </a:moveTo>
                      <a:cubicBezTo>
                        <a:pt x="4080" y="2461"/>
                        <a:pt x="4080" y="2341"/>
                        <a:pt x="4080" y="2242"/>
                      </a:cubicBezTo>
                      <a:cubicBezTo>
                        <a:pt x="4080" y="2144"/>
                        <a:pt x="4020" y="2187"/>
                        <a:pt x="4016" y="2259"/>
                      </a:cubicBezTo>
                      <a:cubicBezTo>
                        <a:pt x="4012" y="2332"/>
                        <a:pt x="3999" y="2461"/>
                        <a:pt x="4033" y="2486"/>
                      </a:cubicBezTo>
                      <a:cubicBezTo>
                        <a:pt x="4067" y="2512"/>
                        <a:pt x="4059" y="2521"/>
                        <a:pt x="4016" y="2572"/>
                      </a:cubicBezTo>
                      <a:cubicBezTo>
                        <a:pt x="3973" y="2624"/>
                        <a:pt x="3939" y="2675"/>
                        <a:pt x="3883" y="2658"/>
                      </a:cubicBezTo>
                      <a:cubicBezTo>
                        <a:pt x="3883" y="2658"/>
                        <a:pt x="3939" y="2619"/>
                        <a:pt x="3913" y="2182"/>
                      </a:cubicBezTo>
                      <a:cubicBezTo>
                        <a:pt x="3913" y="2182"/>
                        <a:pt x="3934" y="2050"/>
                        <a:pt x="4050" y="2050"/>
                      </a:cubicBezTo>
                      <a:cubicBezTo>
                        <a:pt x="4166" y="2050"/>
                        <a:pt x="4196" y="2067"/>
                        <a:pt x="4187" y="2208"/>
                      </a:cubicBezTo>
                      <a:cubicBezTo>
                        <a:pt x="4179" y="2349"/>
                        <a:pt x="4200" y="2418"/>
                        <a:pt x="4226" y="2461"/>
                      </a:cubicBezTo>
                      <a:cubicBezTo>
                        <a:pt x="4251" y="2504"/>
                        <a:pt x="4234" y="2546"/>
                        <a:pt x="4157" y="2504"/>
                      </a:cubicBezTo>
                      <a:cubicBezTo>
                        <a:pt x="4157" y="2504"/>
                        <a:pt x="4157" y="2504"/>
                        <a:pt x="4157" y="2504"/>
                      </a:cubicBezTo>
                      <a:close/>
                      <a:moveTo>
                        <a:pt x="4341" y="2482"/>
                      </a:moveTo>
                      <a:cubicBezTo>
                        <a:pt x="4341" y="2482"/>
                        <a:pt x="4320" y="2576"/>
                        <a:pt x="4269" y="2397"/>
                      </a:cubicBezTo>
                      <a:cubicBezTo>
                        <a:pt x="4269" y="2397"/>
                        <a:pt x="4217" y="2050"/>
                        <a:pt x="4290" y="2024"/>
                      </a:cubicBezTo>
                      <a:cubicBezTo>
                        <a:pt x="4290" y="2024"/>
                        <a:pt x="4354" y="1964"/>
                        <a:pt x="4367" y="1925"/>
                      </a:cubicBezTo>
                      <a:cubicBezTo>
                        <a:pt x="4380" y="1887"/>
                        <a:pt x="4359" y="1891"/>
                        <a:pt x="4307" y="1934"/>
                      </a:cubicBezTo>
                      <a:cubicBezTo>
                        <a:pt x="4256" y="1977"/>
                        <a:pt x="4251" y="2050"/>
                        <a:pt x="4149" y="1964"/>
                      </a:cubicBezTo>
                      <a:cubicBezTo>
                        <a:pt x="4149" y="1964"/>
                        <a:pt x="4050" y="1925"/>
                        <a:pt x="3990" y="1960"/>
                      </a:cubicBezTo>
                      <a:cubicBezTo>
                        <a:pt x="3990" y="1960"/>
                        <a:pt x="3956" y="2015"/>
                        <a:pt x="3917" y="2015"/>
                      </a:cubicBezTo>
                      <a:cubicBezTo>
                        <a:pt x="3917" y="2015"/>
                        <a:pt x="3866" y="1955"/>
                        <a:pt x="3960" y="1913"/>
                      </a:cubicBezTo>
                      <a:cubicBezTo>
                        <a:pt x="4054" y="1870"/>
                        <a:pt x="4072" y="1861"/>
                        <a:pt x="4102" y="1788"/>
                      </a:cubicBezTo>
                      <a:cubicBezTo>
                        <a:pt x="4132" y="1715"/>
                        <a:pt x="4376" y="1780"/>
                        <a:pt x="4410" y="1887"/>
                      </a:cubicBezTo>
                      <a:cubicBezTo>
                        <a:pt x="4444" y="1994"/>
                        <a:pt x="4508" y="2114"/>
                        <a:pt x="4453" y="2234"/>
                      </a:cubicBezTo>
                      <a:cubicBezTo>
                        <a:pt x="4397" y="2354"/>
                        <a:pt x="4337" y="2337"/>
                        <a:pt x="4341" y="2482"/>
                      </a:cubicBezTo>
                      <a:cubicBezTo>
                        <a:pt x="4341" y="2482"/>
                        <a:pt x="4341" y="2482"/>
                        <a:pt x="4341" y="2482"/>
                      </a:cubicBezTo>
                      <a:close/>
                      <a:moveTo>
                        <a:pt x="4508" y="2538"/>
                      </a:moveTo>
                      <a:cubicBezTo>
                        <a:pt x="4508" y="2538"/>
                        <a:pt x="4367" y="2585"/>
                        <a:pt x="4453" y="2405"/>
                      </a:cubicBezTo>
                      <a:cubicBezTo>
                        <a:pt x="4538" y="2225"/>
                        <a:pt x="4560" y="2375"/>
                        <a:pt x="4543" y="1990"/>
                      </a:cubicBezTo>
                      <a:cubicBezTo>
                        <a:pt x="4543" y="1990"/>
                        <a:pt x="4517" y="1865"/>
                        <a:pt x="4487" y="1840"/>
                      </a:cubicBezTo>
                      <a:cubicBezTo>
                        <a:pt x="4457" y="1814"/>
                        <a:pt x="4483" y="1745"/>
                        <a:pt x="4521" y="1741"/>
                      </a:cubicBezTo>
                      <a:cubicBezTo>
                        <a:pt x="4560" y="1737"/>
                        <a:pt x="4513" y="1596"/>
                        <a:pt x="4453" y="1557"/>
                      </a:cubicBezTo>
                      <a:cubicBezTo>
                        <a:pt x="4453" y="1557"/>
                        <a:pt x="4419" y="1287"/>
                        <a:pt x="4440" y="1274"/>
                      </a:cubicBezTo>
                      <a:cubicBezTo>
                        <a:pt x="4440" y="1274"/>
                        <a:pt x="4620" y="1433"/>
                        <a:pt x="4671" y="2062"/>
                      </a:cubicBezTo>
                      <a:cubicBezTo>
                        <a:pt x="4671" y="2062"/>
                        <a:pt x="4693" y="2486"/>
                        <a:pt x="4508" y="2538"/>
                      </a:cubicBezTo>
                      <a:cubicBezTo>
                        <a:pt x="4508" y="2538"/>
                        <a:pt x="4508" y="2538"/>
                        <a:pt x="4508" y="2538"/>
                      </a:cubicBezTo>
                      <a:close/>
                      <a:moveTo>
                        <a:pt x="2932" y="743"/>
                      </a:moveTo>
                      <a:cubicBezTo>
                        <a:pt x="2855" y="906"/>
                        <a:pt x="2791" y="790"/>
                        <a:pt x="2705" y="790"/>
                      </a:cubicBezTo>
                      <a:cubicBezTo>
                        <a:pt x="2619" y="790"/>
                        <a:pt x="2641" y="846"/>
                        <a:pt x="2662" y="842"/>
                      </a:cubicBezTo>
                      <a:cubicBezTo>
                        <a:pt x="2684" y="837"/>
                        <a:pt x="2731" y="846"/>
                        <a:pt x="2731" y="846"/>
                      </a:cubicBezTo>
                      <a:cubicBezTo>
                        <a:pt x="2750" y="842"/>
                        <a:pt x="2804" y="872"/>
                        <a:pt x="2804" y="872"/>
                      </a:cubicBezTo>
                      <a:cubicBezTo>
                        <a:pt x="2855" y="880"/>
                        <a:pt x="2872" y="914"/>
                        <a:pt x="2906" y="889"/>
                      </a:cubicBezTo>
                      <a:cubicBezTo>
                        <a:pt x="2941" y="863"/>
                        <a:pt x="2979" y="859"/>
                        <a:pt x="2975" y="777"/>
                      </a:cubicBezTo>
                      <a:cubicBezTo>
                        <a:pt x="2971" y="696"/>
                        <a:pt x="2932" y="743"/>
                        <a:pt x="2932" y="743"/>
                      </a:cubicBezTo>
                      <a:cubicBezTo>
                        <a:pt x="2932" y="743"/>
                        <a:pt x="2932" y="743"/>
                        <a:pt x="2932" y="743"/>
                      </a:cubicBezTo>
                      <a:close/>
                      <a:moveTo>
                        <a:pt x="1986" y="2512"/>
                      </a:moveTo>
                      <a:cubicBezTo>
                        <a:pt x="2045" y="2525"/>
                        <a:pt x="1968" y="2431"/>
                        <a:pt x="1947" y="2375"/>
                      </a:cubicBezTo>
                      <a:cubicBezTo>
                        <a:pt x="1926" y="2319"/>
                        <a:pt x="1947" y="2229"/>
                        <a:pt x="1896" y="2234"/>
                      </a:cubicBezTo>
                      <a:cubicBezTo>
                        <a:pt x="1844" y="2238"/>
                        <a:pt x="1878" y="2367"/>
                        <a:pt x="1878" y="2367"/>
                      </a:cubicBezTo>
                      <a:cubicBezTo>
                        <a:pt x="1878" y="2414"/>
                        <a:pt x="1926" y="2499"/>
                        <a:pt x="1986" y="2512"/>
                      </a:cubicBezTo>
                      <a:cubicBezTo>
                        <a:pt x="1986" y="2512"/>
                        <a:pt x="1986" y="2512"/>
                        <a:pt x="1986" y="2512"/>
                      </a:cubicBezTo>
                      <a:close/>
                      <a:moveTo>
                        <a:pt x="4277" y="1608"/>
                      </a:moveTo>
                      <a:cubicBezTo>
                        <a:pt x="4333" y="1608"/>
                        <a:pt x="4337" y="1386"/>
                        <a:pt x="4299" y="1317"/>
                      </a:cubicBezTo>
                      <a:cubicBezTo>
                        <a:pt x="4260" y="1249"/>
                        <a:pt x="4269" y="1321"/>
                        <a:pt x="4269" y="1321"/>
                      </a:cubicBezTo>
                      <a:cubicBezTo>
                        <a:pt x="4269" y="1321"/>
                        <a:pt x="4222" y="1608"/>
                        <a:pt x="4277" y="1608"/>
                      </a:cubicBezTo>
                      <a:cubicBezTo>
                        <a:pt x="4277" y="1608"/>
                        <a:pt x="4277" y="1608"/>
                        <a:pt x="4277" y="1608"/>
                      </a:cubicBezTo>
                      <a:close/>
                      <a:moveTo>
                        <a:pt x="3755" y="2127"/>
                      </a:moveTo>
                      <a:cubicBezTo>
                        <a:pt x="3755" y="2127"/>
                        <a:pt x="3656" y="2229"/>
                        <a:pt x="3660" y="2311"/>
                      </a:cubicBezTo>
                      <a:cubicBezTo>
                        <a:pt x="3665" y="2392"/>
                        <a:pt x="3558" y="2354"/>
                        <a:pt x="3536" y="2482"/>
                      </a:cubicBezTo>
                      <a:cubicBezTo>
                        <a:pt x="3515" y="2611"/>
                        <a:pt x="3579" y="2482"/>
                        <a:pt x="3600" y="2469"/>
                      </a:cubicBezTo>
                      <a:cubicBezTo>
                        <a:pt x="3622" y="2456"/>
                        <a:pt x="3660" y="2422"/>
                        <a:pt x="3690" y="2392"/>
                      </a:cubicBezTo>
                      <a:cubicBezTo>
                        <a:pt x="3720" y="2362"/>
                        <a:pt x="3695" y="2234"/>
                        <a:pt x="3759" y="2174"/>
                      </a:cubicBezTo>
                      <a:cubicBezTo>
                        <a:pt x="3823" y="2114"/>
                        <a:pt x="3772" y="2131"/>
                        <a:pt x="3755" y="2127"/>
                      </a:cubicBezTo>
                      <a:cubicBezTo>
                        <a:pt x="3755" y="2127"/>
                        <a:pt x="3755" y="2127"/>
                        <a:pt x="3755" y="2127"/>
                      </a:cubicBezTo>
                      <a:close/>
                      <a:moveTo>
                        <a:pt x="3112" y="2058"/>
                      </a:moveTo>
                      <a:cubicBezTo>
                        <a:pt x="3146" y="2105"/>
                        <a:pt x="3159" y="2058"/>
                        <a:pt x="3181" y="2002"/>
                      </a:cubicBezTo>
                      <a:cubicBezTo>
                        <a:pt x="3202" y="1947"/>
                        <a:pt x="3151" y="1827"/>
                        <a:pt x="3108" y="1835"/>
                      </a:cubicBezTo>
                      <a:cubicBezTo>
                        <a:pt x="3065" y="1844"/>
                        <a:pt x="3116" y="1913"/>
                        <a:pt x="3116" y="1913"/>
                      </a:cubicBezTo>
                      <a:cubicBezTo>
                        <a:pt x="3125" y="1990"/>
                        <a:pt x="3078" y="2011"/>
                        <a:pt x="3112" y="2058"/>
                      </a:cubicBezTo>
                      <a:cubicBezTo>
                        <a:pt x="3112" y="2058"/>
                        <a:pt x="3112" y="2058"/>
                        <a:pt x="3112" y="2058"/>
                      </a:cubicBezTo>
                      <a:close/>
                      <a:moveTo>
                        <a:pt x="3039" y="1296"/>
                      </a:moveTo>
                      <a:cubicBezTo>
                        <a:pt x="2966" y="1356"/>
                        <a:pt x="3001" y="1446"/>
                        <a:pt x="3001" y="1446"/>
                      </a:cubicBezTo>
                      <a:cubicBezTo>
                        <a:pt x="3048" y="1471"/>
                        <a:pt x="3112" y="1454"/>
                        <a:pt x="3078" y="1381"/>
                      </a:cubicBezTo>
                      <a:cubicBezTo>
                        <a:pt x="3044" y="1309"/>
                        <a:pt x="3129" y="1309"/>
                        <a:pt x="3142" y="1261"/>
                      </a:cubicBezTo>
                      <a:cubicBezTo>
                        <a:pt x="3155" y="1214"/>
                        <a:pt x="3112" y="1236"/>
                        <a:pt x="3039" y="1296"/>
                      </a:cubicBezTo>
                      <a:cubicBezTo>
                        <a:pt x="3039" y="1296"/>
                        <a:pt x="3039" y="1296"/>
                        <a:pt x="3039" y="129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îṩḷíď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02118EC-1552-4A0E-A962-9C6B4A9035D8}"/>
                </a:ext>
              </a:extLst>
            </p:cNvPr>
            <p:cNvGrpSpPr/>
            <p:nvPr/>
          </p:nvGrpSpPr>
          <p:grpSpPr>
            <a:xfrm>
              <a:off x="6937729" y="1940222"/>
              <a:ext cx="2330096" cy="1935960"/>
              <a:chOff x="3324225" y="1243013"/>
              <a:chExt cx="5537200" cy="4600575"/>
            </a:xfrm>
          </p:grpSpPr>
          <p:sp>
            <p:nvSpPr>
              <p:cNvPr id="17" name="ísļïḍè">
                <a:extLst>
                  <a:ext uri="{FF2B5EF4-FFF2-40B4-BE49-F238E27FC236}">
                    <a16:creationId xmlns="" xmlns:a16="http://schemas.microsoft.com/office/drawing/2014/main" id="{E19CC84E-C776-422A-B216-9C5D8B8F440B}"/>
                  </a:ext>
                </a:extLst>
              </p:cNvPr>
              <p:cNvSpPr/>
              <p:nvPr/>
            </p:nvSpPr>
            <p:spPr bwMode="auto">
              <a:xfrm>
                <a:off x="3324225" y="5126038"/>
                <a:ext cx="5537200" cy="717550"/>
              </a:xfrm>
              <a:custGeom>
                <a:avLst/>
                <a:gdLst>
                  <a:gd name="T0" fmla="*/ 1872 w 1872"/>
                  <a:gd name="T1" fmla="*/ 78 h 243"/>
                  <a:gd name="T2" fmla="*/ 935 w 1872"/>
                  <a:gd name="T3" fmla="*/ 243 h 243"/>
                  <a:gd name="T4" fmla="*/ 0 w 1872"/>
                  <a:gd name="T5" fmla="*/ 78 h 243"/>
                  <a:gd name="T6" fmla="*/ 936 w 1872"/>
                  <a:gd name="T7" fmla="*/ 0 h 243"/>
                  <a:gd name="T8" fmla="*/ 1872 w 1872"/>
                  <a:gd name="T9" fmla="*/ 78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43">
                    <a:moveTo>
                      <a:pt x="1872" y="78"/>
                    </a:moveTo>
                    <a:cubicBezTo>
                      <a:pt x="1872" y="121"/>
                      <a:pt x="1452" y="243"/>
                      <a:pt x="935" y="243"/>
                    </a:cubicBezTo>
                    <a:cubicBezTo>
                      <a:pt x="418" y="243"/>
                      <a:pt x="0" y="121"/>
                      <a:pt x="0" y="78"/>
                    </a:cubicBezTo>
                    <a:cubicBezTo>
                      <a:pt x="0" y="35"/>
                      <a:pt x="419" y="0"/>
                      <a:pt x="936" y="0"/>
                    </a:cubicBezTo>
                    <a:cubicBezTo>
                      <a:pt x="1453" y="0"/>
                      <a:pt x="1872" y="35"/>
                      <a:pt x="1872" y="78"/>
                    </a:cubicBezTo>
                    <a:close/>
                  </a:path>
                </a:pathLst>
              </a:custGeom>
              <a:solidFill>
                <a:srgbClr val="F2F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i$ḻîḋé">
                <a:extLst>
                  <a:ext uri="{FF2B5EF4-FFF2-40B4-BE49-F238E27FC236}">
                    <a16:creationId xmlns="" xmlns:a16="http://schemas.microsoft.com/office/drawing/2014/main" id="{0210B3E8-E5C2-4C80-BBE0-9F3C42324BFC}"/>
                  </a:ext>
                </a:extLst>
              </p:cNvPr>
              <p:cNvSpPr/>
              <p:nvPr/>
            </p:nvSpPr>
            <p:spPr bwMode="auto">
              <a:xfrm>
                <a:off x="4297363" y="5133976"/>
                <a:ext cx="2973388" cy="377825"/>
              </a:xfrm>
              <a:custGeom>
                <a:avLst/>
                <a:gdLst>
                  <a:gd name="T0" fmla="*/ 534 w 1005"/>
                  <a:gd name="T1" fmla="*/ 42 h 128"/>
                  <a:gd name="T2" fmla="*/ 242 w 1005"/>
                  <a:gd name="T3" fmla="*/ 42 h 128"/>
                  <a:gd name="T4" fmla="*/ 119 w 1005"/>
                  <a:gd name="T5" fmla="*/ 49 h 128"/>
                  <a:gd name="T6" fmla="*/ 50 w 1005"/>
                  <a:gd name="T7" fmla="*/ 58 h 128"/>
                  <a:gd name="T8" fmla="*/ 14 w 1005"/>
                  <a:gd name="T9" fmla="*/ 96 h 128"/>
                  <a:gd name="T10" fmla="*/ 69 w 1005"/>
                  <a:gd name="T11" fmla="*/ 120 h 128"/>
                  <a:gd name="T12" fmla="*/ 206 w 1005"/>
                  <a:gd name="T13" fmla="*/ 127 h 128"/>
                  <a:gd name="T14" fmla="*/ 339 w 1005"/>
                  <a:gd name="T15" fmla="*/ 127 h 128"/>
                  <a:gd name="T16" fmla="*/ 486 w 1005"/>
                  <a:gd name="T17" fmla="*/ 118 h 128"/>
                  <a:gd name="T18" fmla="*/ 776 w 1005"/>
                  <a:gd name="T19" fmla="*/ 91 h 128"/>
                  <a:gd name="T20" fmla="*/ 993 w 1005"/>
                  <a:gd name="T21" fmla="*/ 39 h 128"/>
                  <a:gd name="T22" fmla="*/ 916 w 1005"/>
                  <a:gd name="T23" fmla="*/ 2 h 128"/>
                  <a:gd name="T24" fmla="*/ 857 w 1005"/>
                  <a:gd name="T25" fmla="*/ 0 h 128"/>
                  <a:gd name="T26" fmla="*/ 810 w 1005"/>
                  <a:gd name="T27" fmla="*/ 18 h 128"/>
                  <a:gd name="T28" fmla="*/ 534 w 1005"/>
                  <a:gd name="T29" fmla="*/ 4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5" h="128">
                    <a:moveTo>
                      <a:pt x="534" y="42"/>
                    </a:moveTo>
                    <a:cubicBezTo>
                      <a:pt x="437" y="41"/>
                      <a:pt x="340" y="39"/>
                      <a:pt x="242" y="42"/>
                    </a:cubicBezTo>
                    <a:cubicBezTo>
                      <a:pt x="201" y="43"/>
                      <a:pt x="160" y="47"/>
                      <a:pt x="119" y="49"/>
                    </a:cubicBezTo>
                    <a:cubicBezTo>
                      <a:pt x="96" y="51"/>
                      <a:pt x="73" y="52"/>
                      <a:pt x="50" y="58"/>
                    </a:cubicBezTo>
                    <a:cubicBezTo>
                      <a:pt x="35" y="62"/>
                      <a:pt x="0" y="73"/>
                      <a:pt x="14" y="96"/>
                    </a:cubicBezTo>
                    <a:cubicBezTo>
                      <a:pt x="24" y="112"/>
                      <a:pt x="51" y="117"/>
                      <a:pt x="69" y="120"/>
                    </a:cubicBezTo>
                    <a:cubicBezTo>
                      <a:pt x="114" y="128"/>
                      <a:pt x="160" y="127"/>
                      <a:pt x="206" y="127"/>
                    </a:cubicBezTo>
                    <a:cubicBezTo>
                      <a:pt x="251" y="127"/>
                      <a:pt x="295" y="128"/>
                      <a:pt x="339" y="127"/>
                    </a:cubicBezTo>
                    <a:cubicBezTo>
                      <a:pt x="388" y="125"/>
                      <a:pt x="437" y="122"/>
                      <a:pt x="486" y="118"/>
                    </a:cubicBezTo>
                    <a:cubicBezTo>
                      <a:pt x="582" y="111"/>
                      <a:pt x="679" y="94"/>
                      <a:pt x="776" y="91"/>
                    </a:cubicBezTo>
                    <a:cubicBezTo>
                      <a:pt x="976" y="84"/>
                      <a:pt x="1005" y="45"/>
                      <a:pt x="993" y="39"/>
                    </a:cubicBezTo>
                    <a:cubicBezTo>
                      <a:pt x="975" y="30"/>
                      <a:pt x="936" y="7"/>
                      <a:pt x="916" y="2"/>
                    </a:cubicBezTo>
                    <a:cubicBezTo>
                      <a:pt x="897" y="1"/>
                      <a:pt x="877" y="1"/>
                      <a:pt x="857" y="0"/>
                    </a:cubicBezTo>
                    <a:cubicBezTo>
                      <a:pt x="841" y="6"/>
                      <a:pt x="826" y="13"/>
                      <a:pt x="810" y="18"/>
                    </a:cubicBezTo>
                    <a:cubicBezTo>
                      <a:pt x="721" y="49"/>
                      <a:pt x="627" y="44"/>
                      <a:pt x="534" y="42"/>
                    </a:cubicBezTo>
                    <a:close/>
                  </a:path>
                </a:pathLst>
              </a:custGeom>
              <a:solidFill>
                <a:srgbClr val="E6E5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iṣ1iďê">
                <a:extLst>
                  <a:ext uri="{FF2B5EF4-FFF2-40B4-BE49-F238E27FC236}">
                    <a16:creationId xmlns="" xmlns:a16="http://schemas.microsoft.com/office/drawing/2014/main" id="{24A95E1B-EBD2-4865-B067-A54A2B94E50D}"/>
                  </a:ext>
                </a:extLst>
              </p:cNvPr>
              <p:cNvSpPr/>
              <p:nvPr/>
            </p:nvSpPr>
            <p:spPr bwMode="auto">
              <a:xfrm>
                <a:off x="4746625" y="2687638"/>
                <a:ext cx="355600" cy="709613"/>
              </a:xfrm>
              <a:custGeom>
                <a:avLst/>
                <a:gdLst>
                  <a:gd name="T0" fmla="*/ 62 w 120"/>
                  <a:gd name="T1" fmla="*/ 237 h 240"/>
                  <a:gd name="T2" fmla="*/ 98 w 120"/>
                  <a:gd name="T3" fmla="*/ 0 h 240"/>
                  <a:gd name="T4" fmla="*/ 82 w 120"/>
                  <a:gd name="T5" fmla="*/ 4 h 240"/>
                  <a:gd name="T6" fmla="*/ 65 w 120"/>
                  <a:gd name="T7" fmla="*/ 161 h 240"/>
                  <a:gd name="T8" fmla="*/ 0 w 120"/>
                  <a:gd name="T9" fmla="*/ 236 h 240"/>
                  <a:gd name="T10" fmla="*/ 62 w 120"/>
                  <a:gd name="T11" fmla="*/ 23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40">
                    <a:moveTo>
                      <a:pt x="62" y="237"/>
                    </a:moveTo>
                    <a:cubicBezTo>
                      <a:pt x="120" y="146"/>
                      <a:pt x="118" y="68"/>
                      <a:pt x="98" y="0"/>
                    </a:cubicBezTo>
                    <a:cubicBezTo>
                      <a:pt x="92" y="1"/>
                      <a:pt x="87" y="3"/>
                      <a:pt x="82" y="4"/>
                    </a:cubicBezTo>
                    <a:cubicBezTo>
                      <a:pt x="89" y="57"/>
                      <a:pt x="86" y="113"/>
                      <a:pt x="65" y="161"/>
                    </a:cubicBezTo>
                    <a:cubicBezTo>
                      <a:pt x="52" y="192"/>
                      <a:pt x="29" y="219"/>
                      <a:pt x="0" y="236"/>
                    </a:cubicBezTo>
                    <a:cubicBezTo>
                      <a:pt x="20" y="240"/>
                      <a:pt x="41" y="240"/>
                      <a:pt x="62" y="237"/>
                    </a:cubicBezTo>
                    <a:close/>
                  </a:path>
                </a:pathLst>
              </a:custGeom>
              <a:solidFill>
                <a:srgbClr val="385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ïṣliḍe">
                <a:extLst>
                  <a:ext uri="{FF2B5EF4-FFF2-40B4-BE49-F238E27FC236}">
                    <a16:creationId xmlns="" xmlns:a16="http://schemas.microsoft.com/office/drawing/2014/main" id="{BF97F36A-563F-4F75-9FA5-4D0D719D5AAD}"/>
                  </a:ext>
                </a:extLst>
              </p:cNvPr>
              <p:cNvSpPr/>
              <p:nvPr/>
            </p:nvSpPr>
            <p:spPr bwMode="auto">
              <a:xfrm>
                <a:off x="5046663" y="31035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rgbClr val="ED789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ślîďè">
                <a:extLst>
                  <a:ext uri="{FF2B5EF4-FFF2-40B4-BE49-F238E27FC236}">
                    <a16:creationId xmlns="" xmlns:a16="http://schemas.microsoft.com/office/drawing/2014/main" id="{B082788B-6140-49CC-8A23-8AB1D453A114}"/>
                  </a:ext>
                </a:extLst>
              </p:cNvPr>
              <p:cNvSpPr/>
              <p:nvPr/>
            </p:nvSpPr>
            <p:spPr bwMode="auto">
              <a:xfrm>
                <a:off x="3351213" y="3967163"/>
                <a:ext cx="657225" cy="1412875"/>
              </a:xfrm>
              <a:custGeom>
                <a:avLst/>
                <a:gdLst>
                  <a:gd name="T0" fmla="*/ 175 w 222"/>
                  <a:gd name="T1" fmla="*/ 478 h 478"/>
                  <a:gd name="T2" fmla="*/ 117 w 222"/>
                  <a:gd name="T3" fmla="*/ 478 h 478"/>
                  <a:gd name="T4" fmla="*/ 105 w 222"/>
                  <a:gd name="T5" fmla="*/ 447 h 478"/>
                  <a:gd name="T6" fmla="*/ 73 w 222"/>
                  <a:gd name="T7" fmla="*/ 409 h 478"/>
                  <a:gd name="T8" fmla="*/ 83 w 222"/>
                  <a:gd name="T9" fmla="*/ 342 h 478"/>
                  <a:gd name="T10" fmla="*/ 73 w 222"/>
                  <a:gd name="T11" fmla="*/ 303 h 478"/>
                  <a:gd name="T12" fmla="*/ 50 w 222"/>
                  <a:gd name="T13" fmla="*/ 285 h 478"/>
                  <a:gd name="T14" fmla="*/ 41 w 222"/>
                  <a:gd name="T15" fmla="*/ 220 h 478"/>
                  <a:gd name="T16" fmla="*/ 51 w 222"/>
                  <a:gd name="T17" fmla="*/ 175 h 478"/>
                  <a:gd name="T18" fmla="*/ 21 w 222"/>
                  <a:gd name="T19" fmla="*/ 106 h 478"/>
                  <a:gd name="T20" fmla="*/ 19 w 222"/>
                  <a:gd name="T21" fmla="*/ 38 h 478"/>
                  <a:gd name="T22" fmla="*/ 25 w 222"/>
                  <a:gd name="T23" fmla="*/ 32 h 478"/>
                  <a:gd name="T24" fmla="*/ 129 w 222"/>
                  <a:gd name="T25" fmla="*/ 74 h 478"/>
                  <a:gd name="T26" fmla="*/ 137 w 222"/>
                  <a:gd name="T27" fmla="*/ 118 h 478"/>
                  <a:gd name="T28" fmla="*/ 190 w 222"/>
                  <a:gd name="T29" fmla="*/ 193 h 478"/>
                  <a:gd name="T30" fmla="*/ 192 w 222"/>
                  <a:gd name="T31" fmla="*/ 299 h 478"/>
                  <a:gd name="T32" fmla="*/ 221 w 222"/>
                  <a:gd name="T33" fmla="*/ 369 h 478"/>
                  <a:gd name="T34" fmla="*/ 194 w 222"/>
                  <a:gd name="T35" fmla="*/ 440 h 478"/>
                  <a:gd name="T36" fmla="*/ 175 w 222"/>
                  <a:gd name="T37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478">
                    <a:moveTo>
                      <a:pt x="175" y="478"/>
                    </a:moveTo>
                    <a:cubicBezTo>
                      <a:pt x="117" y="478"/>
                      <a:pt x="117" y="478"/>
                      <a:pt x="117" y="478"/>
                    </a:cubicBezTo>
                    <a:cubicBezTo>
                      <a:pt x="115" y="469"/>
                      <a:pt x="106" y="449"/>
                      <a:pt x="105" y="447"/>
                    </a:cubicBezTo>
                    <a:cubicBezTo>
                      <a:pt x="96" y="433"/>
                      <a:pt x="81" y="424"/>
                      <a:pt x="73" y="409"/>
                    </a:cubicBezTo>
                    <a:cubicBezTo>
                      <a:pt x="59" y="384"/>
                      <a:pt x="73" y="364"/>
                      <a:pt x="83" y="342"/>
                    </a:cubicBezTo>
                    <a:cubicBezTo>
                      <a:pt x="91" y="327"/>
                      <a:pt x="85" y="314"/>
                      <a:pt x="73" y="303"/>
                    </a:cubicBezTo>
                    <a:cubicBezTo>
                      <a:pt x="65" y="297"/>
                      <a:pt x="57" y="292"/>
                      <a:pt x="50" y="285"/>
                    </a:cubicBezTo>
                    <a:cubicBezTo>
                      <a:pt x="33" y="267"/>
                      <a:pt x="34" y="243"/>
                      <a:pt x="41" y="220"/>
                    </a:cubicBezTo>
                    <a:cubicBezTo>
                      <a:pt x="45" y="205"/>
                      <a:pt x="51" y="190"/>
                      <a:pt x="51" y="175"/>
                    </a:cubicBezTo>
                    <a:cubicBezTo>
                      <a:pt x="53" y="146"/>
                      <a:pt x="35" y="128"/>
                      <a:pt x="21" y="106"/>
                    </a:cubicBezTo>
                    <a:cubicBezTo>
                      <a:pt x="6" y="83"/>
                      <a:pt x="0" y="60"/>
                      <a:pt x="19" y="38"/>
                    </a:cubicBezTo>
                    <a:cubicBezTo>
                      <a:pt x="20" y="36"/>
                      <a:pt x="22" y="34"/>
                      <a:pt x="25" y="32"/>
                    </a:cubicBezTo>
                    <a:cubicBezTo>
                      <a:pt x="61" y="0"/>
                      <a:pt x="119" y="32"/>
                      <a:pt x="129" y="74"/>
                    </a:cubicBezTo>
                    <a:cubicBezTo>
                      <a:pt x="132" y="88"/>
                      <a:pt x="133" y="103"/>
                      <a:pt x="137" y="118"/>
                    </a:cubicBezTo>
                    <a:cubicBezTo>
                      <a:pt x="145" y="151"/>
                      <a:pt x="181" y="161"/>
                      <a:pt x="190" y="193"/>
                    </a:cubicBezTo>
                    <a:cubicBezTo>
                      <a:pt x="200" y="228"/>
                      <a:pt x="175" y="264"/>
                      <a:pt x="192" y="299"/>
                    </a:cubicBezTo>
                    <a:cubicBezTo>
                      <a:pt x="203" y="321"/>
                      <a:pt x="219" y="344"/>
                      <a:pt x="221" y="369"/>
                    </a:cubicBezTo>
                    <a:cubicBezTo>
                      <a:pt x="222" y="395"/>
                      <a:pt x="212" y="421"/>
                      <a:pt x="194" y="440"/>
                    </a:cubicBezTo>
                    <a:cubicBezTo>
                      <a:pt x="186" y="447"/>
                      <a:pt x="178" y="466"/>
                      <a:pt x="175" y="478"/>
                    </a:cubicBezTo>
                    <a:close/>
                  </a:path>
                </a:pathLst>
              </a:custGeom>
              <a:solidFill>
                <a:srgbClr val="4A6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ïšḻîdê">
                <a:extLst>
                  <a:ext uri="{FF2B5EF4-FFF2-40B4-BE49-F238E27FC236}">
                    <a16:creationId xmlns="" xmlns:a16="http://schemas.microsoft.com/office/drawing/2014/main" id="{8AF2F1C7-C334-41D4-A132-ABA63F34D9F6}"/>
                  </a:ext>
                </a:extLst>
              </p:cNvPr>
              <p:cNvSpPr/>
              <p:nvPr/>
            </p:nvSpPr>
            <p:spPr bwMode="auto">
              <a:xfrm>
                <a:off x="3513138" y="4105276"/>
                <a:ext cx="349250" cy="1274763"/>
              </a:xfrm>
              <a:custGeom>
                <a:avLst/>
                <a:gdLst>
                  <a:gd name="T0" fmla="*/ 89 w 118"/>
                  <a:gd name="T1" fmla="*/ 366 h 431"/>
                  <a:gd name="T2" fmla="*/ 98 w 118"/>
                  <a:gd name="T3" fmla="*/ 417 h 431"/>
                  <a:gd name="T4" fmla="*/ 101 w 118"/>
                  <a:gd name="T5" fmla="*/ 431 h 431"/>
                  <a:gd name="T6" fmla="*/ 95 w 118"/>
                  <a:gd name="T7" fmla="*/ 431 h 431"/>
                  <a:gd name="T8" fmla="*/ 94 w 118"/>
                  <a:gd name="T9" fmla="*/ 420 h 431"/>
                  <a:gd name="T10" fmla="*/ 89 w 118"/>
                  <a:gd name="T11" fmla="*/ 395 h 431"/>
                  <a:gd name="T12" fmla="*/ 75 w 118"/>
                  <a:gd name="T13" fmla="*/ 371 h 431"/>
                  <a:gd name="T14" fmla="*/ 51 w 118"/>
                  <a:gd name="T15" fmla="*/ 340 h 431"/>
                  <a:gd name="T16" fmla="*/ 51 w 118"/>
                  <a:gd name="T17" fmla="*/ 339 h 431"/>
                  <a:gd name="T18" fmla="*/ 78 w 118"/>
                  <a:gd name="T19" fmla="*/ 373 h 431"/>
                  <a:gd name="T20" fmla="*/ 88 w 118"/>
                  <a:gd name="T21" fmla="*/ 388 h 431"/>
                  <a:gd name="T22" fmla="*/ 86 w 118"/>
                  <a:gd name="T23" fmla="*/ 371 h 431"/>
                  <a:gd name="T24" fmla="*/ 86 w 118"/>
                  <a:gd name="T25" fmla="*/ 371 h 431"/>
                  <a:gd name="T26" fmla="*/ 83 w 118"/>
                  <a:gd name="T27" fmla="*/ 309 h 431"/>
                  <a:gd name="T28" fmla="*/ 86 w 118"/>
                  <a:gd name="T29" fmla="*/ 271 h 431"/>
                  <a:gd name="T30" fmla="*/ 33 w 118"/>
                  <a:gd name="T31" fmla="*/ 208 h 431"/>
                  <a:gd name="T32" fmla="*/ 34 w 118"/>
                  <a:gd name="T33" fmla="*/ 207 h 431"/>
                  <a:gd name="T34" fmla="*/ 86 w 118"/>
                  <a:gd name="T35" fmla="*/ 267 h 431"/>
                  <a:gd name="T36" fmla="*/ 85 w 118"/>
                  <a:gd name="T37" fmla="*/ 254 h 431"/>
                  <a:gd name="T38" fmla="*/ 67 w 118"/>
                  <a:gd name="T39" fmla="*/ 204 h 431"/>
                  <a:gd name="T40" fmla="*/ 55 w 118"/>
                  <a:gd name="T41" fmla="*/ 184 h 431"/>
                  <a:gd name="T42" fmla="*/ 54 w 118"/>
                  <a:gd name="T43" fmla="*/ 183 h 431"/>
                  <a:gd name="T44" fmla="*/ 54 w 118"/>
                  <a:gd name="T45" fmla="*/ 183 h 431"/>
                  <a:gd name="T46" fmla="*/ 45 w 118"/>
                  <a:gd name="T47" fmla="*/ 164 h 431"/>
                  <a:gd name="T48" fmla="*/ 40 w 118"/>
                  <a:gd name="T49" fmla="*/ 115 h 431"/>
                  <a:gd name="T50" fmla="*/ 38 w 118"/>
                  <a:gd name="T51" fmla="*/ 81 h 431"/>
                  <a:gd name="T52" fmla="*/ 3 w 118"/>
                  <a:gd name="T53" fmla="*/ 43 h 431"/>
                  <a:gd name="T54" fmla="*/ 3 w 118"/>
                  <a:gd name="T55" fmla="*/ 42 h 431"/>
                  <a:gd name="T56" fmla="*/ 38 w 118"/>
                  <a:gd name="T57" fmla="*/ 75 h 431"/>
                  <a:gd name="T58" fmla="*/ 32 w 118"/>
                  <a:gd name="T59" fmla="*/ 53 h 431"/>
                  <a:gd name="T60" fmla="*/ 28 w 118"/>
                  <a:gd name="T61" fmla="*/ 46 h 431"/>
                  <a:gd name="T62" fmla="*/ 28 w 118"/>
                  <a:gd name="T63" fmla="*/ 45 h 431"/>
                  <a:gd name="T64" fmla="*/ 28 w 118"/>
                  <a:gd name="T65" fmla="*/ 44 h 431"/>
                  <a:gd name="T66" fmla="*/ 0 w 118"/>
                  <a:gd name="T67" fmla="*/ 1 h 431"/>
                  <a:gd name="T68" fmla="*/ 1 w 118"/>
                  <a:gd name="T69" fmla="*/ 1 h 431"/>
                  <a:gd name="T70" fmla="*/ 27 w 118"/>
                  <a:gd name="T71" fmla="*/ 38 h 431"/>
                  <a:gd name="T72" fmla="*/ 24 w 118"/>
                  <a:gd name="T73" fmla="*/ 12 h 431"/>
                  <a:gd name="T74" fmla="*/ 24 w 118"/>
                  <a:gd name="T75" fmla="*/ 12 h 431"/>
                  <a:gd name="T76" fmla="*/ 29 w 118"/>
                  <a:gd name="T77" fmla="*/ 42 h 431"/>
                  <a:gd name="T78" fmla="*/ 43 w 118"/>
                  <a:gd name="T79" fmla="*/ 87 h 431"/>
                  <a:gd name="T80" fmla="*/ 45 w 118"/>
                  <a:gd name="T81" fmla="*/ 146 h 431"/>
                  <a:gd name="T82" fmla="*/ 55 w 118"/>
                  <a:gd name="T83" fmla="*/ 175 h 431"/>
                  <a:gd name="T84" fmla="*/ 63 w 118"/>
                  <a:gd name="T85" fmla="*/ 121 h 431"/>
                  <a:gd name="T86" fmla="*/ 64 w 118"/>
                  <a:gd name="T87" fmla="*/ 122 h 431"/>
                  <a:gd name="T88" fmla="*/ 57 w 118"/>
                  <a:gd name="T89" fmla="*/ 178 h 431"/>
                  <a:gd name="T90" fmla="*/ 68 w 118"/>
                  <a:gd name="T91" fmla="*/ 197 h 431"/>
                  <a:gd name="T92" fmla="*/ 88 w 118"/>
                  <a:gd name="T93" fmla="*/ 241 h 431"/>
                  <a:gd name="T94" fmla="*/ 89 w 118"/>
                  <a:gd name="T95" fmla="*/ 295 h 431"/>
                  <a:gd name="T96" fmla="*/ 88 w 118"/>
                  <a:gd name="T97" fmla="*/ 357 h 431"/>
                  <a:gd name="T98" fmla="*/ 89 w 118"/>
                  <a:gd name="T99" fmla="*/ 361 h 431"/>
                  <a:gd name="T100" fmla="*/ 98 w 118"/>
                  <a:gd name="T101" fmla="*/ 343 h 431"/>
                  <a:gd name="T102" fmla="*/ 117 w 118"/>
                  <a:gd name="T103" fmla="*/ 314 h 431"/>
                  <a:gd name="T104" fmla="*/ 118 w 118"/>
                  <a:gd name="T105" fmla="*/ 314 h 431"/>
                  <a:gd name="T106" fmla="*/ 103 w 118"/>
                  <a:gd name="T107" fmla="*/ 338 h 431"/>
                  <a:gd name="T108" fmla="*/ 89 w 118"/>
                  <a:gd name="T109" fmla="*/ 36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8" h="431">
                    <a:moveTo>
                      <a:pt x="89" y="366"/>
                    </a:moveTo>
                    <a:cubicBezTo>
                      <a:pt x="92" y="383"/>
                      <a:pt x="95" y="400"/>
                      <a:pt x="98" y="417"/>
                    </a:cubicBezTo>
                    <a:cubicBezTo>
                      <a:pt x="99" y="422"/>
                      <a:pt x="100" y="426"/>
                      <a:pt x="101" y="431"/>
                    </a:cubicBezTo>
                    <a:cubicBezTo>
                      <a:pt x="95" y="431"/>
                      <a:pt x="95" y="431"/>
                      <a:pt x="95" y="431"/>
                    </a:cubicBezTo>
                    <a:cubicBezTo>
                      <a:pt x="95" y="427"/>
                      <a:pt x="94" y="424"/>
                      <a:pt x="94" y="420"/>
                    </a:cubicBezTo>
                    <a:cubicBezTo>
                      <a:pt x="92" y="411"/>
                      <a:pt x="91" y="403"/>
                      <a:pt x="89" y="395"/>
                    </a:cubicBezTo>
                    <a:cubicBezTo>
                      <a:pt x="86" y="386"/>
                      <a:pt x="79" y="378"/>
                      <a:pt x="75" y="371"/>
                    </a:cubicBezTo>
                    <a:cubicBezTo>
                      <a:pt x="67" y="360"/>
                      <a:pt x="59" y="350"/>
                      <a:pt x="51" y="340"/>
                    </a:cubicBezTo>
                    <a:cubicBezTo>
                      <a:pt x="50" y="340"/>
                      <a:pt x="51" y="339"/>
                      <a:pt x="51" y="339"/>
                    </a:cubicBezTo>
                    <a:cubicBezTo>
                      <a:pt x="61" y="350"/>
                      <a:pt x="70" y="361"/>
                      <a:pt x="78" y="373"/>
                    </a:cubicBezTo>
                    <a:cubicBezTo>
                      <a:pt x="81" y="378"/>
                      <a:pt x="85" y="382"/>
                      <a:pt x="88" y="388"/>
                    </a:cubicBezTo>
                    <a:cubicBezTo>
                      <a:pt x="87" y="382"/>
                      <a:pt x="86" y="376"/>
                      <a:pt x="86" y="371"/>
                    </a:cubicBezTo>
                    <a:cubicBezTo>
                      <a:pt x="86" y="371"/>
                      <a:pt x="86" y="371"/>
                      <a:pt x="86" y="371"/>
                    </a:cubicBezTo>
                    <a:cubicBezTo>
                      <a:pt x="83" y="351"/>
                      <a:pt x="81" y="330"/>
                      <a:pt x="83" y="309"/>
                    </a:cubicBezTo>
                    <a:cubicBezTo>
                      <a:pt x="84" y="297"/>
                      <a:pt x="85" y="284"/>
                      <a:pt x="86" y="271"/>
                    </a:cubicBezTo>
                    <a:cubicBezTo>
                      <a:pt x="71" y="248"/>
                      <a:pt x="54" y="227"/>
                      <a:pt x="33" y="208"/>
                    </a:cubicBezTo>
                    <a:cubicBezTo>
                      <a:pt x="33" y="208"/>
                      <a:pt x="33" y="207"/>
                      <a:pt x="34" y="207"/>
                    </a:cubicBezTo>
                    <a:cubicBezTo>
                      <a:pt x="54" y="224"/>
                      <a:pt x="72" y="244"/>
                      <a:pt x="86" y="267"/>
                    </a:cubicBezTo>
                    <a:cubicBezTo>
                      <a:pt x="86" y="262"/>
                      <a:pt x="86" y="258"/>
                      <a:pt x="85" y="254"/>
                    </a:cubicBezTo>
                    <a:cubicBezTo>
                      <a:pt x="84" y="236"/>
                      <a:pt x="77" y="220"/>
                      <a:pt x="67" y="204"/>
                    </a:cubicBezTo>
                    <a:cubicBezTo>
                      <a:pt x="63" y="197"/>
                      <a:pt x="59" y="191"/>
                      <a:pt x="55" y="184"/>
                    </a:cubicBezTo>
                    <a:cubicBezTo>
                      <a:pt x="55" y="184"/>
                      <a:pt x="54" y="184"/>
                      <a:pt x="54" y="183"/>
                    </a:cubicBezTo>
                    <a:cubicBezTo>
                      <a:pt x="54" y="183"/>
                      <a:pt x="54" y="183"/>
                      <a:pt x="54" y="183"/>
                    </a:cubicBezTo>
                    <a:cubicBezTo>
                      <a:pt x="51" y="177"/>
                      <a:pt x="48" y="171"/>
                      <a:pt x="45" y="164"/>
                    </a:cubicBezTo>
                    <a:cubicBezTo>
                      <a:pt x="40" y="148"/>
                      <a:pt x="39" y="132"/>
                      <a:pt x="40" y="115"/>
                    </a:cubicBezTo>
                    <a:cubicBezTo>
                      <a:pt x="40" y="104"/>
                      <a:pt x="40" y="92"/>
                      <a:pt x="38" y="81"/>
                    </a:cubicBezTo>
                    <a:cubicBezTo>
                      <a:pt x="31" y="65"/>
                      <a:pt x="19" y="52"/>
                      <a:pt x="3" y="43"/>
                    </a:cubicBezTo>
                    <a:cubicBezTo>
                      <a:pt x="2" y="43"/>
                      <a:pt x="3" y="42"/>
                      <a:pt x="3" y="42"/>
                    </a:cubicBezTo>
                    <a:cubicBezTo>
                      <a:pt x="18" y="50"/>
                      <a:pt x="30" y="61"/>
                      <a:pt x="38" y="75"/>
                    </a:cubicBezTo>
                    <a:cubicBezTo>
                      <a:pt x="36" y="68"/>
                      <a:pt x="35" y="60"/>
                      <a:pt x="32" y="53"/>
                    </a:cubicBezTo>
                    <a:cubicBezTo>
                      <a:pt x="31" y="51"/>
                      <a:pt x="30" y="48"/>
                      <a:pt x="28" y="46"/>
                    </a:cubicBezTo>
                    <a:cubicBezTo>
                      <a:pt x="28" y="46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4"/>
                    </a:cubicBezTo>
                    <a:cubicBezTo>
                      <a:pt x="20" y="29"/>
                      <a:pt x="10" y="15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11" y="13"/>
                      <a:pt x="20" y="25"/>
                      <a:pt x="27" y="38"/>
                    </a:cubicBezTo>
                    <a:cubicBezTo>
                      <a:pt x="27" y="29"/>
                      <a:pt x="26" y="21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21"/>
                      <a:pt x="28" y="32"/>
                      <a:pt x="29" y="42"/>
                    </a:cubicBezTo>
                    <a:cubicBezTo>
                      <a:pt x="36" y="55"/>
                      <a:pt x="41" y="70"/>
                      <a:pt x="43" y="87"/>
                    </a:cubicBezTo>
                    <a:cubicBezTo>
                      <a:pt x="44" y="107"/>
                      <a:pt x="42" y="127"/>
                      <a:pt x="45" y="146"/>
                    </a:cubicBezTo>
                    <a:cubicBezTo>
                      <a:pt x="47" y="157"/>
                      <a:pt x="50" y="166"/>
                      <a:pt x="55" y="175"/>
                    </a:cubicBezTo>
                    <a:cubicBezTo>
                      <a:pt x="56" y="157"/>
                      <a:pt x="58" y="139"/>
                      <a:pt x="63" y="121"/>
                    </a:cubicBezTo>
                    <a:cubicBezTo>
                      <a:pt x="63" y="121"/>
                      <a:pt x="64" y="121"/>
                      <a:pt x="64" y="122"/>
                    </a:cubicBezTo>
                    <a:cubicBezTo>
                      <a:pt x="60" y="140"/>
                      <a:pt x="57" y="159"/>
                      <a:pt x="57" y="178"/>
                    </a:cubicBezTo>
                    <a:cubicBezTo>
                      <a:pt x="60" y="185"/>
                      <a:pt x="64" y="191"/>
                      <a:pt x="68" y="197"/>
                    </a:cubicBezTo>
                    <a:cubicBezTo>
                      <a:pt x="76" y="211"/>
                      <a:pt x="85" y="225"/>
                      <a:pt x="88" y="241"/>
                    </a:cubicBezTo>
                    <a:cubicBezTo>
                      <a:pt x="91" y="259"/>
                      <a:pt x="90" y="277"/>
                      <a:pt x="89" y="295"/>
                    </a:cubicBezTo>
                    <a:cubicBezTo>
                      <a:pt x="87" y="316"/>
                      <a:pt x="86" y="336"/>
                      <a:pt x="88" y="357"/>
                    </a:cubicBezTo>
                    <a:cubicBezTo>
                      <a:pt x="88" y="358"/>
                      <a:pt x="89" y="360"/>
                      <a:pt x="89" y="361"/>
                    </a:cubicBezTo>
                    <a:cubicBezTo>
                      <a:pt x="91" y="355"/>
                      <a:pt x="94" y="349"/>
                      <a:pt x="98" y="343"/>
                    </a:cubicBezTo>
                    <a:cubicBezTo>
                      <a:pt x="104" y="333"/>
                      <a:pt x="115" y="326"/>
                      <a:pt x="117" y="314"/>
                    </a:cubicBezTo>
                    <a:cubicBezTo>
                      <a:pt x="118" y="314"/>
                      <a:pt x="118" y="314"/>
                      <a:pt x="118" y="314"/>
                    </a:cubicBezTo>
                    <a:cubicBezTo>
                      <a:pt x="116" y="324"/>
                      <a:pt x="109" y="331"/>
                      <a:pt x="103" y="338"/>
                    </a:cubicBezTo>
                    <a:cubicBezTo>
                      <a:pt x="97" y="347"/>
                      <a:pt x="92" y="356"/>
                      <a:pt x="89" y="366"/>
                    </a:cubicBezTo>
                    <a:close/>
                  </a:path>
                </a:pathLst>
              </a:custGeom>
              <a:solidFill>
                <a:srgbClr val="2344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îṩļiďè">
                <a:extLst>
                  <a:ext uri="{FF2B5EF4-FFF2-40B4-BE49-F238E27FC236}">
                    <a16:creationId xmlns="" xmlns:a16="http://schemas.microsoft.com/office/drawing/2014/main" id="{10E978CF-B685-4915-A1BA-953D424276F1}"/>
                  </a:ext>
                </a:extLst>
              </p:cNvPr>
              <p:cNvSpPr/>
              <p:nvPr/>
            </p:nvSpPr>
            <p:spPr bwMode="auto">
              <a:xfrm>
                <a:off x="3779838" y="4310063"/>
                <a:ext cx="393700" cy="1069975"/>
              </a:xfrm>
              <a:custGeom>
                <a:avLst/>
                <a:gdLst>
                  <a:gd name="T0" fmla="*/ 114 w 133"/>
                  <a:gd name="T1" fmla="*/ 245 h 362"/>
                  <a:gd name="T2" fmla="*/ 122 w 133"/>
                  <a:gd name="T3" fmla="*/ 302 h 362"/>
                  <a:gd name="T4" fmla="*/ 88 w 133"/>
                  <a:gd name="T5" fmla="*/ 349 h 362"/>
                  <a:gd name="T6" fmla="*/ 75 w 133"/>
                  <a:gd name="T7" fmla="*/ 362 h 362"/>
                  <a:gd name="T8" fmla="*/ 25 w 133"/>
                  <a:gd name="T9" fmla="*/ 362 h 362"/>
                  <a:gd name="T10" fmla="*/ 22 w 133"/>
                  <a:gd name="T11" fmla="*/ 337 h 362"/>
                  <a:gd name="T12" fmla="*/ 5 w 133"/>
                  <a:gd name="T13" fmla="*/ 303 h 362"/>
                  <a:gd name="T14" fmla="*/ 26 w 133"/>
                  <a:gd name="T15" fmla="*/ 256 h 362"/>
                  <a:gd name="T16" fmla="*/ 26 w 133"/>
                  <a:gd name="T17" fmla="*/ 225 h 362"/>
                  <a:gd name="T18" fmla="*/ 12 w 133"/>
                  <a:gd name="T19" fmla="*/ 207 h 362"/>
                  <a:gd name="T20" fmla="*/ 18 w 133"/>
                  <a:gd name="T21" fmla="*/ 158 h 362"/>
                  <a:gd name="T22" fmla="*/ 35 w 133"/>
                  <a:gd name="T23" fmla="*/ 127 h 362"/>
                  <a:gd name="T24" fmla="*/ 25 w 133"/>
                  <a:gd name="T25" fmla="*/ 70 h 362"/>
                  <a:gd name="T26" fmla="*/ 37 w 133"/>
                  <a:gd name="T27" fmla="*/ 20 h 362"/>
                  <a:gd name="T28" fmla="*/ 43 w 133"/>
                  <a:gd name="T29" fmla="*/ 17 h 362"/>
                  <a:gd name="T30" fmla="*/ 111 w 133"/>
                  <a:gd name="T31" fmla="*/ 68 h 362"/>
                  <a:gd name="T32" fmla="*/ 108 w 133"/>
                  <a:gd name="T33" fmla="*/ 101 h 362"/>
                  <a:gd name="T34" fmla="*/ 133 w 133"/>
                  <a:gd name="T35" fmla="*/ 166 h 362"/>
                  <a:gd name="T36" fmla="*/ 114 w 133"/>
                  <a:gd name="T37" fmla="*/ 2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" h="362">
                    <a:moveTo>
                      <a:pt x="114" y="245"/>
                    </a:moveTo>
                    <a:cubicBezTo>
                      <a:pt x="118" y="263"/>
                      <a:pt x="126" y="283"/>
                      <a:pt x="122" y="302"/>
                    </a:cubicBezTo>
                    <a:cubicBezTo>
                      <a:pt x="118" y="321"/>
                      <a:pt x="105" y="339"/>
                      <a:pt x="88" y="349"/>
                    </a:cubicBezTo>
                    <a:cubicBezTo>
                      <a:pt x="84" y="351"/>
                      <a:pt x="79" y="356"/>
                      <a:pt x="75" y="362"/>
                    </a:cubicBezTo>
                    <a:cubicBezTo>
                      <a:pt x="25" y="362"/>
                      <a:pt x="25" y="362"/>
                      <a:pt x="25" y="362"/>
                    </a:cubicBezTo>
                    <a:cubicBezTo>
                      <a:pt x="25" y="355"/>
                      <a:pt x="23" y="339"/>
                      <a:pt x="22" y="337"/>
                    </a:cubicBezTo>
                    <a:cubicBezTo>
                      <a:pt x="18" y="325"/>
                      <a:pt x="8" y="315"/>
                      <a:pt x="5" y="303"/>
                    </a:cubicBezTo>
                    <a:cubicBezTo>
                      <a:pt x="0" y="282"/>
                      <a:pt x="14" y="270"/>
                      <a:pt x="26" y="256"/>
                    </a:cubicBezTo>
                    <a:cubicBezTo>
                      <a:pt x="34" y="246"/>
                      <a:pt x="33" y="235"/>
                      <a:pt x="26" y="225"/>
                    </a:cubicBezTo>
                    <a:cubicBezTo>
                      <a:pt x="21" y="219"/>
                      <a:pt x="16" y="214"/>
                      <a:pt x="12" y="207"/>
                    </a:cubicBezTo>
                    <a:cubicBezTo>
                      <a:pt x="3" y="191"/>
                      <a:pt x="9" y="173"/>
                      <a:pt x="18" y="158"/>
                    </a:cubicBezTo>
                    <a:cubicBezTo>
                      <a:pt x="24" y="148"/>
                      <a:pt x="31" y="138"/>
                      <a:pt x="35" y="127"/>
                    </a:cubicBezTo>
                    <a:cubicBezTo>
                      <a:pt x="41" y="106"/>
                      <a:pt x="32" y="89"/>
                      <a:pt x="25" y="70"/>
                    </a:cubicBezTo>
                    <a:cubicBezTo>
                      <a:pt x="19" y="51"/>
                      <a:pt x="19" y="33"/>
                      <a:pt x="37" y="20"/>
                    </a:cubicBezTo>
                    <a:cubicBezTo>
                      <a:pt x="39" y="19"/>
                      <a:pt x="40" y="18"/>
                      <a:pt x="43" y="17"/>
                    </a:cubicBezTo>
                    <a:cubicBezTo>
                      <a:pt x="76" y="0"/>
                      <a:pt x="112" y="35"/>
                      <a:pt x="111" y="68"/>
                    </a:cubicBezTo>
                    <a:cubicBezTo>
                      <a:pt x="111" y="79"/>
                      <a:pt x="108" y="90"/>
                      <a:pt x="108" y="101"/>
                    </a:cubicBezTo>
                    <a:cubicBezTo>
                      <a:pt x="108" y="127"/>
                      <a:pt x="132" y="141"/>
                      <a:pt x="133" y="166"/>
                    </a:cubicBezTo>
                    <a:cubicBezTo>
                      <a:pt x="133" y="194"/>
                      <a:pt x="109" y="216"/>
                      <a:pt x="114" y="245"/>
                    </a:cubicBezTo>
                    <a:close/>
                  </a:path>
                </a:pathLst>
              </a:custGeom>
              <a:solidFill>
                <a:srgbClr val="EB6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śļïdé">
                <a:extLst>
                  <a:ext uri="{FF2B5EF4-FFF2-40B4-BE49-F238E27FC236}">
                    <a16:creationId xmlns="" xmlns:a16="http://schemas.microsoft.com/office/drawing/2014/main" id="{CA49392F-C976-413C-BFF3-50573B7CD834}"/>
                  </a:ext>
                </a:extLst>
              </p:cNvPr>
              <p:cNvSpPr/>
              <p:nvPr/>
            </p:nvSpPr>
            <p:spPr bwMode="auto">
              <a:xfrm>
                <a:off x="3878263" y="4410076"/>
                <a:ext cx="161925" cy="969963"/>
              </a:xfrm>
              <a:custGeom>
                <a:avLst/>
                <a:gdLst>
                  <a:gd name="T0" fmla="*/ 40 w 55"/>
                  <a:gd name="T1" fmla="*/ 268 h 328"/>
                  <a:gd name="T2" fmla="*/ 24 w 55"/>
                  <a:gd name="T3" fmla="*/ 285 h 328"/>
                  <a:gd name="T4" fmla="*/ 21 w 55"/>
                  <a:gd name="T5" fmla="*/ 325 h 328"/>
                  <a:gd name="T6" fmla="*/ 21 w 55"/>
                  <a:gd name="T7" fmla="*/ 328 h 328"/>
                  <a:gd name="T8" fmla="*/ 17 w 55"/>
                  <a:gd name="T9" fmla="*/ 328 h 328"/>
                  <a:gd name="T10" fmla="*/ 17 w 55"/>
                  <a:gd name="T11" fmla="*/ 326 h 328"/>
                  <a:gd name="T12" fmla="*/ 19 w 55"/>
                  <a:gd name="T13" fmla="*/ 307 h 328"/>
                  <a:gd name="T14" fmla="*/ 12 w 55"/>
                  <a:gd name="T15" fmla="*/ 287 h 328"/>
                  <a:gd name="T16" fmla="*/ 1 w 55"/>
                  <a:gd name="T17" fmla="*/ 259 h 328"/>
                  <a:gd name="T18" fmla="*/ 1 w 55"/>
                  <a:gd name="T19" fmla="*/ 259 h 328"/>
                  <a:gd name="T20" fmla="*/ 15 w 55"/>
                  <a:gd name="T21" fmla="*/ 289 h 328"/>
                  <a:gd name="T22" fmla="*/ 19 w 55"/>
                  <a:gd name="T23" fmla="*/ 301 h 328"/>
                  <a:gd name="T24" fmla="*/ 21 w 55"/>
                  <a:gd name="T25" fmla="*/ 288 h 328"/>
                  <a:gd name="T26" fmla="*/ 21 w 55"/>
                  <a:gd name="T27" fmla="*/ 288 h 328"/>
                  <a:gd name="T28" fmla="*/ 30 w 55"/>
                  <a:gd name="T29" fmla="*/ 243 h 328"/>
                  <a:gd name="T30" fmla="*/ 40 w 55"/>
                  <a:gd name="T31" fmla="*/ 215 h 328"/>
                  <a:gd name="T32" fmla="*/ 13 w 55"/>
                  <a:gd name="T33" fmla="*/ 159 h 328"/>
                  <a:gd name="T34" fmla="*/ 14 w 55"/>
                  <a:gd name="T35" fmla="*/ 158 h 328"/>
                  <a:gd name="T36" fmla="*/ 41 w 55"/>
                  <a:gd name="T37" fmla="*/ 212 h 328"/>
                  <a:gd name="T38" fmla="*/ 43 w 55"/>
                  <a:gd name="T39" fmla="*/ 202 h 328"/>
                  <a:gd name="T40" fmla="*/ 39 w 55"/>
                  <a:gd name="T41" fmla="*/ 162 h 328"/>
                  <a:gd name="T42" fmla="*/ 34 w 55"/>
                  <a:gd name="T43" fmla="*/ 145 h 328"/>
                  <a:gd name="T44" fmla="*/ 34 w 55"/>
                  <a:gd name="T45" fmla="*/ 145 h 328"/>
                  <a:gd name="T46" fmla="*/ 34 w 55"/>
                  <a:gd name="T47" fmla="*/ 144 h 328"/>
                  <a:gd name="T48" fmla="*/ 31 w 55"/>
                  <a:gd name="T49" fmla="*/ 129 h 328"/>
                  <a:gd name="T50" fmla="*/ 36 w 55"/>
                  <a:gd name="T51" fmla="*/ 92 h 328"/>
                  <a:gd name="T52" fmla="*/ 41 w 55"/>
                  <a:gd name="T53" fmla="*/ 67 h 328"/>
                  <a:gd name="T54" fmla="*/ 23 w 55"/>
                  <a:gd name="T55" fmla="*/ 32 h 328"/>
                  <a:gd name="T56" fmla="*/ 23 w 55"/>
                  <a:gd name="T57" fmla="*/ 31 h 328"/>
                  <a:gd name="T58" fmla="*/ 42 w 55"/>
                  <a:gd name="T59" fmla="*/ 62 h 328"/>
                  <a:gd name="T60" fmla="*/ 42 w 55"/>
                  <a:gd name="T61" fmla="*/ 45 h 328"/>
                  <a:gd name="T62" fmla="*/ 41 w 55"/>
                  <a:gd name="T63" fmla="*/ 39 h 328"/>
                  <a:gd name="T64" fmla="*/ 41 w 55"/>
                  <a:gd name="T65" fmla="*/ 38 h 328"/>
                  <a:gd name="T66" fmla="*/ 41 w 55"/>
                  <a:gd name="T67" fmla="*/ 37 h 328"/>
                  <a:gd name="T68" fmla="*/ 29 w 55"/>
                  <a:gd name="T69" fmla="*/ 1 h 328"/>
                  <a:gd name="T70" fmla="*/ 29 w 55"/>
                  <a:gd name="T71" fmla="*/ 0 h 328"/>
                  <a:gd name="T72" fmla="*/ 41 w 55"/>
                  <a:gd name="T73" fmla="*/ 33 h 328"/>
                  <a:gd name="T74" fmla="*/ 44 w 55"/>
                  <a:gd name="T75" fmla="*/ 13 h 328"/>
                  <a:gd name="T76" fmla="*/ 44 w 55"/>
                  <a:gd name="T77" fmla="*/ 13 h 328"/>
                  <a:gd name="T78" fmla="*/ 42 w 55"/>
                  <a:gd name="T79" fmla="*/ 36 h 328"/>
                  <a:gd name="T80" fmla="*/ 44 w 55"/>
                  <a:gd name="T81" fmla="*/ 72 h 328"/>
                  <a:gd name="T82" fmla="*/ 34 w 55"/>
                  <a:gd name="T83" fmla="*/ 116 h 328"/>
                  <a:gd name="T84" fmla="*/ 36 w 55"/>
                  <a:gd name="T85" fmla="*/ 138 h 328"/>
                  <a:gd name="T86" fmla="*/ 52 w 55"/>
                  <a:gd name="T87" fmla="*/ 101 h 328"/>
                  <a:gd name="T88" fmla="*/ 53 w 55"/>
                  <a:gd name="T89" fmla="*/ 101 h 328"/>
                  <a:gd name="T90" fmla="*/ 36 w 55"/>
                  <a:gd name="T91" fmla="*/ 141 h 328"/>
                  <a:gd name="T92" fmla="*/ 41 w 55"/>
                  <a:gd name="T93" fmla="*/ 157 h 328"/>
                  <a:gd name="T94" fmla="*/ 47 w 55"/>
                  <a:gd name="T95" fmla="*/ 193 h 328"/>
                  <a:gd name="T96" fmla="*/ 37 w 55"/>
                  <a:gd name="T97" fmla="*/ 233 h 328"/>
                  <a:gd name="T98" fmla="*/ 25 w 55"/>
                  <a:gd name="T99" fmla="*/ 279 h 328"/>
                  <a:gd name="T100" fmla="*/ 25 w 55"/>
                  <a:gd name="T101" fmla="*/ 282 h 328"/>
                  <a:gd name="T102" fmla="*/ 35 w 55"/>
                  <a:gd name="T103" fmla="*/ 270 h 328"/>
                  <a:gd name="T104" fmla="*/ 55 w 55"/>
                  <a:gd name="T105" fmla="*/ 253 h 328"/>
                  <a:gd name="T106" fmla="*/ 55 w 55"/>
                  <a:gd name="T107" fmla="*/ 253 h 328"/>
                  <a:gd name="T108" fmla="*/ 40 w 55"/>
                  <a:gd name="T109" fmla="*/ 26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" h="328">
                    <a:moveTo>
                      <a:pt x="40" y="268"/>
                    </a:moveTo>
                    <a:cubicBezTo>
                      <a:pt x="33" y="273"/>
                      <a:pt x="28" y="279"/>
                      <a:pt x="24" y="285"/>
                    </a:cubicBezTo>
                    <a:cubicBezTo>
                      <a:pt x="23" y="298"/>
                      <a:pt x="22" y="312"/>
                      <a:pt x="21" y="325"/>
                    </a:cubicBezTo>
                    <a:cubicBezTo>
                      <a:pt x="21" y="326"/>
                      <a:pt x="21" y="327"/>
                      <a:pt x="21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17" y="327"/>
                      <a:pt x="17" y="327"/>
                      <a:pt x="17" y="326"/>
                    </a:cubicBezTo>
                    <a:cubicBezTo>
                      <a:pt x="18" y="319"/>
                      <a:pt x="18" y="313"/>
                      <a:pt x="19" y="307"/>
                    </a:cubicBezTo>
                    <a:cubicBezTo>
                      <a:pt x="18" y="300"/>
                      <a:pt x="14" y="292"/>
                      <a:pt x="12" y="287"/>
                    </a:cubicBezTo>
                    <a:cubicBezTo>
                      <a:pt x="9" y="277"/>
                      <a:pt x="5" y="268"/>
                      <a:pt x="1" y="259"/>
                    </a:cubicBezTo>
                    <a:cubicBezTo>
                      <a:pt x="0" y="259"/>
                      <a:pt x="1" y="258"/>
                      <a:pt x="1" y="259"/>
                    </a:cubicBezTo>
                    <a:cubicBezTo>
                      <a:pt x="7" y="268"/>
                      <a:pt x="11" y="278"/>
                      <a:pt x="15" y="289"/>
                    </a:cubicBezTo>
                    <a:cubicBezTo>
                      <a:pt x="16" y="293"/>
                      <a:pt x="18" y="297"/>
                      <a:pt x="19" y="301"/>
                    </a:cubicBezTo>
                    <a:cubicBezTo>
                      <a:pt x="20" y="297"/>
                      <a:pt x="20" y="293"/>
                      <a:pt x="21" y="288"/>
                    </a:cubicBezTo>
                    <a:cubicBezTo>
                      <a:pt x="21" y="288"/>
                      <a:pt x="21" y="288"/>
                      <a:pt x="21" y="288"/>
                    </a:cubicBezTo>
                    <a:cubicBezTo>
                      <a:pt x="22" y="273"/>
                      <a:pt x="25" y="258"/>
                      <a:pt x="30" y="243"/>
                    </a:cubicBezTo>
                    <a:cubicBezTo>
                      <a:pt x="33" y="234"/>
                      <a:pt x="37" y="225"/>
                      <a:pt x="40" y="215"/>
                    </a:cubicBezTo>
                    <a:cubicBezTo>
                      <a:pt x="34" y="195"/>
                      <a:pt x="25" y="176"/>
                      <a:pt x="13" y="159"/>
                    </a:cubicBezTo>
                    <a:cubicBezTo>
                      <a:pt x="13" y="158"/>
                      <a:pt x="14" y="158"/>
                      <a:pt x="14" y="158"/>
                    </a:cubicBezTo>
                    <a:cubicBezTo>
                      <a:pt x="26" y="175"/>
                      <a:pt x="35" y="193"/>
                      <a:pt x="41" y="212"/>
                    </a:cubicBezTo>
                    <a:cubicBezTo>
                      <a:pt x="41" y="209"/>
                      <a:pt x="42" y="206"/>
                      <a:pt x="43" y="202"/>
                    </a:cubicBezTo>
                    <a:cubicBezTo>
                      <a:pt x="45" y="189"/>
                      <a:pt x="43" y="176"/>
                      <a:pt x="39" y="162"/>
                    </a:cubicBezTo>
                    <a:cubicBezTo>
                      <a:pt x="37" y="157"/>
                      <a:pt x="36" y="151"/>
                      <a:pt x="34" y="145"/>
                    </a:cubicBezTo>
                    <a:cubicBezTo>
                      <a:pt x="34" y="145"/>
                      <a:pt x="34" y="145"/>
                      <a:pt x="34" y="145"/>
                    </a:cubicBezTo>
                    <a:cubicBezTo>
                      <a:pt x="34" y="144"/>
                      <a:pt x="34" y="144"/>
                      <a:pt x="34" y="144"/>
                    </a:cubicBezTo>
                    <a:cubicBezTo>
                      <a:pt x="32" y="139"/>
                      <a:pt x="31" y="134"/>
                      <a:pt x="31" y="129"/>
                    </a:cubicBezTo>
                    <a:cubicBezTo>
                      <a:pt x="30" y="116"/>
                      <a:pt x="33" y="104"/>
                      <a:pt x="36" y="92"/>
                    </a:cubicBezTo>
                    <a:cubicBezTo>
                      <a:pt x="38" y="83"/>
                      <a:pt x="40" y="75"/>
                      <a:pt x="41" y="67"/>
                    </a:cubicBezTo>
                    <a:cubicBezTo>
                      <a:pt x="39" y="53"/>
                      <a:pt x="33" y="41"/>
                      <a:pt x="23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32" y="40"/>
                      <a:pt x="39" y="50"/>
                      <a:pt x="42" y="62"/>
                    </a:cubicBezTo>
                    <a:cubicBezTo>
                      <a:pt x="43" y="56"/>
                      <a:pt x="43" y="51"/>
                      <a:pt x="42" y="45"/>
                    </a:cubicBezTo>
                    <a:cubicBezTo>
                      <a:pt x="42" y="43"/>
                      <a:pt x="41" y="41"/>
                      <a:pt x="41" y="39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38"/>
                      <a:pt x="41" y="38"/>
                      <a:pt x="41" y="37"/>
                    </a:cubicBezTo>
                    <a:cubicBezTo>
                      <a:pt x="38" y="25"/>
                      <a:pt x="33" y="12"/>
                      <a:pt x="29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4" y="11"/>
                      <a:pt x="39" y="22"/>
                      <a:pt x="41" y="33"/>
                    </a:cubicBezTo>
                    <a:cubicBezTo>
                      <a:pt x="43" y="26"/>
                      <a:pt x="44" y="20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20"/>
                      <a:pt x="44" y="28"/>
                      <a:pt x="42" y="36"/>
                    </a:cubicBezTo>
                    <a:cubicBezTo>
                      <a:pt x="45" y="47"/>
                      <a:pt x="46" y="59"/>
                      <a:pt x="44" y="72"/>
                    </a:cubicBezTo>
                    <a:cubicBezTo>
                      <a:pt x="41" y="86"/>
                      <a:pt x="35" y="101"/>
                      <a:pt x="34" y="116"/>
                    </a:cubicBezTo>
                    <a:cubicBezTo>
                      <a:pt x="33" y="123"/>
                      <a:pt x="34" y="131"/>
                      <a:pt x="36" y="138"/>
                    </a:cubicBezTo>
                    <a:cubicBezTo>
                      <a:pt x="40" y="125"/>
                      <a:pt x="45" y="113"/>
                      <a:pt x="52" y="101"/>
                    </a:cubicBezTo>
                    <a:cubicBezTo>
                      <a:pt x="52" y="100"/>
                      <a:pt x="53" y="101"/>
                      <a:pt x="53" y="101"/>
                    </a:cubicBezTo>
                    <a:cubicBezTo>
                      <a:pt x="46" y="114"/>
                      <a:pt x="40" y="127"/>
                      <a:pt x="36" y="141"/>
                    </a:cubicBezTo>
                    <a:cubicBezTo>
                      <a:pt x="37" y="147"/>
                      <a:pt x="39" y="152"/>
                      <a:pt x="41" y="157"/>
                    </a:cubicBezTo>
                    <a:cubicBezTo>
                      <a:pt x="45" y="169"/>
                      <a:pt x="48" y="181"/>
                      <a:pt x="47" y="193"/>
                    </a:cubicBezTo>
                    <a:cubicBezTo>
                      <a:pt x="46" y="207"/>
                      <a:pt x="42" y="220"/>
                      <a:pt x="37" y="233"/>
                    </a:cubicBezTo>
                    <a:cubicBezTo>
                      <a:pt x="32" y="248"/>
                      <a:pt x="27" y="263"/>
                      <a:pt x="25" y="279"/>
                    </a:cubicBezTo>
                    <a:cubicBezTo>
                      <a:pt x="25" y="280"/>
                      <a:pt x="25" y="281"/>
                      <a:pt x="25" y="282"/>
                    </a:cubicBezTo>
                    <a:cubicBezTo>
                      <a:pt x="28" y="278"/>
                      <a:pt x="31" y="274"/>
                      <a:pt x="35" y="270"/>
                    </a:cubicBezTo>
                    <a:cubicBezTo>
                      <a:pt x="42" y="264"/>
                      <a:pt x="51" y="261"/>
                      <a:pt x="55" y="253"/>
                    </a:cubicBezTo>
                    <a:cubicBezTo>
                      <a:pt x="55" y="252"/>
                      <a:pt x="55" y="253"/>
                      <a:pt x="55" y="253"/>
                    </a:cubicBezTo>
                    <a:cubicBezTo>
                      <a:pt x="52" y="260"/>
                      <a:pt x="45" y="263"/>
                      <a:pt x="40" y="268"/>
                    </a:cubicBezTo>
                    <a:close/>
                  </a:path>
                </a:pathLst>
              </a:custGeom>
              <a:solidFill>
                <a:srgbClr val="E84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î$ľiḑe">
                <a:extLst>
                  <a:ext uri="{FF2B5EF4-FFF2-40B4-BE49-F238E27FC236}">
                    <a16:creationId xmlns="" xmlns:a16="http://schemas.microsoft.com/office/drawing/2014/main" id="{21B662B8-D6B6-47A3-850A-37FB907187E0}"/>
                  </a:ext>
                </a:extLst>
              </p:cNvPr>
              <p:cNvSpPr/>
              <p:nvPr/>
            </p:nvSpPr>
            <p:spPr bwMode="auto">
              <a:xfrm>
                <a:off x="7572375" y="4516438"/>
                <a:ext cx="401638" cy="863600"/>
              </a:xfrm>
              <a:custGeom>
                <a:avLst/>
                <a:gdLst>
                  <a:gd name="T0" fmla="*/ 29 w 136"/>
                  <a:gd name="T1" fmla="*/ 292 h 292"/>
                  <a:gd name="T2" fmla="*/ 65 w 136"/>
                  <a:gd name="T3" fmla="*/ 292 h 292"/>
                  <a:gd name="T4" fmla="*/ 72 w 136"/>
                  <a:gd name="T5" fmla="*/ 273 h 292"/>
                  <a:gd name="T6" fmla="*/ 92 w 136"/>
                  <a:gd name="T7" fmla="*/ 250 h 292"/>
                  <a:gd name="T8" fmla="*/ 85 w 136"/>
                  <a:gd name="T9" fmla="*/ 209 h 292"/>
                  <a:gd name="T10" fmla="*/ 92 w 136"/>
                  <a:gd name="T11" fmla="*/ 185 h 292"/>
                  <a:gd name="T12" fmla="*/ 106 w 136"/>
                  <a:gd name="T13" fmla="*/ 174 h 292"/>
                  <a:gd name="T14" fmla="*/ 111 w 136"/>
                  <a:gd name="T15" fmla="*/ 134 h 292"/>
                  <a:gd name="T16" fmla="*/ 105 w 136"/>
                  <a:gd name="T17" fmla="*/ 106 h 292"/>
                  <a:gd name="T18" fmla="*/ 124 w 136"/>
                  <a:gd name="T19" fmla="*/ 64 h 292"/>
                  <a:gd name="T20" fmla="*/ 125 w 136"/>
                  <a:gd name="T21" fmla="*/ 23 h 292"/>
                  <a:gd name="T22" fmla="*/ 121 w 136"/>
                  <a:gd name="T23" fmla="*/ 19 h 292"/>
                  <a:gd name="T24" fmla="*/ 57 w 136"/>
                  <a:gd name="T25" fmla="*/ 45 h 292"/>
                  <a:gd name="T26" fmla="*/ 53 w 136"/>
                  <a:gd name="T27" fmla="*/ 72 h 292"/>
                  <a:gd name="T28" fmla="*/ 20 w 136"/>
                  <a:gd name="T29" fmla="*/ 118 h 292"/>
                  <a:gd name="T30" fmla="*/ 19 w 136"/>
                  <a:gd name="T31" fmla="*/ 182 h 292"/>
                  <a:gd name="T32" fmla="*/ 1 w 136"/>
                  <a:gd name="T33" fmla="*/ 226 h 292"/>
                  <a:gd name="T34" fmla="*/ 18 w 136"/>
                  <a:gd name="T35" fmla="*/ 269 h 292"/>
                  <a:gd name="T36" fmla="*/ 29 w 136"/>
                  <a:gd name="T37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" h="292">
                    <a:moveTo>
                      <a:pt x="29" y="292"/>
                    </a:moveTo>
                    <a:cubicBezTo>
                      <a:pt x="65" y="292"/>
                      <a:pt x="65" y="292"/>
                      <a:pt x="65" y="292"/>
                    </a:cubicBezTo>
                    <a:cubicBezTo>
                      <a:pt x="66" y="286"/>
                      <a:pt x="71" y="274"/>
                      <a:pt x="72" y="273"/>
                    </a:cubicBezTo>
                    <a:cubicBezTo>
                      <a:pt x="78" y="265"/>
                      <a:pt x="87" y="259"/>
                      <a:pt x="92" y="250"/>
                    </a:cubicBezTo>
                    <a:cubicBezTo>
                      <a:pt x="100" y="234"/>
                      <a:pt x="92" y="223"/>
                      <a:pt x="85" y="209"/>
                    </a:cubicBezTo>
                    <a:cubicBezTo>
                      <a:pt x="81" y="200"/>
                      <a:pt x="84" y="192"/>
                      <a:pt x="92" y="185"/>
                    </a:cubicBezTo>
                    <a:cubicBezTo>
                      <a:pt x="96" y="181"/>
                      <a:pt x="102" y="178"/>
                      <a:pt x="106" y="174"/>
                    </a:cubicBezTo>
                    <a:cubicBezTo>
                      <a:pt x="116" y="163"/>
                      <a:pt x="115" y="148"/>
                      <a:pt x="111" y="134"/>
                    </a:cubicBezTo>
                    <a:cubicBezTo>
                      <a:pt x="109" y="125"/>
                      <a:pt x="105" y="116"/>
                      <a:pt x="105" y="106"/>
                    </a:cubicBezTo>
                    <a:cubicBezTo>
                      <a:pt x="104" y="89"/>
                      <a:pt x="115" y="78"/>
                      <a:pt x="124" y="64"/>
                    </a:cubicBezTo>
                    <a:cubicBezTo>
                      <a:pt x="132" y="51"/>
                      <a:pt x="136" y="37"/>
                      <a:pt x="125" y="23"/>
                    </a:cubicBezTo>
                    <a:cubicBezTo>
                      <a:pt x="124" y="22"/>
                      <a:pt x="122" y="20"/>
                      <a:pt x="121" y="19"/>
                    </a:cubicBezTo>
                    <a:cubicBezTo>
                      <a:pt x="99" y="0"/>
                      <a:pt x="64" y="19"/>
                      <a:pt x="57" y="45"/>
                    </a:cubicBezTo>
                    <a:cubicBezTo>
                      <a:pt x="55" y="54"/>
                      <a:pt x="55" y="63"/>
                      <a:pt x="53" y="72"/>
                    </a:cubicBezTo>
                    <a:cubicBezTo>
                      <a:pt x="48" y="92"/>
                      <a:pt x="26" y="98"/>
                      <a:pt x="20" y="118"/>
                    </a:cubicBezTo>
                    <a:cubicBezTo>
                      <a:pt x="14" y="139"/>
                      <a:pt x="29" y="161"/>
                      <a:pt x="19" y="182"/>
                    </a:cubicBezTo>
                    <a:cubicBezTo>
                      <a:pt x="12" y="196"/>
                      <a:pt x="2" y="210"/>
                      <a:pt x="1" y="226"/>
                    </a:cubicBezTo>
                    <a:cubicBezTo>
                      <a:pt x="0" y="241"/>
                      <a:pt x="7" y="257"/>
                      <a:pt x="18" y="269"/>
                    </a:cubicBezTo>
                    <a:cubicBezTo>
                      <a:pt x="22" y="273"/>
                      <a:pt x="28" y="284"/>
                      <a:pt x="29" y="292"/>
                    </a:cubicBezTo>
                    <a:close/>
                  </a:path>
                </a:pathLst>
              </a:custGeom>
              <a:solidFill>
                <a:srgbClr val="4A6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$ḷíďe">
                <a:extLst>
                  <a:ext uri="{FF2B5EF4-FFF2-40B4-BE49-F238E27FC236}">
                    <a16:creationId xmlns="" xmlns:a16="http://schemas.microsoft.com/office/drawing/2014/main" id="{4C9F4E2D-928C-4432-9AD1-97195A6EC08F}"/>
                  </a:ext>
                </a:extLst>
              </p:cNvPr>
              <p:cNvSpPr/>
              <p:nvPr/>
            </p:nvSpPr>
            <p:spPr bwMode="auto">
              <a:xfrm>
                <a:off x="7661275" y="4598988"/>
                <a:ext cx="215900" cy="781050"/>
              </a:xfrm>
              <a:custGeom>
                <a:avLst/>
                <a:gdLst>
                  <a:gd name="T0" fmla="*/ 18 w 73"/>
                  <a:gd name="T1" fmla="*/ 224 h 264"/>
                  <a:gd name="T2" fmla="*/ 12 w 73"/>
                  <a:gd name="T3" fmla="*/ 255 h 264"/>
                  <a:gd name="T4" fmla="*/ 11 w 73"/>
                  <a:gd name="T5" fmla="*/ 264 h 264"/>
                  <a:gd name="T6" fmla="*/ 14 w 73"/>
                  <a:gd name="T7" fmla="*/ 264 h 264"/>
                  <a:gd name="T8" fmla="*/ 15 w 73"/>
                  <a:gd name="T9" fmla="*/ 257 h 264"/>
                  <a:gd name="T10" fmla="*/ 18 w 73"/>
                  <a:gd name="T11" fmla="*/ 242 h 264"/>
                  <a:gd name="T12" fmla="*/ 27 w 73"/>
                  <a:gd name="T13" fmla="*/ 228 h 264"/>
                  <a:gd name="T14" fmla="*/ 42 w 73"/>
                  <a:gd name="T15" fmla="*/ 208 h 264"/>
                  <a:gd name="T16" fmla="*/ 41 w 73"/>
                  <a:gd name="T17" fmla="*/ 208 h 264"/>
                  <a:gd name="T18" fmla="*/ 25 w 73"/>
                  <a:gd name="T19" fmla="*/ 229 h 264"/>
                  <a:gd name="T20" fmla="*/ 19 w 73"/>
                  <a:gd name="T21" fmla="*/ 237 h 264"/>
                  <a:gd name="T22" fmla="*/ 20 w 73"/>
                  <a:gd name="T23" fmla="*/ 227 h 264"/>
                  <a:gd name="T24" fmla="*/ 20 w 73"/>
                  <a:gd name="T25" fmla="*/ 227 h 264"/>
                  <a:gd name="T26" fmla="*/ 22 w 73"/>
                  <a:gd name="T27" fmla="*/ 190 h 264"/>
                  <a:gd name="T28" fmla="*/ 20 w 73"/>
                  <a:gd name="T29" fmla="*/ 166 h 264"/>
                  <a:gd name="T30" fmla="*/ 52 w 73"/>
                  <a:gd name="T31" fmla="*/ 128 h 264"/>
                  <a:gd name="T32" fmla="*/ 52 w 73"/>
                  <a:gd name="T33" fmla="*/ 127 h 264"/>
                  <a:gd name="T34" fmla="*/ 20 w 73"/>
                  <a:gd name="T35" fmla="*/ 164 h 264"/>
                  <a:gd name="T36" fmla="*/ 20 w 73"/>
                  <a:gd name="T37" fmla="*/ 156 h 264"/>
                  <a:gd name="T38" fmla="*/ 31 w 73"/>
                  <a:gd name="T39" fmla="*/ 125 h 264"/>
                  <a:gd name="T40" fmla="*/ 39 w 73"/>
                  <a:gd name="T41" fmla="*/ 113 h 264"/>
                  <a:gd name="T42" fmla="*/ 39 w 73"/>
                  <a:gd name="T43" fmla="*/ 112 h 264"/>
                  <a:gd name="T44" fmla="*/ 39 w 73"/>
                  <a:gd name="T45" fmla="*/ 112 h 264"/>
                  <a:gd name="T46" fmla="*/ 45 w 73"/>
                  <a:gd name="T47" fmla="*/ 101 h 264"/>
                  <a:gd name="T48" fmla="*/ 48 w 73"/>
                  <a:gd name="T49" fmla="*/ 71 h 264"/>
                  <a:gd name="T50" fmla="*/ 49 w 73"/>
                  <a:gd name="T51" fmla="*/ 50 h 264"/>
                  <a:gd name="T52" fmla="*/ 71 w 73"/>
                  <a:gd name="T53" fmla="*/ 27 h 264"/>
                  <a:gd name="T54" fmla="*/ 70 w 73"/>
                  <a:gd name="T55" fmla="*/ 26 h 264"/>
                  <a:gd name="T56" fmla="*/ 50 w 73"/>
                  <a:gd name="T57" fmla="*/ 46 h 264"/>
                  <a:gd name="T58" fmla="*/ 53 w 73"/>
                  <a:gd name="T59" fmla="*/ 33 h 264"/>
                  <a:gd name="T60" fmla="*/ 55 w 73"/>
                  <a:gd name="T61" fmla="*/ 28 h 264"/>
                  <a:gd name="T62" fmla="*/ 56 w 73"/>
                  <a:gd name="T63" fmla="*/ 28 h 264"/>
                  <a:gd name="T64" fmla="*/ 56 w 73"/>
                  <a:gd name="T65" fmla="*/ 28 h 264"/>
                  <a:gd name="T66" fmla="*/ 73 w 73"/>
                  <a:gd name="T67" fmla="*/ 1 h 264"/>
                  <a:gd name="T68" fmla="*/ 72 w 73"/>
                  <a:gd name="T69" fmla="*/ 1 h 264"/>
                  <a:gd name="T70" fmla="*/ 56 w 73"/>
                  <a:gd name="T71" fmla="*/ 24 h 264"/>
                  <a:gd name="T72" fmla="*/ 58 w 73"/>
                  <a:gd name="T73" fmla="*/ 8 h 264"/>
                  <a:gd name="T74" fmla="*/ 58 w 73"/>
                  <a:gd name="T75" fmla="*/ 8 h 264"/>
                  <a:gd name="T76" fmla="*/ 55 w 73"/>
                  <a:gd name="T77" fmla="*/ 26 h 264"/>
                  <a:gd name="T78" fmla="*/ 46 w 73"/>
                  <a:gd name="T79" fmla="*/ 54 h 264"/>
                  <a:gd name="T80" fmla="*/ 45 w 73"/>
                  <a:gd name="T81" fmla="*/ 90 h 264"/>
                  <a:gd name="T82" fmla="*/ 39 w 73"/>
                  <a:gd name="T83" fmla="*/ 107 h 264"/>
                  <a:gd name="T84" fmla="*/ 34 w 73"/>
                  <a:gd name="T85" fmla="*/ 75 h 264"/>
                  <a:gd name="T86" fmla="*/ 33 w 73"/>
                  <a:gd name="T87" fmla="*/ 75 h 264"/>
                  <a:gd name="T88" fmla="*/ 38 w 73"/>
                  <a:gd name="T89" fmla="*/ 109 h 264"/>
                  <a:gd name="T90" fmla="*/ 31 w 73"/>
                  <a:gd name="T91" fmla="*/ 121 h 264"/>
                  <a:gd name="T92" fmla="*/ 19 w 73"/>
                  <a:gd name="T93" fmla="*/ 148 h 264"/>
                  <a:gd name="T94" fmla="*/ 18 w 73"/>
                  <a:gd name="T95" fmla="*/ 181 h 264"/>
                  <a:gd name="T96" fmla="*/ 19 w 73"/>
                  <a:gd name="T97" fmla="*/ 219 h 264"/>
                  <a:gd name="T98" fmla="*/ 18 w 73"/>
                  <a:gd name="T99" fmla="*/ 221 h 264"/>
                  <a:gd name="T100" fmla="*/ 13 w 73"/>
                  <a:gd name="T101" fmla="*/ 210 h 264"/>
                  <a:gd name="T102" fmla="*/ 1 w 73"/>
                  <a:gd name="T103" fmla="*/ 192 h 264"/>
                  <a:gd name="T104" fmla="*/ 0 w 73"/>
                  <a:gd name="T105" fmla="*/ 193 h 264"/>
                  <a:gd name="T106" fmla="*/ 10 w 73"/>
                  <a:gd name="T107" fmla="*/ 207 h 264"/>
                  <a:gd name="T108" fmla="*/ 18 w 73"/>
                  <a:gd name="T109" fmla="*/ 22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3" h="264">
                    <a:moveTo>
                      <a:pt x="18" y="224"/>
                    </a:moveTo>
                    <a:cubicBezTo>
                      <a:pt x="16" y="235"/>
                      <a:pt x="14" y="245"/>
                      <a:pt x="12" y="255"/>
                    </a:cubicBezTo>
                    <a:cubicBezTo>
                      <a:pt x="12" y="258"/>
                      <a:pt x="11" y="261"/>
                      <a:pt x="11" y="264"/>
                    </a:cubicBezTo>
                    <a:cubicBezTo>
                      <a:pt x="14" y="264"/>
                      <a:pt x="14" y="264"/>
                      <a:pt x="14" y="264"/>
                    </a:cubicBezTo>
                    <a:cubicBezTo>
                      <a:pt x="15" y="262"/>
                      <a:pt x="15" y="259"/>
                      <a:pt x="15" y="257"/>
                    </a:cubicBezTo>
                    <a:cubicBezTo>
                      <a:pt x="16" y="252"/>
                      <a:pt x="17" y="247"/>
                      <a:pt x="18" y="242"/>
                    </a:cubicBezTo>
                    <a:cubicBezTo>
                      <a:pt x="20" y="237"/>
                      <a:pt x="24" y="231"/>
                      <a:pt x="27" y="228"/>
                    </a:cubicBezTo>
                    <a:cubicBezTo>
                      <a:pt x="31" y="221"/>
                      <a:pt x="36" y="215"/>
                      <a:pt x="42" y="208"/>
                    </a:cubicBezTo>
                    <a:cubicBezTo>
                      <a:pt x="42" y="208"/>
                      <a:pt x="41" y="208"/>
                      <a:pt x="41" y="208"/>
                    </a:cubicBezTo>
                    <a:cubicBezTo>
                      <a:pt x="35" y="215"/>
                      <a:pt x="30" y="221"/>
                      <a:pt x="25" y="229"/>
                    </a:cubicBezTo>
                    <a:cubicBezTo>
                      <a:pt x="23" y="231"/>
                      <a:pt x="21" y="234"/>
                      <a:pt x="19" y="237"/>
                    </a:cubicBezTo>
                    <a:cubicBezTo>
                      <a:pt x="19" y="234"/>
                      <a:pt x="20" y="231"/>
                      <a:pt x="20" y="227"/>
                    </a:cubicBezTo>
                    <a:cubicBezTo>
                      <a:pt x="20" y="227"/>
                      <a:pt x="20" y="227"/>
                      <a:pt x="20" y="227"/>
                    </a:cubicBezTo>
                    <a:cubicBezTo>
                      <a:pt x="22" y="215"/>
                      <a:pt x="23" y="202"/>
                      <a:pt x="22" y="190"/>
                    </a:cubicBezTo>
                    <a:cubicBezTo>
                      <a:pt x="21" y="182"/>
                      <a:pt x="20" y="174"/>
                      <a:pt x="20" y="166"/>
                    </a:cubicBezTo>
                    <a:cubicBezTo>
                      <a:pt x="29" y="152"/>
                      <a:pt x="40" y="139"/>
                      <a:pt x="52" y="128"/>
                    </a:cubicBezTo>
                    <a:cubicBezTo>
                      <a:pt x="53" y="127"/>
                      <a:pt x="52" y="127"/>
                      <a:pt x="52" y="127"/>
                    </a:cubicBezTo>
                    <a:cubicBezTo>
                      <a:pt x="39" y="138"/>
                      <a:pt x="29" y="150"/>
                      <a:pt x="20" y="164"/>
                    </a:cubicBezTo>
                    <a:cubicBezTo>
                      <a:pt x="20" y="161"/>
                      <a:pt x="20" y="158"/>
                      <a:pt x="20" y="156"/>
                    </a:cubicBezTo>
                    <a:cubicBezTo>
                      <a:pt x="21" y="145"/>
                      <a:pt x="26" y="135"/>
                      <a:pt x="31" y="125"/>
                    </a:cubicBezTo>
                    <a:cubicBezTo>
                      <a:pt x="34" y="121"/>
                      <a:pt x="37" y="117"/>
                      <a:pt x="39" y="113"/>
                    </a:cubicBezTo>
                    <a:cubicBezTo>
                      <a:pt x="39" y="113"/>
                      <a:pt x="39" y="113"/>
                      <a:pt x="39" y="112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09"/>
                      <a:pt x="43" y="105"/>
                      <a:pt x="45" y="101"/>
                    </a:cubicBezTo>
                    <a:cubicBezTo>
                      <a:pt x="48" y="91"/>
                      <a:pt x="48" y="81"/>
                      <a:pt x="48" y="71"/>
                    </a:cubicBezTo>
                    <a:cubicBezTo>
                      <a:pt x="48" y="64"/>
                      <a:pt x="48" y="57"/>
                      <a:pt x="49" y="50"/>
                    </a:cubicBezTo>
                    <a:cubicBezTo>
                      <a:pt x="54" y="40"/>
                      <a:pt x="61" y="32"/>
                      <a:pt x="71" y="27"/>
                    </a:cubicBezTo>
                    <a:cubicBezTo>
                      <a:pt x="71" y="27"/>
                      <a:pt x="71" y="26"/>
                      <a:pt x="70" y="26"/>
                    </a:cubicBezTo>
                    <a:cubicBezTo>
                      <a:pt x="62" y="31"/>
                      <a:pt x="54" y="38"/>
                      <a:pt x="50" y="46"/>
                    </a:cubicBezTo>
                    <a:cubicBezTo>
                      <a:pt x="50" y="42"/>
                      <a:pt x="51" y="37"/>
                      <a:pt x="53" y="33"/>
                    </a:cubicBezTo>
                    <a:cubicBezTo>
                      <a:pt x="54" y="31"/>
                      <a:pt x="54" y="30"/>
                      <a:pt x="55" y="28"/>
                    </a:cubicBezTo>
                    <a:cubicBezTo>
                      <a:pt x="55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60" y="18"/>
                      <a:pt x="66" y="10"/>
                      <a:pt x="73" y="1"/>
                    </a:cubicBezTo>
                    <a:cubicBezTo>
                      <a:pt x="73" y="1"/>
                      <a:pt x="72" y="0"/>
                      <a:pt x="72" y="1"/>
                    </a:cubicBezTo>
                    <a:cubicBezTo>
                      <a:pt x="66" y="8"/>
                      <a:pt x="60" y="16"/>
                      <a:pt x="56" y="24"/>
                    </a:cubicBezTo>
                    <a:cubicBezTo>
                      <a:pt x="56" y="18"/>
                      <a:pt x="57" y="13"/>
                      <a:pt x="58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6" y="14"/>
                      <a:pt x="55" y="20"/>
                      <a:pt x="55" y="26"/>
                    </a:cubicBezTo>
                    <a:cubicBezTo>
                      <a:pt x="50" y="34"/>
                      <a:pt x="47" y="43"/>
                      <a:pt x="46" y="54"/>
                    </a:cubicBezTo>
                    <a:cubicBezTo>
                      <a:pt x="46" y="66"/>
                      <a:pt x="47" y="78"/>
                      <a:pt x="45" y="90"/>
                    </a:cubicBezTo>
                    <a:cubicBezTo>
                      <a:pt x="44" y="96"/>
                      <a:pt x="42" y="102"/>
                      <a:pt x="39" y="107"/>
                    </a:cubicBezTo>
                    <a:cubicBezTo>
                      <a:pt x="39" y="96"/>
                      <a:pt x="37" y="85"/>
                      <a:pt x="34" y="75"/>
                    </a:cubicBezTo>
                    <a:cubicBezTo>
                      <a:pt x="34" y="74"/>
                      <a:pt x="33" y="74"/>
                      <a:pt x="33" y="75"/>
                    </a:cubicBezTo>
                    <a:cubicBezTo>
                      <a:pt x="36" y="86"/>
                      <a:pt x="38" y="98"/>
                      <a:pt x="38" y="109"/>
                    </a:cubicBezTo>
                    <a:cubicBezTo>
                      <a:pt x="36" y="113"/>
                      <a:pt x="34" y="117"/>
                      <a:pt x="31" y="121"/>
                    </a:cubicBezTo>
                    <a:cubicBezTo>
                      <a:pt x="26" y="129"/>
                      <a:pt x="21" y="138"/>
                      <a:pt x="19" y="148"/>
                    </a:cubicBezTo>
                    <a:cubicBezTo>
                      <a:pt x="17" y="159"/>
                      <a:pt x="18" y="170"/>
                      <a:pt x="18" y="181"/>
                    </a:cubicBezTo>
                    <a:cubicBezTo>
                      <a:pt x="20" y="194"/>
                      <a:pt x="20" y="206"/>
                      <a:pt x="19" y="219"/>
                    </a:cubicBezTo>
                    <a:cubicBezTo>
                      <a:pt x="19" y="220"/>
                      <a:pt x="18" y="220"/>
                      <a:pt x="18" y="221"/>
                    </a:cubicBezTo>
                    <a:cubicBezTo>
                      <a:pt x="17" y="217"/>
                      <a:pt x="15" y="214"/>
                      <a:pt x="13" y="210"/>
                    </a:cubicBezTo>
                    <a:cubicBezTo>
                      <a:pt x="9" y="204"/>
                      <a:pt x="3" y="200"/>
                      <a:pt x="1" y="192"/>
                    </a:cubicBezTo>
                    <a:cubicBezTo>
                      <a:pt x="1" y="192"/>
                      <a:pt x="0" y="192"/>
                      <a:pt x="0" y="193"/>
                    </a:cubicBezTo>
                    <a:cubicBezTo>
                      <a:pt x="2" y="199"/>
                      <a:pt x="6" y="203"/>
                      <a:pt x="10" y="207"/>
                    </a:cubicBezTo>
                    <a:cubicBezTo>
                      <a:pt x="13" y="212"/>
                      <a:pt x="16" y="218"/>
                      <a:pt x="18" y="224"/>
                    </a:cubicBezTo>
                    <a:close/>
                  </a:path>
                </a:pathLst>
              </a:custGeom>
              <a:solidFill>
                <a:srgbClr val="2344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iṣlíḑè">
                <a:extLst>
                  <a:ext uri="{FF2B5EF4-FFF2-40B4-BE49-F238E27FC236}">
                    <a16:creationId xmlns="" xmlns:a16="http://schemas.microsoft.com/office/drawing/2014/main" id="{59B216AC-120E-46F4-8EEE-06470CDA1739}"/>
                  </a:ext>
                </a:extLst>
              </p:cNvPr>
              <p:cNvSpPr/>
              <p:nvPr/>
            </p:nvSpPr>
            <p:spPr bwMode="auto">
              <a:xfrm>
                <a:off x="7470775" y="4725988"/>
                <a:ext cx="239713" cy="654050"/>
              </a:xfrm>
              <a:custGeom>
                <a:avLst/>
                <a:gdLst>
                  <a:gd name="T0" fmla="*/ 12 w 81"/>
                  <a:gd name="T1" fmla="*/ 149 h 221"/>
                  <a:gd name="T2" fmla="*/ 7 w 81"/>
                  <a:gd name="T3" fmla="*/ 184 h 221"/>
                  <a:gd name="T4" fmla="*/ 27 w 81"/>
                  <a:gd name="T5" fmla="*/ 213 h 221"/>
                  <a:gd name="T6" fmla="*/ 36 w 81"/>
                  <a:gd name="T7" fmla="*/ 221 h 221"/>
                  <a:gd name="T8" fmla="*/ 66 w 81"/>
                  <a:gd name="T9" fmla="*/ 221 h 221"/>
                  <a:gd name="T10" fmla="*/ 68 w 81"/>
                  <a:gd name="T11" fmla="*/ 206 h 221"/>
                  <a:gd name="T12" fmla="*/ 78 w 81"/>
                  <a:gd name="T13" fmla="*/ 185 h 221"/>
                  <a:gd name="T14" fmla="*/ 66 w 81"/>
                  <a:gd name="T15" fmla="*/ 156 h 221"/>
                  <a:gd name="T16" fmla="*/ 66 w 81"/>
                  <a:gd name="T17" fmla="*/ 137 h 221"/>
                  <a:gd name="T18" fmla="*/ 74 w 81"/>
                  <a:gd name="T19" fmla="*/ 126 h 221"/>
                  <a:gd name="T20" fmla="*/ 70 w 81"/>
                  <a:gd name="T21" fmla="*/ 96 h 221"/>
                  <a:gd name="T22" fmla="*/ 60 w 81"/>
                  <a:gd name="T23" fmla="*/ 77 h 221"/>
                  <a:gd name="T24" fmla="*/ 66 w 81"/>
                  <a:gd name="T25" fmla="*/ 42 h 221"/>
                  <a:gd name="T26" fmla="*/ 59 w 81"/>
                  <a:gd name="T27" fmla="*/ 12 h 221"/>
                  <a:gd name="T28" fmla="*/ 56 w 81"/>
                  <a:gd name="T29" fmla="*/ 10 h 221"/>
                  <a:gd name="T30" fmla="*/ 14 w 81"/>
                  <a:gd name="T31" fmla="*/ 41 h 221"/>
                  <a:gd name="T32" fmla="*/ 15 w 81"/>
                  <a:gd name="T33" fmla="*/ 61 h 221"/>
                  <a:gd name="T34" fmla="*/ 0 w 81"/>
                  <a:gd name="T35" fmla="*/ 101 h 221"/>
                  <a:gd name="T36" fmla="*/ 12 w 81"/>
                  <a:gd name="T37" fmla="*/ 14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221">
                    <a:moveTo>
                      <a:pt x="12" y="149"/>
                    </a:moveTo>
                    <a:cubicBezTo>
                      <a:pt x="9" y="161"/>
                      <a:pt x="5" y="173"/>
                      <a:pt x="7" y="184"/>
                    </a:cubicBezTo>
                    <a:cubicBezTo>
                      <a:pt x="9" y="196"/>
                      <a:pt x="17" y="207"/>
                      <a:pt x="27" y="213"/>
                    </a:cubicBezTo>
                    <a:cubicBezTo>
                      <a:pt x="30" y="214"/>
                      <a:pt x="33" y="218"/>
                      <a:pt x="36" y="221"/>
                    </a:cubicBezTo>
                    <a:cubicBezTo>
                      <a:pt x="66" y="221"/>
                      <a:pt x="66" y="221"/>
                      <a:pt x="66" y="221"/>
                    </a:cubicBezTo>
                    <a:cubicBezTo>
                      <a:pt x="66" y="217"/>
                      <a:pt x="68" y="207"/>
                      <a:pt x="68" y="206"/>
                    </a:cubicBezTo>
                    <a:cubicBezTo>
                      <a:pt x="71" y="198"/>
                      <a:pt x="76" y="192"/>
                      <a:pt x="78" y="185"/>
                    </a:cubicBezTo>
                    <a:cubicBezTo>
                      <a:pt x="81" y="172"/>
                      <a:pt x="73" y="165"/>
                      <a:pt x="66" y="156"/>
                    </a:cubicBezTo>
                    <a:cubicBezTo>
                      <a:pt x="61" y="150"/>
                      <a:pt x="62" y="144"/>
                      <a:pt x="66" y="137"/>
                    </a:cubicBezTo>
                    <a:cubicBezTo>
                      <a:pt x="68" y="134"/>
                      <a:pt x="72" y="130"/>
                      <a:pt x="74" y="126"/>
                    </a:cubicBezTo>
                    <a:cubicBezTo>
                      <a:pt x="79" y="116"/>
                      <a:pt x="76" y="106"/>
                      <a:pt x="70" y="96"/>
                    </a:cubicBezTo>
                    <a:cubicBezTo>
                      <a:pt x="67" y="90"/>
                      <a:pt x="62" y="84"/>
                      <a:pt x="60" y="77"/>
                    </a:cubicBezTo>
                    <a:cubicBezTo>
                      <a:pt x="56" y="65"/>
                      <a:pt x="62" y="54"/>
                      <a:pt x="66" y="42"/>
                    </a:cubicBezTo>
                    <a:cubicBezTo>
                      <a:pt x="70" y="31"/>
                      <a:pt x="70" y="20"/>
                      <a:pt x="59" y="12"/>
                    </a:cubicBezTo>
                    <a:cubicBezTo>
                      <a:pt x="58" y="11"/>
                      <a:pt x="57" y="10"/>
                      <a:pt x="56" y="10"/>
                    </a:cubicBezTo>
                    <a:cubicBezTo>
                      <a:pt x="35" y="0"/>
                      <a:pt x="13" y="21"/>
                      <a:pt x="14" y="41"/>
                    </a:cubicBezTo>
                    <a:cubicBezTo>
                      <a:pt x="14" y="48"/>
                      <a:pt x="15" y="55"/>
                      <a:pt x="15" y="61"/>
                    </a:cubicBezTo>
                    <a:cubicBezTo>
                      <a:pt x="16" y="77"/>
                      <a:pt x="1" y="86"/>
                      <a:pt x="0" y="101"/>
                    </a:cubicBezTo>
                    <a:cubicBezTo>
                      <a:pt x="0" y="118"/>
                      <a:pt x="15" y="132"/>
                      <a:pt x="12" y="149"/>
                    </a:cubicBezTo>
                    <a:close/>
                  </a:path>
                </a:pathLst>
              </a:custGeom>
              <a:solidFill>
                <a:srgbClr val="EB6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îṣļiḑè">
                <a:extLst>
                  <a:ext uri="{FF2B5EF4-FFF2-40B4-BE49-F238E27FC236}">
                    <a16:creationId xmlns="" xmlns:a16="http://schemas.microsoft.com/office/drawing/2014/main" id="{A878E3A8-8DD0-423A-8D1D-EC718982B7D1}"/>
                  </a:ext>
                </a:extLst>
              </p:cNvPr>
              <p:cNvSpPr/>
              <p:nvPr/>
            </p:nvSpPr>
            <p:spPr bwMode="auto">
              <a:xfrm>
                <a:off x="7551738" y="4784726"/>
                <a:ext cx="100013" cy="595313"/>
              </a:xfrm>
              <a:custGeom>
                <a:avLst/>
                <a:gdLst>
                  <a:gd name="T0" fmla="*/ 10 w 34"/>
                  <a:gd name="T1" fmla="*/ 164 h 201"/>
                  <a:gd name="T2" fmla="*/ 19 w 34"/>
                  <a:gd name="T3" fmla="*/ 175 h 201"/>
                  <a:gd name="T4" fmla="*/ 21 w 34"/>
                  <a:gd name="T5" fmla="*/ 199 h 201"/>
                  <a:gd name="T6" fmla="*/ 22 w 34"/>
                  <a:gd name="T7" fmla="*/ 201 h 201"/>
                  <a:gd name="T8" fmla="*/ 24 w 34"/>
                  <a:gd name="T9" fmla="*/ 201 h 201"/>
                  <a:gd name="T10" fmla="*/ 24 w 34"/>
                  <a:gd name="T11" fmla="*/ 200 h 201"/>
                  <a:gd name="T12" fmla="*/ 23 w 34"/>
                  <a:gd name="T13" fmla="*/ 188 h 201"/>
                  <a:gd name="T14" fmla="*/ 27 w 34"/>
                  <a:gd name="T15" fmla="*/ 176 h 201"/>
                  <a:gd name="T16" fmla="*/ 34 w 34"/>
                  <a:gd name="T17" fmla="*/ 159 h 201"/>
                  <a:gd name="T18" fmla="*/ 33 w 34"/>
                  <a:gd name="T19" fmla="*/ 159 h 201"/>
                  <a:gd name="T20" fmla="*/ 25 w 34"/>
                  <a:gd name="T21" fmla="*/ 177 h 201"/>
                  <a:gd name="T22" fmla="*/ 23 w 34"/>
                  <a:gd name="T23" fmla="*/ 185 h 201"/>
                  <a:gd name="T24" fmla="*/ 22 w 34"/>
                  <a:gd name="T25" fmla="*/ 177 h 201"/>
                  <a:gd name="T26" fmla="*/ 22 w 34"/>
                  <a:gd name="T27" fmla="*/ 177 h 201"/>
                  <a:gd name="T28" fmla="*/ 16 w 34"/>
                  <a:gd name="T29" fmla="*/ 149 h 201"/>
                  <a:gd name="T30" fmla="*/ 10 w 34"/>
                  <a:gd name="T31" fmla="*/ 132 h 201"/>
                  <a:gd name="T32" fmla="*/ 26 w 34"/>
                  <a:gd name="T33" fmla="*/ 98 h 201"/>
                  <a:gd name="T34" fmla="*/ 26 w 34"/>
                  <a:gd name="T35" fmla="*/ 97 h 201"/>
                  <a:gd name="T36" fmla="*/ 9 w 34"/>
                  <a:gd name="T37" fmla="*/ 130 h 201"/>
                  <a:gd name="T38" fmla="*/ 8 w 34"/>
                  <a:gd name="T39" fmla="*/ 124 h 201"/>
                  <a:gd name="T40" fmla="*/ 10 w 34"/>
                  <a:gd name="T41" fmla="*/ 100 h 201"/>
                  <a:gd name="T42" fmla="*/ 14 w 34"/>
                  <a:gd name="T43" fmla="*/ 89 h 201"/>
                  <a:gd name="T44" fmla="*/ 14 w 34"/>
                  <a:gd name="T45" fmla="*/ 89 h 201"/>
                  <a:gd name="T46" fmla="*/ 14 w 34"/>
                  <a:gd name="T47" fmla="*/ 89 h 201"/>
                  <a:gd name="T48" fmla="*/ 16 w 34"/>
                  <a:gd name="T49" fmla="*/ 79 h 201"/>
                  <a:gd name="T50" fmla="*/ 12 w 34"/>
                  <a:gd name="T51" fmla="*/ 57 h 201"/>
                  <a:gd name="T52" fmla="*/ 9 w 34"/>
                  <a:gd name="T53" fmla="*/ 41 h 201"/>
                  <a:gd name="T54" fmla="*/ 20 w 34"/>
                  <a:gd name="T55" fmla="*/ 20 h 201"/>
                  <a:gd name="T56" fmla="*/ 20 w 34"/>
                  <a:gd name="T57" fmla="*/ 20 h 201"/>
                  <a:gd name="T58" fmla="*/ 9 w 34"/>
                  <a:gd name="T59" fmla="*/ 38 h 201"/>
                  <a:gd name="T60" fmla="*/ 9 w 34"/>
                  <a:gd name="T61" fmla="*/ 28 h 201"/>
                  <a:gd name="T62" fmla="*/ 9 w 34"/>
                  <a:gd name="T63" fmla="*/ 24 h 201"/>
                  <a:gd name="T64" fmla="*/ 10 w 34"/>
                  <a:gd name="T65" fmla="*/ 24 h 201"/>
                  <a:gd name="T66" fmla="*/ 9 w 34"/>
                  <a:gd name="T67" fmla="*/ 23 h 201"/>
                  <a:gd name="T68" fmla="*/ 17 w 34"/>
                  <a:gd name="T69" fmla="*/ 1 h 201"/>
                  <a:gd name="T70" fmla="*/ 16 w 34"/>
                  <a:gd name="T71" fmla="*/ 1 h 201"/>
                  <a:gd name="T72" fmla="*/ 9 w 34"/>
                  <a:gd name="T73" fmla="*/ 21 h 201"/>
                  <a:gd name="T74" fmla="*/ 7 w 34"/>
                  <a:gd name="T75" fmla="*/ 8 h 201"/>
                  <a:gd name="T76" fmla="*/ 7 w 34"/>
                  <a:gd name="T77" fmla="*/ 8 h 201"/>
                  <a:gd name="T78" fmla="*/ 9 w 34"/>
                  <a:gd name="T79" fmla="*/ 22 h 201"/>
                  <a:gd name="T80" fmla="*/ 8 w 34"/>
                  <a:gd name="T81" fmla="*/ 44 h 201"/>
                  <a:gd name="T82" fmla="*/ 14 w 34"/>
                  <a:gd name="T83" fmla="*/ 71 h 201"/>
                  <a:gd name="T84" fmla="*/ 13 w 34"/>
                  <a:gd name="T85" fmla="*/ 85 h 201"/>
                  <a:gd name="T86" fmla="*/ 3 w 34"/>
                  <a:gd name="T87" fmla="*/ 62 h 201"/>
                  <a:gd name="T88" fmla="*/ 2 w 34"/>
                  <a:gd name="T89" fmla="*/ 62 h 201"/>
                  <a:gd name="T90" fmla="*/ 12 w 34"/>
                  <a:gd name="T91" fmla="*/ 87 h 201"/>
                  <a:gd name="T92" fmla="*/ 9 w 34"/>
                  <a:gd name="T93" fmla="*/ 96 h 201"/>
                  <a:gd name="T94" fmla="*/ 6 w 34"/>
                  <a:gd name="T95" fmla="*/ 119 h 201"/>
                  <a:gd name="T96" fmla="*/ 12 w 34"/>
                  <a:gd name="T97" fmla="*/ 143 h 201"/>
                  <a:gd name="T98" fmla="*/ 19 w 34"/>
                  <a:gd name="T99" fmla="*/ 171 h 201"/>
                  <a:gd name="T100" fmla="*/ 19 w 34"/>
                  <a:gd name="T101" fmla="*/ 173 h 201"/>
                  <a:gd name="T102" fmla="*/ 13 w 34"/>
                  <a:gd name="T103" fmla="*/ 166 h 201"/>
                  <a:gd name="T104" fmla="*/ 1 w 34"/>
                  <a:gd name="T105" fmla="*/ 155 h 201"/>
                  <a:gd name="T106" fmla="*/ 1 w 34"/>
                  <a:gd name="T107" fmla="*/ 155 h 201"/>
                  <a:gd name="T108" fmla="*/ 10 w 34"/>
                  <a:gd name="T109" fmla="*/ 16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201">
                    <a:moveTo>
                      <a:pt x="10" y="164"/>
                    </a:moveTo>
                    <a:cubicBezTo>
                      <a:pt x="14" y="167"/>
                      <a:pt x="17" y="171"/>
                      <a:pt x="19" y="175"/>
                    </a:cubicBezTo>
                    <a:cubicBezTo>
                      <a:pt x="20" y="183"/>
                      <a:pt x="21" y="191"/>
                      <a:pt x="21" y="199"/>
                    </a:cubicBezTo>
                    <a:cubicBezTo>
                      <a:pt x="21" y="200"/>
                      <a:pt x="22" y="200"/>
                      <a:pt x="22" y="201"/>
                    </a:cubicBezTo>
                    <a:cubicBezTo>
                      <a:pt x="24" y="201"/>
                      <a:pt x="24" y="201"/>
                      <a:pt x="24" y="201"/>
                    </a:cubicBezTo>
                    <a:cubicBezTo>
                      <a:pt x="24" y="201"/>
                      <a:pt x="24" y="200"/>
                      <a:pt x="24" y="200"/>
                    </a:cubicBezTo>
                    <a:cubicBezTo>
                      <a:pt x="23" y="196"/>
                      <a:pt x="23" y="192"/>
                      <a:pt x="23" y="188"/>
                    </a:cubicBezTo>
                    <a:cubicBezTo>
                      <a:pt x="24" y="184"/>
                      <a:pt x="26" y="179"/>
                      <a:pt x="27" y="176"/>
                    </a:cubicBezTo>
                    <a:cubicBezTo>
                      <a:pt x="29" y="170"/>
                      <a:pt x="31" y="164"/>
                      <a:pt x="34" y="159"/>
                    </a:cubicBezTo>
                    <a:cubicBezTo>
                      <a:pt x="34" y="159"/>
                      <a:pt x="34" y="158"/>
                      <a:pt x="33" y="159"/>
                    </a:cubicBezTo>
                    <a:cubicBezTo>
                      <a:pt x="30" y="165"/>
                      <a:pt x="27" y="171"/>
                      <a:pt x="25" y="177"/>
                    </a:cubicBezTo>
                    <a:cubicBezTo>
                      <a:pt x="24" y="179"/>
                      <a:pt x="23" y="182"/>
                      <a:pt x="23" y="185"/>
                    </a:cubicBezTo>
                    <a:cubicBezTo>
                      <a:pt x="22" y="182"/>
                      <a:pt x="22" y="179"/>
                      <a:pt x="22" y="177"/>
                    </a:cubicBezTo>
                    <a:cubicBezTo>
                      <a:pt x="22" y="177"/>
                      <a:pt x="22" y="177"/>
                      <a:pt x="22" y="177"/>
                    </a:cubicBezTo>
                    <a:cubicBezTo>
                      <a:pt x="21" y="167"/>
                      <a:pt x="19" y="158"/>
                      <a:pt x="16" y="149"/>
                    </a:cubicBezTo>
                    <a:cubicBezTo>
                      <a:pt x="14" y="143"/>
                      <a:pt x="12" y="138"/>
                      <a:pt x="10" y="132"/>
                    </a:cubicBezTo>
                    <a:cubicBezTo>
                      <a:pt x="14" y="120"/>
                      <a:pt x="19" y="108"/>
                      <a:pt x="26" y="98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19" y="107"/>
                      <a:pt x="13" y="118"/>
                      <a:pt x="9" y="130"/>
                    </a:cubicBezTo>
                    <a:cubicBezTo>
                      <a:pt x="9" y="128"/>
                      <a:pt x="9" y="126"/>
                      <a:pt x="8" y="124"/>
                    </a:cubicBezTo>
                    <a:cubicBezTo>
                      <a:pt x="7" y="116"/>
                      <a:pt x="8" y="108"/>
                      <a:pt x="10" y="100"/>
                    </a:cubicBezTo>
                    <a:cubicBezTo>
                      <a:pt x="11" y="96"/>
                      <a:pt x="13" y="93"/>
                      <a:pt x="14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5" y="86"/>
                      <a:pt x="15" y="82"/>
                      <a:pt x="16" y="79"/>
                    </a:cubicBezTo>
                    <a:cubicBezTo>
                      <a:pt x="16" y="71"/>
                      <a:pt x="14" y="64"/>
                      <a:pt x="12" y="57"/>
                    </a:cubicBezTo>
                    <a:cubicBezTo>
                      <a:pt x="11" y="51"/>
                      <a:pt x="10" y="46"/>
                      <a:pt x="9" y="41"/>
                    </a:cubicBezTo>
                    <a:cubicBezTo>
                      <a:pt x="10" y="33"/>
                      <a:pt x="14" y="26"/>
                      <a:pt x="20" y="20"/>
                    </a:cubicBezTo>
                    <a:cubicBezTo>
                      <a:pt x="21" y="20"/>
                      <a:pt x="20" y="19"/>
                      <a:pt x="20" y="20"/>
                    </a:cubicBezTo>
                    <a:cubicBezTo>
                      <a:pt x="15" y="25"/>
                      <a:pt x="11" y="31"/>
                      <a:pt x="9" y="38"/>
                    </a:cubicBezTo>
                    <a:cubicBezTo>
                      <a:pt x="8" y="35"/>
                      <a:pt x="8" y="31"/>
                      <a:pt x="9" y="28"/>
                    </a:cubicBezTo>
                    <a:cubicBezTo>
                      <a:pt x="9" y="26"/>
                      <a:pt x="9" y="25"/>
                      <a:pt x="9" y="24"/>
                    </a:cubicBezTo>
                    <a:cubicBezTo>
                      <a:pt x="9" y="24"/>
                      <a:pt x="10" y="24"/>
                      <a:pt x="10" y="24"/>
                    </a:cubicBezTo>
                    <a:cubicBezTo>
                      <a:pt x="9" y="24"/>
                      <a:pt x="9" y="23"/>
                      <a:pt x="9" y="23"/>
                    </a:cubicBezTo>
                    <a:cubicBezTo>
                      <a:pt x="11" y="16"/>
                      <a:pt x="14" y="8"/>
                      <a:pt x="17" y="1"/>
                    </a:cubicBezTo>
                    <a:cubicBezTo>
                      <a:pt x="17" y="0"/>
                      <a:pt x="17" y="0"/>
                      <a:pt x="16" y="1"/>
                    </a:cubicBezTo>
                    <a:cubicBezTo>
                      <a:pt x="13" y="7"/>
                      <a:pt x="11" y="14"/>
                      <a:pt x="9" y="21"/>
                    </a:cubicBezTo>
                    <a:cubicBezTo>
                      <a:pt x="8" y="16"/>
                      <a:pt x="8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3"/>
                      <a:pt x="8" y="18"/>
                      <a:pt x="9" y="22"/>
                    </a:cubicBezTo>
                    <a:cubicBezTo>
                      <a:pt x="7" y="29"/>
                      <a:pt x="6" y="37"/>
                      <a:pt x="8" y="44"/>
                    </a:cubicBezTo>
                    <a:cubicBezTo>
                      <a:pt x="9" y="53"/>
                      <a:pt x="13" y="62"/>
                      <a:pt x="14" y="71"/>
                    </a:cubicBezTo>
                    <a:cubicBezTo>
                      <a:pt x="14" y="76"/>
                      <a:pt x="14" y="81"/>
                      <a:pt x="13" y="85"/>
                    </a:cubicBezTo>
                    <a:cubicBezTo>
                      <a:pt x="10" y="77"/>
                      <a:pt x="7" y="69"/>
                      <a:pt x="3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6" y="70"/>
                      <a:pt x="10" y="78"/>
                      <a:pt x="12" y="87"/>
                    </a:cubicBezTo>
                    <a:cubicBezTo>
                      <a:pt x="11" y="90"/>
                      <a:pt x="10" y="93"/>
                      <a:pt x="9" y="96"/>
                    </a:cubicBezTo>
                    <a:cubicBezTo>
                      <a:pt x="7" y="104"/>
                      <a:pt x="5" y="111"/>
                      <a:pt x="6" y="119"/>
                    </a:cubicBezTo>
                    <a:cubicBezTo>
                      <a:pt x="6" y="127"/>
                      <a:pt x="9" y="135"/>
                      <a:pt x="12" y="143"/>
                    </a:cubicBezTo>
                    <a:cubicBezTo>
                      <a:pt x="15" y="152"/>
                      <a:pt x="18" y="161"/>
                      <a:pt x="19" y="171"/>
                    </a:cubicBezTo>
                    <a:cubicBezTo>
                      <a:pt x="19" y="172"/>
                      <a:pt x="19" y="172"/>
                      <a:pt x="19" y="173"/>
                    </a:cubicBezTo>
                    <a:cubicBezTo>
                      <a:pt x="17" y="170"/>
                      <a:pt x="15" y="168"/>
                      <a:pt x="13" y="166"/>
                    </a:cubicBezTo>
                    <a:cubicBezTo>
                      <a:pt x="9" y="162"/>
                      <a:pt x="3" y="160"/>
                      <a:pt x="1" y="155"/>
                    </a:cubicBezTo>
                    <a:cubicBezTo>
                      <a:pt x="1" y="155"/>
                      <a:pt x="0" y="155"/>
                      <a:pt x="1" y="155"/>
                    </a:cubicBezTo>
                    <a:cubicBezTo>
                      <a:pt x="3" y="159"/>
                      <a:pt x="7" y="161"/>
                      <a:pt x="10" y="164"/>
                    </a:cubicBezTo>
                    <a:close/>
                  </a:path>
                </a:pathLst>
              </a:custGeom>
              <a:solidFill>
                <a:srgbClr val="E84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iṥļïḋe">
                <a:extLst>
                  <a:ext uri="{FF2B5EF4-FFF2-40B4-BE49-F238E27FC236}">
                    <a16:creationId xmlns="" xmlns:a16="http://schemas.microsoft.com/office/drawing/2014/main" id="{32B7C550-7794-4363-A77D-373D725BA481}"/>
                  </a:ext>
                </a:extLst>
              </p:cNvPr>
              <p:cNvSpPr/>
              <p:nvPr/>
            </p:nvSpPr>
            <p:spPr bwMode="auto">
              <a:xfrm>
                <a:off x="4999038" y="1936751"/>
                <a:ext cx="1525588" cy="1525588"/>
              </a:xfrm>
              <a:custGeom>
                <a:avLst/>
                <a:gdLst>
                  <a:gd name="T0" fmla="*/ 455 w 516"/>
                  <a:gd name="T1" fmla="*/ 147 h 516"/>
                  <a:gd name="T2" fmla="*/ 147 w 516"/>
                  <a:gd name="T3" fmla="*/ 61 h 516"/>
                  <a:gd name="T4" fmla="*/ 61 w 516"/>
                  <a:gd name="T5" fmla="*/ 368 h 516"/>
                  <a:gd name="T6" fmla="*/ 369 w 516"/>
                  <a:gd name="T7" fmla="*/ 455 h 516"/>
                  <a:gd name="T8" fmla="*/ 455 w 516"/>
                  <a:gd name="T9" fmla="*/ 147 h 516"/>
                  <a:gd name="T10" fmla="*/ 223 w 516"/>
                  <a:gd name="T11" fmla="*/ 240 h 516"/>
                  <a:gd name="T12" fmla="*/ 159 w 516"/>
                  <a:gd name="T13" fmla="*/ 176 h 516"/>
                  <a:gd name="T14" fmla="*/ 223 w 516"/>
                  <a:gd name="T15" fmla="*/ 111 h 516"/>
                  <a:gd name="T16" fmla="*/ 288 w 516"/>
                  <a:gd name="T17" fmla="*/ 176 h 516"/>
                  <a:gd name="T18" fmla="*/ 223 w 516"/>
                  <a:gd name="T19" fmla="*/ 24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516">
                    <a:moveTo>
                      <a:pt x="455" y="147"/>
                    </a:moveTo>
                    <a:cubicBezTo>
                      <a:pt x="394" y="38"/>
                      <a:pt x="256" y="0"/>
                      <a:pt x="147" y="61"/>
                    </a:cubicBezTo>
                    <a:cubicBezTo>
                      <a:pt x="38" y="122"/>
                      <a:pt x="0" y="260"/>
                      <a:pt x="61" y="368"/>
                    </a:cubicBezTo>
                    <a:cubicBezTo>
                      <a:pt x="122" y="477"/>
                      <a:pt x="260" y="516"/>
                      <a:pt x="369" y="455"/>
                    </a:cubicBezTo>
                    <a:cubicBezTo>
                      <a:pt x="477" y="394"/>
                      <a:pt x="516" y="256"/>
                      <a:pt x="455" y="147"/>
                    </a:cubicBezTo>
                    <a:close/>
                    <a:moveTo>
                      <a:pt x="223" y="240"/>
                    </a:moveTo>
                    <a:cubicBezTo>
                      <a:pt x="188" y="240"/>
                      <a:pt x="159" y="211"/>
                      <a:pt x="159" y="176"/>
                    </a:cubicBezTo>
                    <a:cubicBezTo>
                      <a:pt x="159" y="140"/>
                      <a:pt x="188" y="111"/>
                      <a:pt x="223" y="111"/>
                    </a:cubicBezTo>
                    <a:cubicBezTo>
                      <a:pt x="259" y="111"/>
                      <a:pt x="288" y="140"/>
                      <a:pt x="288" y="176"/>
                    </a:cubicBezTo>
                    <a:cubicBezTo>
                      <a:pt x="288" y="211"/>
                      <a:pt x="259" y="240"/>
                      <a:pt x="223" y="240"/>
                    </a:cubicBezTo>
                    <a:close/>
                  </a:path>
                </a:pathLst>
              </a:custGeom>
              <a:solidFill>
                <a:srgbClr val="FFE0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ślïďé">
                <a:extLst>
                  <a:ext uri="{FF2B5EF4-FFF2-40B4-BE49-F238E27FC236}">
                    <a16:creationId xmlns="" xmlns:a16="http://schemas.microsoft.com/office/drawing/2014/main" id="{F6815ADF-E427-48D3-A337-DF6C593CCB10}"/>
                  </a:ext>
                </a:extLst>
              </p:cNvPr>
              <p:cNvSpPr/>
              <p:nvPr/>
            </p:nvSpPr>
            <p:spPr bwMode="auto">
              <a:xfrm>
                <a:off x="5838825" y="3175001"/>
                <a:ext cx="757238" cy="576263"/>
              </a:xfrm>
              <a:custGeom>
                <a:avLst/>
                <a:gdLst>
                  <a:gd name="T0" fmla="*/ 246 w 256"/>
                  <a:gd name="T1" fmla="*/ 79 h 195"/>
                  <a:gd name="T2" fmla="*/ 245 w 256"/>
                  <a:gd name="T3" fmla="*/ 40 h 195"/>
                  <a:gd name="T4" fmla="*/ 204 w 256"/>
                  <a:gd name="T5" fmla="*/ 0 h 195"/>
                  <a:gd name="T6" fmla="*/ 103 w 256"/>
                  <a:gd name="T7" fmla="*/ 57 h 195"/>
                  <a:gd name="T8" fmla="*/ 100 w 256"/>
                  <a:gd name="T9" fmla="*/ 59 h 195"/>
                  <a:gd name="T10" fmla="*/ 0 w 256"/>
                  <a:gd name="T11" fmla="*/ 115 h 195"/>
                  <a:gd name="T12" fmla="*/ 12 w 256"/>
                  <a:gd name="T13" fmla="*/ 171 h 195"/>
                  <a:gd name="T14" fmla="*/ 45 w 256"/>
                  <a:gd name="T15" fmla="*/ 191 h 195"/>
                  <a:gd name="T16" fmla="*/ 160 w 256"/>
                  <a:gd name="T17" fmla="*/ 165 h 195"/>
                  <a:gd name="T18" fmla="*/ 246 w 256"/>
                  <a:gd name="T19" fmla="*/ 79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6" h="195">
                    <a:moveTo>
                      <a:pt x="246" y="79"/>
                    </a:moveTo>
                    <a:cubicBezTo>
                      <a:pt x="256" y="68"/>
                      <a:pt x="256" y="50"/>
                      <a:pt x="245" y="4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03" y="57"/>
                      <a:pt x="103" y="57"/>
                      <a:pt x="103" y="57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5" y="185"/>
                      <a:pt x="30" y="195"/>
                      <a:pt x="45" y="191"/>
                    </a:cubicBezTo>
                    <a:cubicBezTo>
                      <a:pt x="160" y="165"/>
                      <a:pt x="160" y="165"/>
                      <a:pt x="160" y="165"/>
                    </a:cubicBezTo>
                    <a:lnTo>
                      <a:pt x="246" y="79"/>
                    </a:lnTo>
                    <a:close/>
                  </a:path>
                </a:pathLst>
              </a:custGeom>
              <a:solidFill>
                <a:srgbClr val="FA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išlîḑê">
                <a:extLst>
                  <a:ext uri="{FF2B5EF4-FFF2-40B4-BE49-F238E27FC236}">
                    <a16:creationId xmlns="" xmlns:a16="http://schemas.microsoft.com/office/drawing/2014/main" id="{790E2875-2C64-4F46-892A-FFEAAEB28FBB}"/>
                  </a:ext>
                </a:extLst>
              </p:cNvPr>
              <p:cNvSpPr/>
              <p:nvPr/>
            </p:nvSpPr>
            <p:spPr bwMode="auto">
              <a:xfrm>
                <a:off x="5853113" y="3192463"/>
                <a:ext cx="1479550" cy="2095500"/>
              </a:xfrm>
              <a:custGeom>
                <a:avLst/>
                <a:gdLst>
                  <a:gd name="T0" fmla="*/ 183 w 500"/>
                  <a:gd name="T1" fmla="*/ 0 h 709"/>
                  <a:gd name="T2" fmla="*/ 117 w 500"/>
                  <a:gd name="T3" fmla="*/ 37 h 709"/>
                  <a:gd name="T4" fmla="*/ 66 w 500"/>
                  <a:gd name="T5" fmla="*/ 66 h 709"/>
                  <a:gd name="T6" fmla="*/ 0 w 500"/>
                  <a:gd name="T7" fmla="*/ 103 h 709"/>
                  <a:gd name="T8" fmla="*/ 317 w 500"/>
                  <a:gd name="T9" fmla="*/ 668 h 709"/>
                  <a:gd name="T10" fmla="*/ 432 w 500"/>
                  <a:gd name="T11" fmla="*/ 706 h 709"/>
                  <a:gd name="T12" fmla="*/ 458 w 500"/>
                  <a:gd name="T13" fmla="*/ 704 h 709"/>
                  <a:gd name="T14" fmla="*/ 458 w 500"/>
                  <a:gd name="T15" fmla="*/ 704 h 709"/>
                  <a:gd name="T16" fmla="*/ 473 w 500"/>
                  <a:gd name="T17" fmla="*/ 683 h 709"/>
                  <a:gd name="T18" fmla="*/ 500 w 500"/>
                  <a:gd name="T19" fmla="*/ 565 h 709"/>
                  <a:gd name="T20" fmla="*/ 467 w 500"/>
                  <a:gd name="T21" fmla="*/ 505 h 709"/>
                  <a:gd name="T22" fmla="*/ 439 w 500"/>
                  <a:gd name="T23" fmla="*/ 499 h 709"/>
                  <a:gd name="T24" fmla="*/ 432 w 500"/>
                  <a:gd name="T25" fmla="*/ 483 h 709"/>
                  <a:gd name="T26" fmla="*/ 435 w 500"/>
                  <a:gd name="T27" fmla="*/ 476 h 709"/>
                  <a:gd name="T28" fmla="*/ 426 w 500"/>
                  <a:gd name="T29" fmla="*/ 456 h 709"/>
                  <a:gd name="T30" fmla="*/ 405 w 500"/>
                  <a:gd name="T31" fmla="*/ 451 h 709"/>
                  <a:gd name="T32" fmla="*/ 395 w 500"/>
                  <a:gd name="T33" fmla="*/ 443 h 709"/>
                  <a:gd name="T34" fmla="*/ 372 w 500"/>
                  <a:gd name="T35" fmla="*/ 402 h 709"/>
                  <a:gd name="T36" fmla="*/ 371 w 500"/>
                  <a:gd name="T37" fmla="*/ 390 h 709"/>
                  <a:gd name="T38" fmla="*/ 378 w 500"/>
                  <a:gd name="T39" fmla="*/ 368 h 709"/>
                  <a:gd name="T40" fmla="*/ 368 w 500"/>
                  <a:gd name="T41" fmla="*/ 352 h 709"/>
                  <a:gd name="T42" fmla="*/ 354 w 500"/>
                  <a:gd name="T43" fmla="*/ 350 h 709"/>
                  <a:gd name="T44" fmla="*/ 345 w 500"/>
                  <a:gd name="T45" fmla="*/ 336 h 709"/>
                  <a:gd name="T46" fmla="*/ 351 w 500"/>
                  <a:gd name="T47" fmla="*/ 316 h 709"/>
                  <a:gd name="T48" fmla="*/ 348 w 500"/>
                  <a:gd name="T49" fmla="*/ 294 h 709"/>
                  <a:gd name="T50" fmla="*/ 347 w 500"/>
                  <a:gd name="T51" fmla="*/ 292 h 709"/>
                  <a:gd name="T52" fmla="*/ 331 w 500"/>
                  <a:gd name="T53" fmla="*/ 279 h 709"/>
                  <a:gd name="T54" fmla="*/ 309 w 500"/>
                  <a:gd name="T55" fmla="*/ 272 h 709"/>
                  <a:gd name="T56" fmla="*/ 299 w 500"/>
                  <a:gd name="T57" fmla="*/ 254 h 709"/>
                  <a:gd name="T58" fmla="*/ 307 w 500"/>
                  <a:gd name="T59" fmla="*/ 221 h 709"/>
                  <a:gd name="T60" fmla="*/ 183 w 500"/>
                  <a:gd name="T61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0" h="709">
                    <a:moveTo>
                      <a:pt x="183" y="0"/>
                    </a:moveTo>
                    <a:cubicBezTo>
                      <a:pt x="117" y="37"/>
                      <a:pt x="117" y="37"/>
                      <a:pt x="117" y="37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317" y="668"/>
                      <a:pt x="317" y="668"/>
                      <a:pt x="317" y="668"/>
                    </a:cubicBezTo>
                    <a:cubicBezTo>
                      <a:pt x="432" y="706"/>
                      <a:pt x="432" y="706"/>
                      <a:pt x="432" y="706"/>
                    </a:cubicBezTo>
                    <a:cubicBezTo>
                      <a:pt x="441" y="709"/>
                      <a:pt x="450" y="708"/>
                      <a:pt x="458" y="704"/>
                    </a:cubicBezTo>
                    <a:cubicBezTo>
                      <a:pt x="458" y="704"/>
                      <a:pt x="458" y="704"/>
                      <a:pt x="458" y="704"/>
                    </a:cubicBezTo>
                    <a:cubicBezTo>
                      <a:pt x="466" y="700"/>
                      <a:pt x="471" y="692"/>
                      <a:pt x="473" y="683"/>
                    </a:cubicBezTo>
                    <a:cubicBezTo>
                      <a:pt x="500" y="565"/>
                      <a:pt x="500" y="565"/>
                      <a:pt x="500" y="565"/>
                    </a:cubicBezTo>
                    <a:cubicBezTo>
                      <a:pt x="467" y="505"/>
                      <a:pt x="467" y="505"/>
                      <a:pt x="467" y="505"/>
                    </a:cubicBezTo>
                    <a:cubicBezTo>
                      <a:pt x="439" y="499"/>
                      <a:pt x="439" y="499"/>
                      <a:pt x="439" y="499"/>
                    </a:cubicBezTo>
                    <a:cubicBezTo>
                      <a:pt x="433" y="497"/>
                      <a:pt x="429" y="490"/>
                      <a:pt x="432" y="483"/>
                    </a:cubicBezTo>
                    <a:cubicBezTo>
                      <a:pt x="435" y="476"/>
                      <a:pt x="435" y="476"/>
                      <a:pt x="435" y="476"/>
                    </a:cubicBezTo>
                    <a:cubicBezTo>
                      <a:pt x="439" y="468"/>
                      <a:pt x="434" y="459"/>
                      <a:pt x="426" y="456"/>
                    </a:cubicBezTo>
                    <a:cubicBezTo>
                      <a:pt x="405" y="451"/>
                      <a:pt x="405" y="451"/>
                      <a:pt x="405" y="451"/>
                    </a:cubicBezTo>
                    <a:cubicBezTo>
                      <a:pt x="401" y="450"/>
                      <a:pt x="397" y="447"/>
                      <a:pt x="395" y="443"/>
                    </a:cubicBezTo>
                    <a:cubicBezTo>
                      <a:pt x="372" y="402"/>
                      <a:pt x="372" y="402"/>
                      <a:pt x="372" y="402"/>
                    </a:cubicBezTo>
                    <a:cubicBezTo>
                      <a:pt x="370" y="399"/>
                      <a:pt x="370" y="394"/>
                      <a:pt x="371" y="390"/>
                    </a:cubicBezTo>
                    <a:cubicBezTo>
                      <a:pt x="378" y="368"/>
                      <a:pt x="378" y="368"/>
                      <a:pt x="378" y="368"/>
                    </a:cubicBezTo>
                    <a:cubicBezTo>
                      <a:pt x="380" y="360"/>
                      <a:pt x="375" y="353"/>
                      <a:pt x="368" y="352"/>
                    </a:cubicBezTo>
                    <a:cubicBezTo>
                      <a:pt x="354" y="350"/>
                      <a:pt x="354" y="350"/>
                      <a:pt x="354" y="350"/>
                    </a:cubicBezTo>
                    <a:cubicBezTo>
                      <a:pt x="348" y="349"/>
                      <a:pt x="343" y="343"/>
                      <a:pt x="345" y="336"/>
                    </a:cubicBez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3" y="308"/>
                      <a:pt x="352" y="301"/>
                      <a:pt x="348" y="294"/>
                    </a:cubicBezTo>
                    <a:cubicBezTo>
                      <a:pt x="347" y="292"/>
                      <a:pt x="347" y="292"/>
                      <a:pt x="347" y="292"/>
                    </a:cubicBezTo>
                    <a:cubicBezTo>
                      <a:pt x="344" y="286"/>
                      <a:pt x="338" y="281"/>
                      <a:pt x="331" y="279"/>
                    </a:cubicBezTo>
                    <a:cubicBezTo>
                      <a:pt x="309" y="272"/>
                      <a:pt x="309" y="272"/>
                      <a:pt x="309" y="272"/>
                    </a:cubicBezTo>
                    <a:cubicBezTo>
                      <a:pt x="301" y="270"/>
                      <a:pt x="297" y="262"/>
                      <a:pt x="299" y="254"/>
                    </a:cubicBezTo>
                    <a:cubicBezTo>
                      <a:pt x="307" y="221"/>
                      <a:pt x="307" y="221"/>
                      <a:pt x="307" y="221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A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isļídè">
                <a:extLst>
                  <a:ext uri="{FF2B5EF4-FFF2-40B4-BE49-F238E27FC236}">
                    <a16:creationId xmlns="" xmlns:a16="http://schemas.microsoft.com/office/drawing/2014/main" id="{CBE1A6D1-6CF9-469D-AB61-19C4BB88C983}"/>
                  </a:ext>
                </a:extLst>
              </p:cNvPr>
              <p:cNvSpPr/>
              <p:nvPr/>
            </p:nvSpPr>
            <p:spPr bwMode="auto">
              <a:xfrm>
                <a:off x="5808663" y="3154363"/>
                <a:ext cx="760413" cy="573088"/>
              </a:xfrm>
              <a:custGeom>
                <a:avLst/>
                <a:gdLst>
                  <a:gd name="T0" fmla="*/ 246 w 257"/>
                  <a:gd name="T1" fmla="*/ 78 h 194"/>
                  <a:gd name="T2" fmla="*/ 246 w 257"/>
                  <a:gd name="T3" fmla="*/ 39 h 194"/>
                  <a:gd name="T4" fmla="*/ 205 w 257"/>
                  <a:gd name="T5" fmla="*/ 0 h 194"/>
                  <a:gd name="T6" fmla="*/ 104 w 257"/>
                  <a:gd name="T7" fmla="*/ 57 h 194"/>
                  <a:gd name="T8" fmla="*/ 101 w 257"/>
                  <a:gd name="T9" fmla="*/ 58 h 194"/>
                  <a:gd name="T10" fmla="*/ 0 w 257"/>
                  <a:gd name="T11" fmla="*/ 115 h 194"/>
                  <a:gd name="T12" fmla="*/ 13 w 257"/>
                  <a:gd name="T13" fmla="*/ 170 h 194"/>
                  <a:gd name="T14" fmla="*/ 46 w 257"/>
                  <a:gd name="T15" fmla="*/ 191 h 194"/>
                  <a:gd name="T16" fmla="*/ 161 w 257"/>
                  <a:gd name="T17" fmla="*/ 165 h 194"/>
                  <a:gd name="T18" fmla="*/ 246 w 257"/>
                  <a:gd name="T19" fmla="*/ 7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7" h="194">
                    <a:moveTo>
                      <a:pt x="246" y="78"/>
                    </a:moveTo>
                    <a:cubicBezTo>
                      <a:pt x="257" y="68"/>
                      <a:pt x="257" y="50"/>
                      <a:pt x="246" y="39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3" y="170"/>
                      <a:pt x="13" y="170"/>
                      <a:pt x="13" y="170"/>
                    </a:cubicBezTo>
                    <a:cubicBezTo>
                      <a:pt x="16" y="185"/>
                      <a:pt x="31" y="194"/>
                      <a:pt x="46" y="191"/>
                    </a:cubicBezTo>
                    <a:cubicBezTo>
                      <a:pt x="161" y="165"/>
                      <a:pt x="161" y="165"/>
                      <a:pt x="161" y="165"/>
                    </a:cubicBezTo>
                    <a:lnTo>
                      <a:pt x="246" y="78"/>
                    </a:lnTo>
                    <a:close/>
                  </a:path>
                </a:pathLst>
              </a:custGeom>
              <a:solidFill>
                <a:srgbClr val="FBD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ṡļidè">
                <a:extLst>
                  <a:ext uri="{FF2B5EF4-FFF2-40B4-BE49-F238E27FC236}">
                    <a16:creationId xmlns="" xmlns:a16="http://schemas.microsoft.com/office/drawing/2014/main" id="{93B602DB-3096-475C-8D5D-28633CDCBCF7}"/>
                  </a:ext>
                </a:extLst>
              </p:cNvPr>
              <p:cNvSpPr/>
              <p:nvPr/>
            </p:nvSpPr>
            <p:spPr bwMode="auto">
              <a:xfrm>
                <a:off x="5856288" y="3216276"/>
                <a:ext cx="1455738" cy="2071688"/>
              </a:xfrm>
              <a:custGeom>
                <a:avLst/>
                <a:gdLst>
                  <a:gd name="T0" fmla="*/ 299 w 492"/>
                  <a:gd name="T1" fmla="*/ 222 h 701"/>
                  <a:gd name="T2" fmla="*/ 175 w 492"/>
                  <a:gd name="T3" fmla="*/ 0 h 701"/>
                  <a:gd name="T4" fmla="*/ 109 w 492"/>
                  <a:gd name="T5" fmla="*/ 37 h 701"/>
                  <a:gd name="T6" fmla="*/ 57 w 492"/>
                  <a:gd name="T7" fmla="*/ 65 h 701"/>
                  <a:gd name="T8" fmla="*/ 0 w 492"/>
                  <a:gd name="T9" fmla="*/ 97 h 701"/>
                  <a:gd name="T10" fmla="*/ 316 w 492"/>
                  <a:gd name="T11" fmla="*/ 660 h 701"/>
                  <a:gd name="T12" fmla="*/ 431 w 492"/>
                  <a:gd name="T13" fmla="*/ 698 h 701"/>
                  <a:gd name="T14" fmla="*/ 457 w 492"/>
                  <a:gd name="T15" fmla="*/ 696 h 701"/>
                  <a:gd name="T16" fmla="*/ 460 w 492"/>
                  <a:gd name="T17" fmla="*/ 694 h 701"/>
                  <a:gd name="T18" fmla="*/ 465 w 492"/>
                  <a:gd name="T19" fmla="*/ 683 h 701"/>
                  <a:gd name="T20" fmla="*/ 492 w 492"/>
                  <a:gd name="T21" fmla="*/ 564 h 701"/>
                  <a:gd name="T22" fmla="*/ 458 w 492"/>
                  <a:gd name="T23" fmla="*/ 505 h 701"/>
                  <a:gd name="T24" fmla="*/ 431 w 492"/>
                  <a:gd name="T25" fmla="*/ 498 h 701"/>
                  <a:gd name="T26" fmla="*/ 423 w 492"/>
                  <a:gd name="T27" fmla="*/ 483 h 701"/>
                  <a:gd name="T28" fmla="*/ 426 w 492"/>
                  <a:gd name="T29" fmla="*/ 475 h 701"/>
                  <a:gd name="T30" fmla="*/ 417 w 492"/>
                  <a:gd name="T31" fmla="*/ 456 h 701"/>
                  <a:gd name="T32" fmla="*/ 396 w 492"/>
                  <a:gd name="T33" fmla="*/ 450 h 701"/>
                  <a:gd name="T34" fmla="*/ 387 w 492"/>
                  <a:gd name="T35" fmla="*/ 443 h 701"/>
                  <a:gd name="T36" fmla="*/ 364 w 492"/>
                  <a:gd name="T37" fmla="*/ 402 h 701"/>
                  <a:gd name="T38" fmla="*/ 362 w 492"/>
                  <a:gd name="T39" fmla="*/ 389 h 701"/>
                  <a:gd name="T40" fmla="*/ 369 w 492"/>
                  <a:gd name="T41" fmla="*/ 367 h 701"/>
                  <a:gd name="T42" fmla="*/ 359 w 492"/>
                  <a:gd name="T43" fmla="*/ 352 h 701"/>
                  <a:gd name="T44" fmla="*/ 346 w 492"/>
                  <a:gd name="T45" fmla="*/ 350 h 701"/>
                  <a:gd name="T46" fmla="*/ 337 w 492"/>
                  <a:gd name="T47" fmla="*/ 336 h 701"/>
                  <a:gd name="T48" fmla="*/ 342 w 492"/>
                  <a:gd name="T49" fmla="*/ 315 h 701"/>
                  <a:gd name="T50" fmla="*/ 340 w 492"/>
                  <a:gd name="T51" fmla="*/ 294 h 701"/>
                  <a:gd name="T52" fmla="*/ 339 w 492"/>
                  <a:gd name="T53" fmla="*/ 292 h 701"/>
                  <a:gd name="T54" fmla="*/ 322 w 492"/>
                  <a:gd name="T55" fmla="*/ 278 h 701"/>
                  <a:gd name="T56" fmla="*/ 301 w 492"/>
                  <a:gd name="T57" fmla="*/ 272 h 701"/>
                  <a:gd name="T58" fmla="*/ 290 w 492"/>
                  <a:gd name="T59" fmla="*/ 254 h 701"/>
                  <a:gd name="T60" fmla="*/ 299 w 492"/>
                  <a:gd name="T61" fmla="*/ 222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2" h="701">
                    <a:moveTo>
                      <a:pt x="299" y="222"/>
                    </a:moveTo>
                    <a:cubicBezTo>
                      <a:pt x="175" y="0"/>
                      <a:pt x="175" y="0"/>
                      <a:pt x="175" y="0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316" y="660"/>
                      <a:pt x="316" y="660"/>
                      <a:pt x="316" y="660"/>
                    </a:cubicBezTo>
                    <a:cubicBezTo>
                      <a:pt x="431" y="698"/>
                      <a:pt x="431" y="698"/>
                      <a:pt x="431" y="698"/>
                    </a:cubicBezTo>
                    <a:cubicBezTo>
                      <a:pt x="440" y="701"/>
                      <a:pt x="449" y="700"/>
                      <a:pt x="457" y="696"/>
                    </a:cubicBezTo>
                    <a:cubicBezTo>
                      <a:pt x="458" y="695"/>
                      <a:pt x="459" y="695"/>
                      <a:pt x="460" y="694"/>
                    </a:cubicBezTo>
                    <a:cubicBezTo>
                      <a:pt x="462" y="691"/>
                      <a:pt x="464" y="687"/>
                      <a:pt x="465" y="683"/>
                    </a:cubicBezTo>
                    <a:cubicBezTo>
                      <a:pt x="492" y="564"/>
                      <a:pt x="492" y="564"/>
                      <a:pt x="492" y="564"/>
                    </a:cubicBezTo>
                    <a:cubicBezTo>
                      <a:pt x="458" y="505"/>
                      <a:pt x="458" y="505"/>
                      <a:pt x="458" y="505"/>
                    </a:cubicBezTo>
                    <a:cubicBezTo>
                      <a:pt x="431" y="498"/>
                      <a:pt x="431" y="498"/>
                      <a:pt x="431" y="498"/>
                    </a:cubicBezTo>
                    <a:cubicBezTo>
                      <a:pt x="424" y="497"/>
                      <a:pt x="420" y="489"/>
                      <a:pt x="423" y="483"/>
                    </a:cubicBezTo>
                    <a:cubicBezTo>
                      <a:pt x="426" y="475"/>
                      <a:pt x="426" y="475"/>
                      <a:pt x="426" y="475"/>
                    </a:cubicBezTo>
                    <a:cubicBezTo>
                      <a:pt x="430" y="467"/>
                      <a:pt x="426" y="458"/>
                      <a:pt x="417" y="456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49"/>
                      <a:pt x="389" y="447"/>
                      <a:pt x="387" y="443"/>
                    </a:cubicBezTo>
                    <a:cubicBezTo>
                      <a:pt x="364" y="402"/>
                      <a:pt x="364" y="402"/>
                      <a:pt x="364" y="402"/>
                    </a:cubicBezTo>
                    <a:cubicBezTo>
                      <a:pt x="361" y="398"/>
                      <a:pt x="361" y="394"/>
                      <a:pt x="362" y="389"/>
                    </a:cubicBezTo>
                    <a:cubicBezTo>
                      <a:pt x="369" y="367"/>
                      <a:pt x="369" y="367"/>
                      <a:pt x="369" y="367"/>
                    </a:cubicBezTo>
                    <a:cubicBezTo>
                      <a:pt x="371" y="360"/>
                      <a:pt x="367" y="353"/>
                      <a:pt x="359" y="352"/>
                    </a:cubicBezTo>
                    <a:cubicBezTo>
                      <a:pt x="346" y="350"/>
                      <a:pt x="346" y="350"/>
                      <a:pt x="346" y="350"/>
                    </a:cubicBezTo>
                    <a:cubicBezTo>
                      <a:pt x="339" y="349"/>
                      <a:pt x="335" y="342"/>
                      <a:pt x="337" y="336"/>
                    </a:cubicBezTo>
                    <a:cubicBezTo>
                      <a:pt x="342" y="315"/>
                      <a:pt x="342" y="315"/>
                      <a:pt x="342" y="315"/>
                    </a:cubicBezTo>
                    <a:cubicBezTo>
                      <a:pt x="344" y="308"/>
                      <a:pt x="343" y="300"/>
                      <a:pt x="340" y="294"/>
                    </a:cubicBezTo>
                    <a:cubicBezTo>
                      <a:pt x="339" y="292"/>
                      <a:pt x="339" y="292"/>
                      <a:pt x="339" y="292"/>
                    </a:cubicBezTo>
                    <a:cubicBezTo>
                      <a:pt x="335" y="285"/>
                      <a:pt x="329" y="281"/>
                      <a:pt x="322" y="278"/>
                    </a:cubicBezTo>
                    <a:cubicBezTo>
                      <a:pt x="301" y="272"/>
                      <a:pt x="301" y="272"/>
                      <a:pt x="301" y="272"/>
                    </a:cubicBezTo>
                    <a:cubicBezTo>
                      <a:pt x="293" y="270"/>
                      <a:pt x="288" y="261"/>
                      <a:pt x="290" y="254"/>
                    </a:cubicBezTo>
                    <a:lnTo>
                      <a:pt x="299" y="222"/>
                    </a:lnTo>
                    <a:close/>
                  </a:path>
                </a:pathLst>
              </a:custGeom>
              <a:solidFill>
                <a:srgbClr val="FBD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ïṩļïḓe">
                <a:extLst>
                  <a:ext uri="{FF2B5EF4-FFF2-40B4-BE49-F238E27FC236}">
                    <a16:creationId xmlns="" xmlns:a16="http://schemas.microsoft.com/office/drawing/2014/main" id="{EFF291C5-B2C2-44E1-A106-542F3E8084E0}"/>
                  </a:ext>
                </a:extLst>
              </p:cNvPr>
              <p:cNvSpPr/>
              <p:nvPr/>
            </p:nvSpPr>
            <p:spPr bwMode="auto">
              <a:xfrm>
                <a:off x="6064250" y="3308351"/>
                <a:ext cx="1190625" cy="1979613"/>
              </a:xfrm>
              <a:custGeom>
                <a:avLst/>
                <a:gdLst>
                  <a:gd name="T0" fmla="*/ 42 w 403"/>
                  <a:gd name="T1" fmla="*/ 0 h 670"/>
                  <a:gd name="T2" fmla="*/ 0 w 403"/>
                  <a:gd name="T3" fmla="*/ 24 h 670"/>
                  <a:gd name="T4" fmla="*/ 361 w 403"/>
                  <a:gd name="T5" fmla="*/ 667 h 670"/>
                  <a:gd name="T6" fmla="*/ 361 w 403"/>
                  <a:gd name="T7" fmla="*/ 667 h 670"/>
                  <a:gd name="T8" fmla="*/ 387 w 403"/>
                  <a:gd name="T9" fmla="*/ 665 h 670"/>
                  <a:gd name="T10" fmla="*/ 402 w 403"/>
                  <a:gd name="T11" fmla="*/ 644 h 670"/>
                  <a:gd name="T12" fmla="*/ 403 w 403"/>
                  <a:gd name="T13" fmla="*/ 643 h 670"/>
                  <a:gd name="T14" fmla="*/ 42 w 403"/>
                  <a:gd name="T15" fmla="*/ 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3" h="670">
                    <a:moveTo>
                      <a:pt x="42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361" y="667"/>
                      <a:pt x="361" y="667"/>
                      <a:pt x="361" y="667"/>
                    </a:cubicBezTo>
                    <a:cubicBezTo>
                      <a:pt x="361" y="667"/>
                      <a:pt x="361" y="667"/>
                      <a:pt x="361" y="667"/>
                    </a:cubicBezTo>
                    <a:cubicBezTo>
                      <a:pt x="370" y="670"/>
                      <a:pt x="379" y="669"/>
                      <a:pt x="387" y="665"/>
                    </a:cubicBezTo>
                    <a:cubicBezTo>
                      <a:pt x="395" y="661"/>
                      <a:pt x="400" y="653"/>
                      <a:pt x="402" y="644"/>
                    </a:cubicBezTo>
                    <a:cubicBezTo>
                      <a:pt x="403" y="643"/>
                      <a:pt x="403" y="643"/>
                      <a:pt x="403" y="643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CC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S1îďé">
                <a:extLst>
                  <a:ext uri="{FF2B5EF4-FFF2-40B4-BE49-F238E27FC236}">
                    <a16:creationId xmlns="" xmlns:a16="http://schemas.microsoft.com/office/drawing/2014/main" id="{A2D72BAA-1643-439D-B049-98CF09CE5B51}"/>
                  </a:ext>
                </a:extLst>
              </p:cNvPr>
              <p:cNvSpPr/>
              <p:nvPr/>
            </p:nvSpPr>
            <p:spPr bwMode="auto">
              <a:xfrm>
                <a:off x="6051550" y="3695701"/>
                <a:ext cx="804863" cy="1403350"/>
              </a:xfrm>
              <a:custGeom>
                <a:avLst/>
                <a:gdLst>
                  <a:gd name="T0" fmla="*/ 507 w 507"/>
                  <a:gd name="T1" fmla="*/ 876 h 884"/>
                  <a:gd name="T2" fmla="*/ 492 w 507"/>
                  <a:gd name="T3" fmla="*/ 884 h 884"/>
                  <a:gd name="T4" fmla="*/ 0 w 507"/>
                  <a:gd name="T5" fmla="*/ 9 h 884"/>
                  <a:gd name="T6" fmla="*/ 15 w 507"/>
                  <a:gd name="T7" fmla="*/ 0 h 884"/>
                  <a:gd name="T8" fmla="*/ 507 w 507"/>
                  <a:gd name="T9" fmla="*/ 876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" h="884">
                    <a:moveTo>
                      <a:pt x="507" y="876"/>
                    </a:moveTo>
                    <a:lnTo>
                      <a:pt x="492" y="884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507" y="876"/>
                    </a:lnTo>
                    <a:close/>
                  </a:path>
                </a:pathLst>
              </a:custGeom>
              <a:solidFill>
                <a:srgbClr val="FCC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ïśļîḍê">
                <a:extLst>
                  <a:ext uri="{FF2B5EF4-FFF2-40B4-BE49-F238E27FC236}">
                    <a16:creationId xmlns="" xmlns:a16="http://schemas.microsoft.com/office/drawing/2014/main" id="{4AA992B8-1293-44C9-A35C-AB2CD3C4894E}"/>
                  </a:ext>
                </a:extLst>
              </p:cNvPr>
              <p:cNvSpPr/>
              <p:nvPr/>
            </p:nvSpPr>
            <p:spPr bwMode="auto">
              <a:xfrm>
                <a:off x="5427663" y="1966913"/>
                <a:ext cx="1174750" cy="1495425"/>
              </a:xfrm>
              <a:custGeom>
                <a:avLst/>
                <a:gdLst>
                  <a:gd name="T0" fmla="*/ 135 w 397"/>
                  <a:gd name="T1" fmla="*/ 0 h 506"/>
                  <a:gd name="T2" fmla="*/ 239 w 397"/>
                  <a:gd name="T3" fmla="*/ 100 h 506"/>
                  <a:gd name="T4" fmla="*/ 144 w 397"/>
                  <a:gd name="T5" fmla="*/ 438 h 506"/>
                  <a:gd name="T6" fmla="*/ 0 w 397"/>
                  <a:gd name="T7" fmla="*/ 469 h 506"/>
                  <a:gd name="T8" fmla="*/ 234 w 397"/>
                  <a:gd name="T9" fmla="*/ 464 h 506"/>
                  <a:gd name="T10" fmla="*/ 330 w 397"/>
                  <a:gd name="T11" fmla="*/ 126 h 506"/>
                  <a:gd name="T12" fmla="*/ 135 w 397"/>
                  <a:gd name="T13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06">
                    <a:moveTo>
                      <a:pt x="135" y="0"/>
                    </a:moveTo>
                    <a:cubicBezTo>
                      <a:pt x="178" y="22"/>
                      <a:pt x="214" y="56"/>
                      <a:pt x="239" y="100"/>
                    </a:cubicBezTo>
                    <a:cubicBezTo>
                      <a:pt x="306" y="220"/>
                      <a:pt x="264" y="371"/>
                      <a:pt x="144" y="438"/>
                    </a:cubicBezTo>
                    <a:cubicBezTo>
                      <a:pt x="99" y="464"/>
                      <a:pt x="49" y="473"/>
                      <a:pt x="0" y="469"/>
                    </a:cubicBezTo>
                    <a:cubicBezTo>
                      <a:pt x="72" y="505"/>
                      <a:pt x="159" y="506"/>
                      <a:pt x="234" y="464"/>
                    </a:cubicBezTo>
                    <a:cubicBezTo>
                      <a:pt x="354" y="397"/>
                      <a:pt x="397" y="246"/>
                      <a:pt x="330" y="126"/>
                    </a:cubicBezTo>
                    <a:cubicBezTo>
                      <a:pt x="288" y="52"/>
                      <a:pt x="214" y="8"/>
                      <a:pt x="135" y="0"/>
                    </a:cubicBezTo>
                    <a:close/>
                  </a:path>
                </a:pathLst>
              </a:custGeom>
              <a:solidFill>
                <a:srgbClr val="FBD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şḻïḓè">
                <a:extLst>
                  <a:ext uri="{FF2B5EF4-FFF2-40B4-BE49-F238E27FC236}">
                    <a16:creationId xmlns="" xmlns:a16="http://schemas.microsoft.com/office/drawing/2014/main" id="{31399F9B-1E49-4D7C-B5F2-9B6EDDAD002E}"/>
                  </a:ext>
                </a:extLst>
              </p:cNvPr>
              <p:cNvSpPr/>
              <p:nvPr/>
            </p:nvSpPr>
            <p:spPr bwMode="auto">
              <a:xfrm>
                <a:off x="4921250" y="1860551"/>
                <a:ext cx="1681163" cy="1674813"/>
              </a:xfrm>
              <a:custGeom>
                <a:avLst/>
                <a:gdLst>
                  <a:gd name="T0" fmla="*/ 162 w 568"/>
                  <a:gd name="T1" fmla="*/ 67 h 567"/>
                  <a:gd name="T2" fmla="*/ 67 w 568"/>
                  <a:gd name="T3" fmla="*/ 405 h 567"/>
                  <a:gd name="T4" fmla="*/ 405 w 568"/>
                  <a:gd name="T5" fmla="*/ 500 h 567"/>
                  <a:gd name="T6" fmla="*/ 501 w 568"/>
                  <a:gd name="T7" fmla="*/ 162 h 567"/>
                  <a:gd name="T8" fmla="*/ 162 w 568"/>
                  <a:gd name="T9" fmla="*/ 67 h 567"/>
                  <a:gd name="T10" fmla="*/ 395 w 568"/>
                  <a:gd name="T11" fmla="*/ 481 h 567"/>
                  <a:gd name="T12" fmla="*/ 87 w 568"/>
                  <a:gd name="T13" fmla="*/ 394 h 567"/>
                  <a:gd name="T14" fmla="*/ 173 w 568"/>
                  <a:gd name="T15" fmla="*/ 87 h 567"/>
                  <a:gd name="T16" fmla="*/ 481 w 568"/>
                  <a:gd name="T17" fmla="*/ 173 h 567"/>
                  <a:gd name="T18" fmla="*/ 395 w 568"/>
                  <a:gd name="T19" fmla="*/ 481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8" h="567">
                    <a:moveTo>
                      <a:pt x="162" y="67"/>
                    </a:moveTo>
                    <a:cubicBezTo>
                      <a:pt x="43" y="134"/>
                      <a:pt x="0" y="286"/>
                      <a:pt x="67" y="405"/>
                    </a:cubicBezTo>
                    <a:cubicBezTo>
                      <a:pt x="134" y="525"/>
                      <a:pt x="286" y="567"/>
                      <a:pt x="405" y="500"/>
                    </a:cubicBezTo>
                    <a:cubicBezTo>
                      <a:pt x="525" y="433"/>
                      <a:pt x="568" y="282"/>
                      <a:pt x="501" y="162"/>
                    </a:cubicBezTo>
                    <a:cubicBezTo>
                      <a:pt x="433" y="43"/>
                      <a:pt x="282" y="0"/>
                      <a:pt x="162" y="67"/>
                    </a:cubicBezTo>
                    <a:close/>
                    <a:moveTo>
                      <a:pt x="395" y="481"/>
                    </a:moveTo>
                    <a:cubicBezTo>
                      <a:pt x="286" y="542"/>
                      <a:pt x="148" y="503"/>
                      <a:pt x="87" y="394"/>
                    </a:cubicBezTo>
                    <a:cubicBezTo>
                      <a:pt x="26" y="286"/>
                      <a:pt x="64" y="148"/>
                      <a:pt x="173" y="87"/>
                    </a:cubicBezTo>
                    <a:cubicBezTo>
                      <a:pt x="282" y="26"/>
                      <a:pt x="420" y="64"/>
                      <a:pt x="481" y="173"/>
                    </a:cubicBezTo>
                    <a:cubicBezTo>
                      <a:pt x="542" y="282"/>
                      <a:pt x="503" y="420"/>
                      <a:pt x="395" y="481"/>
                    </a:cubicBezTo>
                    <a:close/>
                  </a:path>
                </a:pathLst>
              </a:custGeom>
              <a:solidFill>
                <a:srgbClr val="FCC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ïṧľíḓê">
                <a:extLst>
                  <a:ext uri="{FF2B5EF4-FFF2-40B4-BE49-F238E27FC236}">
                    <a16:creationId xmlns="" xmlns:a16="http://schemas.microsoft.com/office/drawing/2014/main" id="{31963653-CBFD-4B5D-8132-5ECBE7A517E8}"/>
                  </a:ext>
                </a:extLst>
              </p:cNvPr>
              <p:cNvSpPr/>
              <p:nvPr/>
            </p:nvSpPr>
            <p:spPr bwMode="auto">
              <a:xfrm>
                <a:off x="4848225" y="1785938"/>
                <a:ext cx="1830388" cy="1828800"/>
              </a:xfrm>
              <a:custGeom>
                <a:avLst/>
                <a:gdLst>
                  <a:gd name="T0" fmla="*/ 176 w 619"/>
                  <a:gd name="T1" fmla="*/ 73 h 619"/>
                  <a:gd name="T2" fmla="*/ 73 w 619"/>
                  <a:gd name="T3" fmla="*/ 442 h 619"/>
                  <a:gd name="T4" fmla="*/ 442 w 619"/>
                  <a:gd name="T5" fmla="*/ 545 h 619"/>
                  <a:gd name="T6" fmla="*/ 545 w 619"/>
                  <a:gd name="T7" fmla="*/ 177 h 619"/>
                  <a:gd name="T8" fmla="*/ 176 w 619"/>
                  <a:gd name="T9" fmla="*/ 73 h 619"/>
                  <a:gd name="T10" fmla="*/ 425 w 619"/>
                  <a:gd name="T11" fmla="*/ 516 h 619"/>
                  <a:gd name="T12" fmla="*/ 102 w 619"/>
                  <a:gd name="T13" fmla="*/ 426 h 619"/>
                  <a:gd name="T14" fmla="*/ 193 w 619"/>
                  <a:gd name="T15" fmla="*/ 102 h 619"/>
                  <a:gd name="T16" fmla="*/ 516 w 619"/>
                  <a:gd name="T17" fmla="*/ 193 h 619"/>
                  <a:gd name="T18" fmla="*/ 425 w 619"/>
                  <a:gd name="T19" fmla="*/ 516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9" h="619">
                    <a:moveTo>
                      <a:pt x="176" y="73"/>
                    </a:moveTo>
                    <a:cubicBezTo>
                      <a:pt x="46" y="146"/>
                      <a:pt x="0" y="311"/>
                      <a:pt x="73" y="442"/>
                    </a:cubicBezTo>
                    <a:cubicBezTo>
                      <a:pt x="146" y="572"/>
                      <a:pt x="311" y="619"/>
                      <a:pt x="442" y="545"/>
                    </a:cubicBezTo>
                    <a:cubicBezTo>
                      <a:pt x="572" y="472"/>
                      <a:pt x="619" y="307"/>
                      <a:pt x="545" y="177"/>
                    </a:cubicBezTo>
                    <a:cubicBezTo>
                      <a:pt x="472" y="46"/>
                      <a:pt x="307" y="0"/>
                      <a:pt x="176" y="73"/>
                    </a:cubicBezTo>
                    <a:close/>
                    <a:moveTo>
                      <a:pt x="425" y="516"/>
                    </a:moveTo>
                    <a:cubicBezTo>
                      <a:pt x="311" y="581"/>
                      <a:pt x="166" y="540"/>
                      <a:pt x="102" y="426"/>
                    </a:cubicBezTo>
                    <a:cubicBezTo>
                      <a:pt x="38" y="311"/>
                      <a:pt x="78" y="166"/>
                      <a:pt x="193" y="102"/>
                    </a:cubicBezTo>
                    <a:cubicBezTo>
                      <a:pt x="307" y="38"/>
                      <a:pt x="452" y="78"/>
                      <a:pt x="516" y="193"/>
                    </a:cubicBezTo>
                    <a:cubicBezTo>
                      <a:pt x="581" y="307"/>
                      <a:pt x="540" y="452"/>
                      <a:pt x="425" y="516"/>
                    </a:cubicBezTo>
                    <a:close/>
                  </a:path>
                </a:pathLst>
              </a:custGeom>
              <a:solidFill>
                <a:srgbClr val="FCC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ṡlîďè">
                <a:extLst>
                  <a:ext uri="{FF2B5EF4-FFF2-40B4-BE49-F238E27FC236}">
                    <a16:creationId xmlns="" xmlns:a16="http://schemas.microsoft.com/office/drawing/2014/main" id="{CDC003EE-65A0-4D9F-B8BE-3750EAF2C07D}"/>
                  </a:ext>
                </a:extLst>
              </p:cNvPr>
              <p:cNvSpPr/>
              <p:nvPr/>
            </p:nvSpPr>
            <p:spPr bwMode="auto">
              <a:xfrm>
                <a:off x="5468938" y="2265363"/>
                <a:ext cx="381000" cy="381000"/>
              </a:xfrm>
              <a:custGeom>
                <a:avLst/>
                <a:gdLst>
                  <a:gd name="T0" fmla="*/ 64 w 129"/>
                  <a:gd name="T1" fmla="*/ 0 h 129"/>
                  <a:gd name="T2" fmla="*/ 0 w 129"/>
                  <a:gd name="T3" fmla="*/ 65 h 129"/>
                  <a:gd name="T4" fmla="*/ 64 w 129"/>
                  <a:gd name="T5" fmla="*/ 129 h 129"/>
                  <a:gd name="T6" fmla="*/ 129 w 129"/>
                  <a:gd name="T7" fmla="*/ 65 h 129"/>
                  <a:gd name="T8" fmla="*/ 64 w 129"/>
                  <a:gd name="T9" fmla="*/ 0 h 129"/>
                  <a:gd name="T10" fmla="*/ 64 w 129"/>
                  <a:gd name="T11" fmla="*/ 99 h 129"/>
                  <a:gd name="T12" fmla="*/ 30 w 129"/>
                  <a:gd name="T13" fmla="*/ 65 h 129"/>
                  <a:gd name="T14" fmla="*/ 64 w 129"/>
                  <a:gd name="T15" fmla="*/ 30 h 129"/>
                  <a:gd name="T16" fmla="*/ 99 w 129"/>
                  <a:gd name="T17" fmla="*/ 65 h 129"/>
                  <a:gd name="T18" fmla="*/ 64 w 129"/>
                  <a:gd name="T19" fmla="*/ 9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29">
                    <a:moveTo>
                      <a:pt x="64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0"/>
                      <a:pt x="29" y="129"/>
                      <a:pt x="64" y="129"/>
                    </a:cubicBezTo>
                    <a:cubicBezTo>
                      <a:pt x="100" y="129"/>
                      <a:pt x="129" y="100"/>
                      <a:pt x="129" y="65"/>
                    </a:cubicBezTo>
                    <a:cubicBezTo>
                      <a:pt x="129" y="29"/>
                      <a:pt x="100" y="0"/>
                      <a:pt x="64" y="0"/>
                    </a:cubicBezTo>
                    <a:close/>
                    <a:moveTo>
                      <a:pt x="64" y="99"/>
                    </a:moveTo>
                    <a:cubicBezTo>
                      <a:pt x="45" y="99"/>
                      <a:pt x="30" y="84"/>
                      <a:pt x="30" y="65"/>
                    </a:cubicBezTo>
                    <a:cubicBezTo>
                      <a:pt x="30" y="45"/>
                      <a:pt x="45" y="30"/>
                      <a:pt x="64" y="30"/>
                    </a:cubicBezTo>
                    <a:cubicBezTo>
                      <a:pt x="84" y="30"/>
                      <a:pt x="99" y="45"/>
                      <a:pt x="99" y="65"/>
                    </a:cubicBezTo>
                    <a:cubicBezTo>
                      <a:pt x="99" y="84"/>
                      <a:pt x="84" y="99"/>
                      <a:pt x="64" y="99"/>
                    </a:cubicBezTo>
                    <a:close/>
                  </a:path>
                </a:pathLst>
              </a:custGeom>
              <a:solidFill>
                <a:srgbClr val="FCC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s1íḋé">
                <a:extLst>
                  <a:ext uri="{FF2B5EF4-FFF2-40B4-BE49-F238E27FC236}">
                    <a16:creationId xmlns="" xmlns:a16="http://schemas.microsoft.com/office/drawing/2014/main" id="{1E260CCB-62A6-4F3D-A315-3E33722C13F5}"/>
                  </a:ext>
                </a:extLst>
              </p:cNvPr>
              <p:cNvSpPr/>
              <p:nvPr/>
            </p:nvSpPr>
            <p:spPr bwMode="auto">
              <a:xfrm>
                <a:off x="4259263" y="4510088"/>
                <a:ext cx="638175" cy="490538"/>
              </a:xfrm>
              <a:custGeom>
                <a:avLst/>
                <a:gdLst>
                  <a:gd name="T0" fmla="*/ 149 w 216"/>
                  <a:gd name="T1" fmla="*/ 0 h 166"/>
                  <a:gd name="T2" fmla="*/ 96 w 216"/>
                  <a:gd name="T3" fmla="*/ 115 h 166"/>
                  <a:gd name="T4" fmla="*/ 9 w 216"/>
                  <a:gd name="T5" fmla="*/ 44 h 166"/>
                  <a:gd name="T6" fmla="*/ 0 w 216"/>
                  <a:gd name="T7" fmla="*/ 51 h 166"/>
                  <a:gd name="T8" fmla="*/ 111 w 216"/>
                  <a:gd name="T9" fmla="*/ 152 h 166"/>
                  <a:gd name="T10" fmla="*/ 112 w 216"/>
                  <a:gd name="T11" fmla="*/ 152 h 166"/>
                  <a:gd name="T12" fmla="*/ 216 w 216"/>
                  <a:gd name="T13" fmla="*/ 0 h 166"/>
                  <a:gd name="T14" fmla="*/ 149 w 216"/>
                  <a:gd name="T1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66">
                    <a:moveTo>
                      <a:pt x="149" y="0"/>
                    </a:moveTo>
                    <a:cubicBezTo>
                      <a:pt x="142" y="40"/>
                      <a:pt x="126" y="87"/>
                      <a:pt x="96" y="115"/>
                    </a:cubicBezTo>
                    <a:cubicBezTo>
                      <a:pt x="61" y="102"/>
                      <a:pt x="32" y="73"/>
                      <a:pt x="9" y="44"/>
                    </a:cubicBezTo>
                    <a:cubicBezTo>
                      <a:pt x="2" y="49"/>
                      <a:pt x="6" y="46"/>
                      <a:pt x="0" y="51"/>
                    </a:cubicBezTo>
                    <a:cubicBezTo>
                      <a:pt x="24" y="87"/>
                      <a:pt x="74" y="166"/>
                      <a:pt x="111" y="152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66" y="117"/>
                      <a:pt x="201" y="57"/>
                      <a:pt x="216" y="0"/>
                    </a:cubicBez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8C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ṥliḑê">
                <a:extLst>
                  <a:ext uri="{FF2B5EF4-FFF2-40B4-BE49-F238E27FC236}">
                    <a16:creationId xmlns="" xmlns:a16="http://schemas.microsoft.com/office/drawing/2014/main" id="{FB4D81F3-D374-4D71-847E-63CAF4880B13}"/>
                  </a:ext>
                </a:extLst>
              </p:cNvPr>
              <p:cNvSpPr/>
              <p:nvPr/>
            </p:nvSpPr>
            <p:spPr bwMode="auto">
              <a:xfrm>
                <a:off x="4159250" y="4629151"/>
                <a:ext cx="134938" cy="93663"/>
              </a:xfrm>
              <a:custGeom>
                <a:avLst/>
                <a:gdLst>
                  <a:gd name="T0" fmla="*/ 45 w 46"/>
                  <a:gd name="T1" fmla="*/ 2 h 32"/>
                  <a:gd name="T2" fmla="*/ 39 w 46"/>
                  <a:gd name="T3" fmla="*/ 1 h 32"/>
                  <a:gd name="T4" fmla="*/ 13 w 46"/>
                  <a:gd name="T5" fmla="*/ 17 h 32"/>
                  <a:gd name="T6" fmla="*/ 5 w 46"/>
                  <a:gd name="T7" fmla="*/ 27 h 32"/>
                  <a:gd name="T8" fmla="*/ 19 w 46"/>
                  <a:gd name="T9" fmla="*/ 24 h 32"/>
                  <a:gd name="T10" fmla="*/ 43 w 46"/>
                  <a:gd name="T11" fmla="*/ 7 h 32"/>
                  <a:gd name="T12" fmla="*/ 45 w 46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32">
                    <a:moveTo>
                      <a:pt x="45" y="2"/>
                    </a:moveTo>
                    <a:cubicBezTo>
                      <a:pt x="43" y="0"/>
                      <a:pt x="40" y="0"/>
                      <a:pt x="39" y="1"/>
                    </a:cubicBezTo>
                    <a:cubicBezTo>
                      <a:pt x="30" y="6"/>
                      <a:pt x="22" y="12"/>
                      <a:pt x="13" y="17"/>
                    </a:cubicBezTo>
                    <a:cubicBezTo>
                      <a:pt x="10" y="18"/>
                      <a:pt x="0" y="22"/>
                      <a:pt x="5" y="27"/>
                    </a:cubicBezTo>
                    <a:cubicBezTo>
                      <a:pt x="9" y="32"/>
                      <a:pt x="16" y="27"/>
                      <a:pt x="19" y="24"/>
                    </a:cubicBezTo>
                    <a:cubicBezTo>
                      <a:pt x="27" y="19"/>
                      <a:pt x="36" y="13"/>
                      <a:pt x="43" y="7"/>
                    </a:cubicBezTo>
                    <a:cubicBezTo>
                      <a:pt x="45" y="6"/>
                      <a:pt x="46" y="4"/>
                      <a:pt x="45" y="2"/>
                    </a:cubicBezTo>
                    <a:close/>
                  </a:path>
                </a:pathLst>
              </a:custGeom>
              <a:solidFill>
                <a:srgbClr val="4A6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ṣḻïďe">
                <a:extLst>
                  <a:ext uri="{FF2B5EF4-FFF2-40B4-BE49-F238E27FC236}">
                    <a16:creationId xmlns="" xmlns:a16="http://schemas.microsoft.com/office/drawing/2014/main" id="{03A3E129-6D96-4500-B589-68814EC9F25D}"/>
                  </a:ext>
                </a:extLst>
              </p:cNvPr>
              <p:cNvSpPr/>
              <p:nvPr/>
            </p:nvSpPr>
            <p:spPr bwMode="auto">
              <a:xfrm>
                <a:off x="4838700" y="4510088"/>
                <a:ext cx="174625" cy="812800"/>
              </a:xfrm>
              <a:custGeom>
                <a:avLst/>
                <a:gdLst>
                  <a:gd name="T0" fmla="*/ 2 w 59"/>
                  <a:gd name="T1" fmla="*/ 0 h 275"/>
                  <a:gd name="T2" fmla="*/ 12 w 59"/>
                  <a:gd name="T3" fmla="*/ 274 h 275"/>
                  <a:gd name="T4" fmla="*/ 22 w 59"/>
                  <a:gd name="T5" fmla="*/ 275 h 275"/>
                  <a:gd name="T6" fmla="*/ 59 w 59"/>
                  <a:gd name="T7" fmla="*/ 0 h 275"/>
                  <a:gd name="T8" fmla="*/ 2 w 59"/>
                  <a:gd name="T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75">
                    <a:moveTo>
                      <a:pt x="2" y="0"/>
                    </a:moveTo>
                    <a:cubicBezTo>
                      <a:pt x="0" y="72"/>
                      <a:pt x="9" y="202"/>
                      <a:pt x="12" y="274"/>
                    </a:cubicBezTo>
                    <a:cubicBezTo>
                      <a:pt x="22" y="275"/>
                      <a:pt x="22" y="275"/>
                      <a:pt x="22" y="275"/>
                    </a:cubicBezTo>
                    <a:cubicBezTo>
                      <a:pt x="30" y="203"/>
                      <a:pt x="52" y="72"/>
                      <a:pt x="59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9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îsḷide">
                <a:extLst>
                  <a:ext uri="{FF2B5EF4-FFF2-40B4-BE49-F238E27FC236}">
                    <a16:creationId xmlns="" xmlns:a16="http://schemas.microsoft.com/office/drawing/2014/main" id="{604737A1-7929-48CC-A11B-7D5D76D58CD2}"/>
                  </a:ext>
                </a:extLst>
              </p:cNvPr>
              <p:cNvSpPr/>
              <p:nvPr/>
            </p:nvSpPr>
            <p:spPr bwMode="auto">
              <a:xfrm>
                <a:off x="4856163" y="5319713"/>
                <a:ext cx="142875" cy="41275"/>
              </a:xfrm>
              <a:custGeom>
                <a:avLst/>
                <a:gdLst>
                  <a:gd name="T0" fmla="*/ 1 w 48"/>
                  <a:gd name="T1" fmla="*/ 4 h 14"/>
                  <a:gd name="T2" fmla="*/ 5 w 48"/>
                  <a:gd name="T3" fmla="*/ 8 h 14"/>
                  <a:gd name="T4" fmla="*/ 35 w 48"/>
                  <a:gd name="T5" fmla="*/ 11 h 14"/>
                  <a:gd name="T6" fmla="*/ 48 w 48"/>
                  <a:gd name="T7" fmla="*/ 7 h 14"/>
                  <a:gd name="T8" fmla="*/ 34 w 48"/>
                  <a:gd name="T9" fmla="*/ 1 h 14"/>
                  <a:gd name="T10" fmla="*/ 5 w 48"/>
                  <a:gd name="T11" fmla="*/ 0 h 14"/>
                  <a:gd name="T12" fmla="*/ 1 w 48"/>
                  <a:gd name="T1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1" y="4"/>
                    </a:moveTo>
                    <a:cubicBezTo>
                      <a:pt x="0" y="7"/>
                      <a:pt x="3" y="8"/>
                      <a:pt x="5" y="8"/>
                    </a:cubicBezTo>
                    <a:cubicBezTo>
                      <a:pt x="15" y="9"/>
                      <a:pt x="25" y="9"/>
                      <a:pt x="35" y="11"/>
                    </a:cubicBezTo>
                    <a:cubicBezTo>
                      <a:pt x="38" y="11"/>
                      <a:pt x="48" y="14"/>
                      <a:pt x="48" y="7"/>
                    </a:cubicBezTo>
                    <a:cubicBezTo>
                      <a:pt x="47" y="1"/>
                      <a:pt x="38" y="1"/>
                      <a:pt x="34" y="1"/>
                    </a:cubicBezTo>
                    <a:cubicBezTo>
                      <a:pt x="25" y="1"/>
                      <a:pt x="14" y="0"/>
                      <a:pt x="5" y="0"/>
                    </a:cubicBezTo>
                    <a:cubicBezTo>
                      <a:pt x="2" y="0"/>
                      <a:pt x="1" y="1"/>
                      <a:pt x="1" y="4"/>
                    </a:cubicBezTo>
                    <a:close/>
                  </a:path>
                </a:pathLst>
              </a:custGeom>
              <a:solidFill>
                <a:srgbClr val="4A6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śľiḋé">
                <a:extLst>
                  <a:ext uri="{FF2B5EF4-FFF2-40B4-BE49-F238E27FC236}">
                    <a16:creationId xmlns="" xmlns:a16="http://schemas.microsoft.com/office/drawing/2014/main" id="{0AC9086B-0BB5-4F2B-A433-A70D7382D2FA}"/>
                  </a:ext>
                </a:extLst>
              </p:cNvPr>
              <p:cNvSpPr/>
              <p:nvPr/>
            </p:nvSpPr>
            <p:spPr bwMode="auto">
              <a:xfrm>
                <a:off x="4981575" y="3059113"/>
                <a:ext cx="31750" cy="50800"/>
              </a:xfrm>
              <a:custGeom>
                <a:avLst/>
                <a:gdLst>
                  <a:gd name="T0" fmla="*/ 9 w 11"/>
                  <a:gd name="T1" fmla="*/ 9 h 17"/>
                  <a:gd name="T2" fmla="*/ 1 w 11"/>
                  <a:gd name="T3" fmla="*/ 2 h 17"/>
                  <a:gd name="T4" fmla="*/ 1 w 11"/>
                  <a:gd name="T5" fmla="*/ 14 h 17"/>
                  <a:gd name="T6" fmla="*/ 9 w 11"/>
                  <a:gd name="T7" fmla="*/ 15 h 17"/>
                  <a:gd name="T8" fmla="*/ 9 w 1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9"/>
                    </a:moveTo>
                    <a:cubicBezTo>
                      <a:pt x="2" y="7"/>
                      <a:pt x="1" y="3"/>
                      <a:pt x="1" y="2"/>
                    </a:cubicBezTo>
                    <a:cubicBezTo>
                      <a:pt x="1" y="0"/>
                      <a:pt x="0" y="13"/>
                      <a:pt x="1" y="14"/>
                    </a:cubicBezTo>
                    <a:cubicBezTo>
                      <a:pt x="3" y="17"/>
                      <a:pt x="6" y="17"/>
                      <a:pt x="9" y="15"/>
                    </a:cubicBezTo>
                    <a:cubicBezTo>
                      <a:pt x="11" y="14"/>
                      <a:pt x="11" y="10"/>
                      <a:pt x="9" y="9"/>
                    </a:cubicBezTo>
                    <a:close/>
                  </a:path>
                </a:pathLst>
              </a:custGeom>
              <a:solidFill>
                <a:srgbClr val="ED78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í$ľiḍè">
                <a:extLst>
                  <a:ext uri="{FF2B5EF4-FFF2-40B4-BE49-F238E27FC236}">
                    <a16:creationId xmlns="" xmlns:a16="http://schemas.microsoft.com/office/drawing/2014/main" id="{4A14DBD2-2713-42DD-8232-195685853FC7}"/>
                  </a:ext>
                </a:extLst>
              </p:cNvPr>
              <p:cNvSpPr/>
              <p:nvPr/>
            </p:nvSpPr>
            <p:spPr bwMode="auto">
              <a:xfrm>
                <a:off x="4714875" y="2927351"/>
                <a:ext cx="284163" cy="481013"/>
              </a:xfrm>
              <a:custGeom>
                <a:avLst/>
                <a:gdLst>
                  <a:gd name="T0" fmla="*/ 82 w 96"/>
                  <a:gd name="T1" fmla="*/ 19 h 163"/>
                  <a:gd name="T2" fmla="*/ 73 w 96"/>
                  <a:gd name="T3" fmla="*/ 8 h 163"/>
                  <a:gd name="T4" fmla="*/ 72 w 96"/>
                  <a:gd name="T5" fmla="*/ 7 h 163"/>
                  <a:gd name="T6" fmla="*/ 41 w 96"/>
                  <a:gd name="T7" fmla="*/ 13 h 163"/>
                  <a:gd name="T8" fmla="*/ 17 w 96"/>
                  <a:gd name="T9" fmla="*/ 44 h 163"/>
                  <a:gd name="T10" fmla="*/ 24 w 96"/>
                  <a:gd name="T11" fmla="*/ 117 h 163"/>
                  <a:gd name="T12" fmla="*/ 25 w 96"/>
                  <a:gd name="T13" fmla="*/ 160 h 163"/>
                  <a:gd name="T14" fmla="*/ 27 w 96"/>
                  <a:gd name="T15" fmla="*/ 162 h 163"/>
                  <a:gd name="T16" fmla="*/ 29 w 96"/>
                  <a:gd name="T17" fmla="*/ 163 h 163"/>
                  <a:gd name="T18" fmla="*/ 64 w 96"/>
                  <a:gd name="T19" fmla="*/ 154 h 163"/>
                  <a:gd name="T20" fmla="*/ 65 w 96"/>
                  <a:gd name="T21" fmla="*/ 153 h 163"/>
                  <a:gd name="T22" fmla="*/ 66 w 96"/>
                  <a:gd name="T23" fmla="*/ 151 h 163"/>
                  <a:gd name="T24" fmla="*/ 53 w 96"/>
                  <a:gd name="T25" fmla="*/ 119 h 163"/>
                  <a:gd name="T26" fmla="*/ 84 w 96"/>
                  <a:gd name="T27" fmla="*/ 94 h 163"/>
                  <a:gd name="T28" fmla="*/ 82 w 96"/>
                  <a:gd name="T29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163">
                    <a:moveTo>
                      <a:pt x="82" y="19"/>
                    </a:moveTo>
                    <a:cubicBezTo>
                      <a:pt x="80" y="15"/>
                      <a:pt x="77" y="11"/>
                      <a:pt x="73" y="8"/>
                    </a:cubicBezTo>
                    <a:cubicBezTo>
                      <a:pt x="73" y="8"/>
                      <a:pt x="72" y="8"/>
                      <a:pt x="72" y="7"/>
                    </a:cubicBezTo>
                    <a:cubicBezTo>
                      <a:pt x="62" y="0"/>
                      <a:pt x="49" y="6"/>
                      <a:pt x="41" y="13"/>
                    </a:cubicBezTo>
                    <a:cubicBezTo>
                      <a:pt x="31" y="22"/>
                      <a:pt x="23" y="32"/>
                      <a:pt x="17" y="44"/>
                    </a:cubicBezTo>
                    <a:cubicBezTo>
                      <a:pt x="6" y="64"/>
                      <a:pt x="0" y="103"/>
                      <a:pt x="24" y="117"/>
                    </a:cubicBezTo>
                    <a:cubicBezTo>
                      <a:pt x="25" y="132"/>
                      <a:pt x="25" y="146"/>
                      <a:pt x="25" y="160"/>
                    </a:cubicBezTo>
                    <a:cubicBezTo>
                      <a:pt x="25" y="161"/>
                      <a:pt x="26" y="162"/>
                      <a:pt x="27" y="162"/>
                    </a:cubicBezTo>
                    <a:cubicBezTo>
                      <a:pt x="27" y="162"/>
                      <a:pt x="28" y="163"/>
                      <a:pt x="29" y="163"/>
                    </a:cubicBezTo>
                    <a:cubicBezTo>
                      <a:pt x="41" y="163"/>
                      <a:pt x="53" y="161"/>
                      <a:pt x="64" y="154"/>
                    </a:cubicBezTo>
                    <a:cubicBezTo>
                      <a:pt x="65" y="154"/>
                      <a:pt x="65" y="154"/>
                      <a:pt x="65" y="153"/>
                    </a:cubicBezTo>
                    <a:cubicBezTo>
                      <a:pt x="66" y="153"/>
                      <a:pt x="67" y="152"/>
                      <a:pt x="66" y="151"/>
                    </a:cubicBezTo>
                    <a:cubicBezTo>
                      <a:pt x="61" y="141"/>
                      <a:pt x="55" y="131"/>
                      <a:pt x="53" y="119"/>
                    </a:cubicBezTo>
                    <a:cubicBezTo>
                      <a:pt x="67" y="116"/>
                      <a:pt x="78" y="107"/>
                      <a:pt x="84" y="94"/>
                    </a:cubicBezTo>
                    <a:cubicBezTo>
                      <a:pt x="96" y="71"/>
                      <a:pt x="95" y="41"/>
                      <a:pt x="82" y="19"/>
                    </a:cubicBezTo>
                    <a:close/>
                  </a:path>
                </a:pathLst>
              </a:custGeom>
              <a:solidFill>
                <a:srgbClr val="F9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šḷíde">
                <a:extLst>
                  <a:ext uri="{FF2B5EF4-FFF2-40B4-BE49-F238E27FC236}">
                    <a16:creationId xmlns="" xmlns:a16="http://schemas.microsoft.com/office/drawing/2014/main" id="{F377B17A-95CC-487A-99F2-4F64B456DEED}"/>
                  </a:ext>
                </a:extLst>
              </p:cNvPr>
              <p:cNvSpPr/>
              <p:nvPr/>
            </p:nvSpPr>
            <p:spPr bwMode="auto">
              <a:xfrm>
                <a:off x="4856163" y="3106738"/>
                <a:ext cx="106363" cy="58738"/>
              </a:xfrm>
              <a:custGeom>
                <a:avLst/>
                <a:gdLst>
                  <a:gd name="T0" fmla="*/ 29 w 36"/>
                  <a:gd name="T1" fmla="*/ 3 h 20"/>
                  <a:gd name="T2" fmla="*/ 25 w 36"/>
                  <a:gd name="T3" fmla="*/ 2 h 20"/>
                  <a:gd name="T4" fmla="*/ 10 w 36"/>
                  <a:gd name="T5" fmla="*/ 1 h 20"/>
                  <a:gd name="T6" fmla="*/ 2 w 36"/>
                  <a:gd name="T7" fmla="*/ 12 h 20"/>
                  <a:gd name="T8" fmla="*/ 8 w 36"/>
                  <a:gd name="T9" fmla="*/ 17 h 20"/>
                  <a:gd name="T10" fmla="*/ 21 w 36"/>
                  <a:gd name="T11" fmla="*/ 20 h 20"/>
                  <a:gd name="T12" fmla="*/ 34 w 36"/>
                  <a:gd name="T13" fmla="*/ 13 h 20"/>
                  <a:gd name="T14" fmla="*/ 29 w 36"/>
                  <a:gd name="T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0">
                    <a:moveTo>
                      <a:pt x="29" y="3"/>
                    </a:moveTo>
                    <a:cubicBezTo>
                      <a:pt x="27" y="2"/>
                      <a:pt x="26" y="2"/>
                      <a:pt x="25" y="2"/>
                    </a:cubicBezTo>
                    <a:cubicBezTo>
                      <a:pt x="20" y="1"/>
                      <a:pt x="15" y="0"/>
                      <a:pt x="10" y="1"/>
                    </a:cubicBezTo>
                    <a:cubicBezTo>
                      <a:pt x="5" y="2"/>
                      <a:pt x="0" y="6"/>
                      <a:pt x="2" y="12"/>
                    </a:cubicBezTo>
                    <a:cubicBezTo>
                      <a:pt x="3" y="14"/>
                      <a:pt x="5" y="16"/>
                      <a:pt x="8" y="17"/>
                    </a:cubicBezTo>
                    <a:cubicBezTo>
                      <a:pt x="12" y="19"/>
                      <a:pt x="16" y="20"/>
                      <a:pt x="21" y="20"/>
                    </a:cubicBezTo>
                    <a:cubicBezTo>
                      <a:pt x="25" y="20"/>
                      <a:pt x="32" y="18"/>
                      <a:pt x="34" y="13"/>
                    </a:cubicBezTo>
                    <a:cubicBezTo>
                      <a:pt x="36" y="9"/>
                      <a:pt x="33" y="5"/>
                      <a:pt x="29" y="3"/>
                    </a:cubicBezTo>
                    <a:close/>
                  </a:path>
                </a:pathLst>
              </a:custGeom>
              <a:solidFill>
                <a:srgbClr val="F8C3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ṧlîḑe">
                <a:extLst>
                  <a:ext uri="{FF2B5EF4-FFF2-40B4-BE49-F238E27FC236}">
                    <a16:creationId xmlns="" xmlns:a16="http://schemas.microsoft.com/office/drawing/2014/main" id="{4C50E3ED-73F5-4C30-B966-C790527A4F0A}"/>
                  </a:ext>
                </a:extLst>
              </p:cNvPr>
              <p:cNvSpPr/>
              <p:nvPr/>
            </p:nvSpPr>
            <p:spPr bwMode="auto">
              <a:xfrm>
                <a:off x="4889500" y="3035301"/>
                <a:ext cx="79375" cy="50800"/>
              </a:xfrm>
              <a:custGeom>
                <a:avLst/>
                <a:gdLst>
                  <a:gd name="T0" fmla="*/ 26 w 27"/>
                  <a:gd name="T1" fmla="*/ 8 h 17"/>
                  <a:gd name="T2" fmla="*/ 10 w 27"/>
                  <a:gd name="T3" fmla="*/ 2 h 17"/>
                  <a:gd name="T4" fmla="*/ 0 w 27"/>
                  <a:gd name="T5" fmla="*/ 17 h 17"/>
                  <a:gd name="T6" fmla="*/ 2 w 27"/>
                  <a:gd name="T7" fmla="*/ 17 h 17"/>
                  <a:gd name="T8" fmla="*/ 10 w 27"/>
                  <a:gd name="T9" fmla="*/ 4 h 17"/>
                  <a:gd name="T10" fmla="*/ 23 w 27"/>
                  <a:gd name="T11" fmla="*/ 10 h 17"/>
                  <a:gd name="T12" fmla="*/ 26 w 27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7">
                    <a:moveTo>
                      <a:pt x="26" y="8"/>
                    </a:moveTo>
                    <a:cubicBezTo>
                      <a:pt x="23" y="2"/>
                      <a:pt x="16" y="0"/>
                      <a:pt x="10" y="2"/>
                    </a:cubicBezTo>
                    <a:cubicBezTo>
                      <a:pt x="4" y="4"/>
                      <a:pt x="0" y="10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2"/>
                      <a:pt x="5" y="6"/>
                      <a:pt x="10" y="4"/>
                    </a:cubicBezTo>
                    <a:cubicBezTo>
                      <a:pt x="14" y="3"/>
                      <a:pt x="20" y="6"/>
                      <a:pt x="23" y="10"/>
                    </a:cubicBezTo>
                    <a:cubicBezTo>
                      <a:pt x="24" y="12"/>
                      <a:pt x="27" y="10"/>
                      <a:pt x="26" y="8"/>
                    </a:cubicBezTo>
                    <a:close/>
                  </a:path>
                </a:pathLst>
              </a:custGeom>
              <a:solidFill>
                <a:srgbClr val="384C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ïṥľiḋê">
                <a:extLst>
                  <a:ext uri="{FF2B5EF4-FFF2-40B4-BE49-F238E27FC236}">
                    <a16:creationId xmlns="" xmlns:a16="http://schemas.microsoft.com/office/drawing/2014/main" id="{0FA1E823-3447-43D4-AA6B-6357CB6864D1}"/>
                  </a:ext>
                </a:extLst>
              </p:cNvPr>
              <p:cNvSpPr/>
              <p:nvPr/>
            </p:nvSpPr>
            <p:spPr bwMode="auto">
              <a:xfrm>
                <a:off x="4176713" y="2800351"/>
                <a:ext cx="850900" cy="661988"/>
              </a:xfrm>
              <a:custGeom>
                <a:avLst/>
                <a:gdLst>
                  <a:gd name="T0" fmla="*/ 20 w 288"/>
                  <a:gd name="T1" fmla="*/ 137 h 224"/>
                  <a:gd name="T2" fmla="*/ 152 w 288"/>
                  <a:gd name="T3" fmla="*/ 104 h 224"/>
                  <a:gd name="T4" fmla="*/ 155 w 288"/>
                  <a:gd name="T5" fmla="*/ 54 h 224"/>
                  <a:gd name="T6" fmla="*/ 224 w 288"/>
                  <a:gd name="T7" fmla="*/ 33 h 224"/>
                  <a:gd name="T8" fmla="*/ 237 w 288"/>
                  <a:gd name="T9" fmla="*/ 6 h 224"/>
                  <a:gd name="T10" fmla="*/ 268 w 288"/>
                  <a:gd name="T11" fmla="*/ 7 h 224"/>
                  <a:gd name="T12" fmla="*/ 266 w 288"/>
                  <a:gd name="T13" fmla="*/ 62 h 224"/>
                  <a:gd name="T14" fmla="*/ 218 w 288"/>
                  <a:gd name="T15" fmla="*/ 80 h 224"/>
                  <a:gd name="T16" fmla="*/ 208 w 288"/>
                  <a:gd name="T17" fmla="*/ 134 h 224"/>
                  <a:gd name="T18" fmla="*/ 151 w 288"/>
                  <a:gd name="T19" fmla="*/ 215 h 224"/>
                  <a:gd name="T20" fmla="*/ 93 w 288"/>
                  <a:gd name="T21" fmla="*/ 224 h 224"/>
                  <a:gd name="T22" fmla="*/ 39 w 288"/>
                  <a:gd name="T23" fmla="*/ 213 h 224"/>
                  <a:gd name="T24" fmla="*/ 4 w 288"/>
                  <a:gd name="T25" fmla="*/ 177 h 224"/>
                  <a:gd name="T26" fmla="*/ 20 w 288"/>
                  <a:gd name="T27" fmla="*/ 13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" h="224">
                    <a:moveTo>
                      <a:pt x="20" y="137"/>
                    </a:moveTo>
                    <a:cubicBezTo>
                      <a:pt x="58" y="107"/>
                      <a:pt x="116" y="137"/>
                      <a:pt x="152" y="104"/>
                    </a:cubicBezTo>
                    <a:cubicBezTo>
                      <a:pt x="139" y="90"/>
                      <a:pt x="143" y="67"/>
                      <a:pt x="155" y="54"/>
                    </a:cubicBezTo>
                    <a:cubicBezTo>
                      <a:pt x="171" y="34"/>
                      <a:pt x="200" y="33"/>
                      <a:pt x="224" y="33"/>
                    </a:cubicBezTo>
                    <a:cubicBezTo>
                      <a:pt x="222" y="22"/>
                      <a:pt x="228" y="12"/>
                      <a:pt x="237" y="6"/>
                    </a:cubicBezTo>
                    <a:cubicBezTo>
                      <a:pt x="246" y="0"/>
                      <a:pt x="258" y="1"/>
                      <a:pt x="268" y="7"/>
                    </a:cubicBezTo>
                    <a:cubicBezTo>
                      <a:pt x="288" y="21"/>
                      <a:pt x="284" y="49"/>
                      <a:pt x="266" y="62"/>
                    </a:cubicBezTo>
                    <a:cubicBezTo>
                      <a:pt x="266" y="62"/>
                      <a:pt x="232" y="61"/>
                      <a:pt x="218" y="80"/>
                    </a:cubicBezTo>
                    <a:cubicBezTo>
                      <a:pt x="205" y="98"/>
                      <a:pt x="207" y="124"/>
                      <a:pt x="208" y="134"/>
                    </a:cubicBezTo>
                    <a:cubicBezTo>
                      <a:pt x="211" y="172"/>
                      <a:pt x="184" y="202"/>
                      <a:pt x="151" y="215"/>
                    </a:cubicBezTo>
                    <a:cubicBezTo>
                      <a:pt x="132" y="222"/>
                      <a:pt x="112" y="224"/>
                      <a:pt x="93" y="224"/>
                    </a:cubicBezTo>
                    <a:cubicBezTo>
                      <a:pt x="74" y="224"/>
                      <a:pt x="56" y="221"/>
                      <a:pt x="39" y="213"/>
                    </a:cubicBezTo>
                    <a:cubicBezTo>
                      <a:pt x="24" y="206"/>
                      <a:pt x="7" y="194"/>
                      <a:pt x="4" y="177"/>
                    </a:cubicBezTo>
                    <a:cubicBezTo>
                      <a:pt x="0" y="161"/>
                      <a:pt x="9" y="147"/>
                      <a:pt x="20" y="137"/>
                    </a:cubicBezTo>
                    <a:close/>
                  </a:path>
                </a:pathLst>
              </a:custGeom>
              <a:solidFill>
                <a:srgbClr val="EB6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š1iḓê">
                <a:extLst>
                  <a:ext uri="{FF2B5EF4-FFF2-40B4-BE49-F238E27FC236}">
                    <a16:creationId xmlns="" xmlns:a16="http://schemas.microsoft.com/office/drawing/2014/main" id="{20500168-37F2-426F-B0C4-C1FB317EDD56}"/>
                  </a:ext>
                </a:extLst>
              </p:cNvPr>
              <p:cNvSpPr/>
              <p:nvPr/>
            </p:nvSpPr>
            <p:spPr bwMode="auto">
              <a:xfrm>
                <a:off x="4895850" y="2817813"/>
                <a:ext cx="103188" cy="150813"/>
              </a:xfrm>
              <a:custGeom>
                <a:avLst/>
                <a:gdLst>
                  <a:gd name="T0" fmla="*/ 29 w 35"/>
                  <a:gd name="T1" fmla="*/ 16 h 51"/>
                  <a:gd name="T2" fmla="*/ 1 w 35"/>
                  <a:gd name="T3" fmla="*/ 2 h 51"/>
                  <a:gd name="T4" fmla="*/ 1 w 35"/>
                  <a:gd name="T5" fmla="*/ 4 h 51"/>
                  <a:gd name="T6" fmla="*/ 26 w 35"/>
                  <a:gd name="T7" fmla="*/ 18 h 51"/>
                  <a:gd name="T8" fmla="*/ 18 w 35"/>
                  <a:gd name="T9" fmla="*/ 47 h 51"/>
                  <a:gd name="T10" fmla="*/ 21 w 35"/>
                  <a:gd name="T11" fmla="*/ 49 h 51"/>
                  <a:gd name="T12" fmla="*/ 29 w 35"/>
                  <a:gd name="T13" fmla="*/ 1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29" y="16"/>
                    </a:moveTo>
                    <a:cubicBezTo>
                      <a:pt x="24" y="5"/>
                      <a:pt x="12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1" y="3"/>
                      <a:pt x="22" y="8"/>
                      <a:pt x="26" y="18"/>
                    </a:cubicBezTo>
                    <a:cubicBezTo>
                      <a:pt x="30" y="29"/>
                      <a:pt x="24" y="38"/>
                      <a:pt x="18" y="47"/>
                    </a:cubicBezTo>
                    <a:cubicBezTo>
                      <a:pt x="16" y="48"/>
                      <a:pt x="20" y="51"/>
                      <a:pt x="21" y="49"/>
                    </a:cubicBezTo>
                    <a:cubicBezTo>
                      <a:pt x="29" y="39"/>
                      <a:pt x="35" y="28"/>
                      <a:pt x="29" y="16"/>
                    </a:cubicBezTo>
                    <a:close/>
                  </a:path>
                </a:pathLst>
              </a:custGeom>
              <a:solidFill>
                <a:srgbClr val="F090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iṥlîḓè">
                <a:extLst>
                  <a:ext uri="{FF2B5EF4-FFF2-40B4-BE49-F238E27FC236}">
                    <a16:creationId xmlns="" xmlns:a16="http://schemas.microsoft.com/office/drawing/2014/main" id="{296DCC7A-781B-4CC7-BAA2-6EE72ACE2242}"/>
                  </a:ext>
                </a:extLst>
              </p:cNvPr>
              <p:cNvSpPr/>
              <p:nvPr/>
            </p:nvSpPr>
            <p:spPr bwMode="auto">
              <a:xfrm>
                <a:off x="4554538" y="2906713"/>
                <a:ext cx="257175" cy="192088"/>
              </a:xfrm>
              <a:custGeom>
                <a:avLst/>
                <a:gdLst>
                  <a:gd name="T0" fmla="*/ 86 w 87"/>
                  <a:gd name="T1" fmla="*/ 3 h 65"/>
                  <a:gd name="T2" fmla="*/ 30 w 87"/>
                  <a:gd name="T3" fmla="*/ 61 h 65"/>
                  <a:gd name="T4" fmla="*/ 38 w 87"/>
                  <a:gd name="T5" fmla="*/ 55 h 65"/>
                  <a:gd name="T6" fmla="*/ 46 w 87"/>
                  <a:gd name="T7" fmla="*/ 19 h 65"/>
                  <a:gd name="T8" fmla="*/ 86 w 87"/>
                  <a:gd name="T9" fmla="*/ 5 h 65"/>
                  <a:gd name="T10" fmla="*/ 86 w 87"/>
                  <a:gd name="T11" fmla="*/ 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5">
                    <a:moveTo>
                      <a:pt x="86" y="3"/>
                    </a:moveTo>
                    <a:cubicBezTo>
                      <a:pt x="56" y="0"/>
                      <a:pt x="0" y="26"/>
                      <a:pt x="30" y="61"/>
                    </a:cubicBezTo>
                    <a:cubicBezTo>
                      <a:pt x="34" y="65"/>
                      <a:pt x="41" y="60"/>
                      <a:pt x="38" y="55"/>
                    </a:cubicBezTo>
                    <a:cubicBezTo>
                      <a:pt x="27" y="41"/>
                      <a:pt x="31" y="29"/>
                      <a:pt x="46" y="19"/>
                    </a:cubicBezTo>
                    <a:cubicBezTo>
                      <a:pt x="58" y="12"/>
                      <a:pt x="72" y="7"/>
                      <a:pt x="86" y="5"/>
                    </a:cubicBezTo>
                    <a:cubicBezTo>
                      <a:pt x="87" y="5"/>
                      <a:pt x="87" y="3"/>
                      <a:pt x="86" y="3"/>
                    </a:cubicBezTo>
                    <a:close/>
                  </a:path>
                </a:pathLst>
              </a:custGeom>
              <a:solidFill>
                <a:srgbClr val="F090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íṥ1îḋe">
                <a:extLst>
                  <a:ext uri="{FF2B5EF4-FFF2-40B4-BE49-F238E27FC236}">
                    <a16:creationId xmlns="" xmlns:a16="http://schemas.microsoft.com/office/drawing/2014/main" id="{D67CA88E-EA1F-4E1A-9B3E-6D826CA31370}"/>
                  </a:ext>
                </a:extLst>
              </p:cNvPr>
              <p:cNvSpPr/>
              <p:nvPr/>
            </p:nvSpPr>
            <p:spPr bwMode="auto">
              <a:xfrm>
                <a:off x="4211638" y="3267076"/>
                <a:ext cx="547688" cy="179388"/>
              </a:xfrm>
              <a:custGeom>
                <a:avLst/>
                <a:gdLst>
                  <a:gd name="T0" fmla="*/ 172 w 185"/>
                  <a:gd name="T1" fmla="*/ 5 h 61"/>
                  <a:gd name="T2" fmla="*/ 6 w 185"/>
                  <a:gd name="T3" fmla="*/ 26 h 61"/>
                  <a:gd name="T4" fmla="*/ 2 w 185"/>
                  <a:gd name="T5" fmla="*/ 30 h 61"/>
                  <a:gd name="T6" fmla="*/ 98 w 185"/>
                  <a:gd name="T7" fmla="*/ 57 h 61"/>
                  <a:gd name="T8" fmla="*/ 181 w 185"/>
                  <a:gd name="T9" fmla="*/ 11 h 61"/>
                  <a:gd name="T10" fmla="*/ 172 w 185"/>
                  <a:gd name="T11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61">
                    <a:moveTo>
                      <a:pt x="172" y="5"/>
                    </a:moveTo>
                    <a:cubicBezTo>
                      <a:pt x="137" y="54"/>
                      <a:pt x="52" y="61"/>
                      <a:pt x="6" y="26"/>
                    </a:cubicBezTo>
                    <a:cubicBezTo>
                      <a:pt x="3" y="24"/>
                      <a:pt x="0" y="28"/>
                      <a:pt x="2" y="30"/>
                    </a:cubicBezTo>
                    <a:cubicBezTo>
                      <a:pt x="26" y="55"/>
                      <a:pt x="64" y="60"/>
                      <a:pt x="98" y="57"/>
                    </a:cubicBezTo>
                    <a:cubicBezTo>
                      <a:pt x="131" y="54"/>
                      <a:pt x="163" y="40"/>
                      <a:pt x="181" y="11"/>
                    </a:cubicBezTo>
                    <a:cubicBezTo>
                      <a:pt x="185" y="5"/>
                      <a:pt x="176" y="0"/>
                      <a:pt x="172" y="5"/>
                    </a:cubicBezTo>
                    <a:close/>
                  </a:path>
                </a:pathLst>
              </a:custGeom>
              <a:solidFill>
                <a:srgbClr val="F090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s1îďè">
                <a:extLst>
                  <a:ext uri="{FF2B5EF4-FFF2-40B4-BE49-F238E27FC236}">
                    <a16:creationId xmlns="" xmlns:a16="http://schemas.microsoft.com/office/drawing/2014/main" id="{982FF431-A952-4ABD-91A6-71560DF77DA7}"/>
                  </a:ext>
                </a:extLst>
              </p:cNvPr>
              <p:cNvSpPr/>
              <p:nvPr/>
            </p:nvSpPr>
            <p:spPr bwMode="auto">
              <a:xfrm>
                <a:off x="5291138" y="2592388"/>
                <a:ext cx="133350" cy="157163"/>
              </a:xfrm>
              <a:custGeom>
                <a:avLst/>
                <a:gdLst>
                  <a:gd name="T0" fmla="*/ 32 w 45"/>
                  <a:gd name="T1" fmla="*/ 2 h 53"/>
                  <a:gd name="T2" fmla="*/ 21 w 45"/>
                  <a:gd name="T3" fmla="*/ 14 h 53"/>
                  <a:gd name="T4" fmla="*/ 12 w 45"/>
                  <a:gd name="T5" fmla="*/ 25 h 53"/>
                  <a:gd name="T6" fmla="*/ 4 w 45"/>
                  <a:gd name="T7" fmla="*/ 21 h 53"/>
                  <a:gd name="T8" fmla="*/ 1 w 45"/>
                  <a:gd name="T9" fmla="*/ 23 h 53"/>
                  <a:gd name="T10" fmla="*/ 7 w 45"/>
                  <a:gd name="T11" fmla="*/ 51 h 53"/>
                  <a:gd name="T12" fmla="*/ 22 w 45"/>
                  <a:gd name="T13" fmla="*/ 52 h 53"/>
                  <a:gd name="T14" fmla="*/ 32 w 45"/>
                  <a:gd name="T15" fmla="*/ 28 h 53"/>
                  <a:gd name="T16" fmla="*/ 43 w 45"/>
                  <a:gd name="T17" fmla="*/ 15 h 53"/>
                  <a:gd name="T18" fmla="*/ 32 w 45"/>
                  <a:gd name="T19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53">
                    <a:moveTo>
                      <a:pt x="32" y="2"/>
                    </a:moveTo>
                    <a:cubicBezTo>
                      <a:pt x="26" y="4"/>
                      <a:pt x="24" y="9"/>
                      <a:pt x="21" y="14"/>
                    </a:cubicBezTo>
                    <a:cubicBezTo>
                      <a:pt x="19" y="17"/>
                      <a:pt x="16" y="23"/>
                      <a:pt x="12" y="25"/>
                    </a:cubicBezTo>
                    <a:cubicBezTo>
                      <a:pt x="6" y="28"/>
                      <a:pt x="7" y="25"/>
                      <a:pt x="4" y="21"/>
                    </a:cubicBezTo>
                    <a:cubicBezTo>
                      <a:pt x="3" y="20"/>
                      <a:pt x="1" y="21"/>
                      <a:pt x="1" y="23"/>
                    </a:cubicBezTo>
                    <a:cubicBezTo>
                      <a:pt x="0" y="33"/>
                      <a:pt x="8" y="41"/>
                      <a:pt x="7" y="51"/>
                    </a:cubicBezTo>
                    <a:cubicBezTo>
                      <a:pt x="12" y="53"/>
                      <a:pt x="17" y="53"/>
                      <a:pt x="22" y="52"/>
                    </a:cubicBezTo>
                    <a:cubicBezTo>
                      <a:pt x="22" y="51"/>
                      <a:pt x="21" y="41"/>
                      <a:pt x="32" y="28"/>
                    </a:cubicBezTo>
                    <a:cubicBezTo>
                      <a:pt x="36" y="24"/>
                      <a:pt x="41" y="20"/>
                      <a:pt x="43" y="15"/>
                    </a:cubicBezTo>
                    <a:cubicBezTo>
                      <a:pt x="45" y="7"/>
                      <a:pt x="40" y="0"/>
                      <a:pt x="32" y="2"/>
                    </a:cubicBezTo>
                    <a:close/>
                  </a:path>
                </a:pathLst>
              </a:custGeom>
              <a:solidFill>
                <a:srgbClr val="F9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šļiḋé">
                <a:extLst>
                  <a:ext uri="{FF2B5EF4-FFF2-40B4-BE49-F238E27FC236}">
                    <a16:creationId xmlns="" xmlns:a16="http://schemas.microsoft.com/office/drawing/2014/main" id="{131AEB5A-159C-4287-BF0A-3560073DF02D}"/>
                  </a:ext>
                </a:extLst>
              </p:cNvPr>
              <p:cNvSpPr/>
              <p:nvPr/>
            </p:nvSpPr>
            <p:spPr bwMode="auto">
              <a:xfrm>
                <a:off x="4570413" y="2736851"/>
                <a:ext cx="788988" cy="1903413"/>
              </a:xfrm>
              <a:custGeom>
                <a:avLst/>
                <a:gdLst>
                  <a:gd name="T0" fmla="*/ 163 w 267"/>
                  <a:gd name="T1" fmla="*/ 644 h 644"/>
                  <a:gd name="T2" fmla="*/ 154 w 267"/>
                  <a:gd name="T3" fmla="*/ 389 h 644"/>
                  <a:gd name="T4" fmla="*/ 154 w 267"/>
                  <a:gd name="T5" fmla="*/ 389 h 644"/>
                  <a:gd name="T6" fmla="*/ 154 w 267"/>
                  <a:gd name="T7" fmla="*/ 332 h 644"/>
                  <a:gd name="T8" fmla="*/ 156 w 267"/>
                  <a:gd name="T9" fmla="*/ 309 h 644"/>
                  <a:gd name="T10" fmla="*/ 184 w 267"/>
                  <a:gd name="T11" fmla="*/ 270 h 644"/>
                  <a:gd name="T12" fmla="*/ 153 w 267"/>
                  <a:gd name="T13" fmla="*/ 224 h 644"/>
                  <a:gd name="T14" fmla="*/ 267 w 267"/>
                  <a:gd name="T15" fmla="*/ 1 h 644"/>
                  <a:gd name="T16" fmla="*/ 251 w 267"/>
                  <a:gd name="T17" fmla="*/ 0 h 644"/>
                  <a:gd name="T18" fmla="*/ 188 w 267"/>
                  <a:gd name="T19" fmla="*/ 145 h 644"/>
                  <a:gd name="T20" fmla="*/ 97 w 267"/>
                  <a:gd name="T21" fmla="*/ 199 h 644"/>
                  <a:gd name="T22" fmla="*/ 42 w 267"/>
                  <a:gd name="T23" fmla="*/ 251 h 644"/>
                  <a:gd name="T24" fmla="*/ 48 w 267"/>
                  <a:gd name="T25" fmla="*/ 283 h 644"/>
                  <a:gd name="T26" fmla="*/ 58 w 267"/>
                  <a:gd name="T27" fmla="*/ 319 h 644"/>
                  <a:gd name="T28" fmla="*/ 79 w 267"/>
                  <a:gd name="T29" fmla="*/ 393 h 644"/>
                  <a:gd name="T30" fmla="*/ 12 w 267"/>
                  <a:gd name="T31" fmla="*/ 497 h 644"/>
                  <a:gd name="T32" fmla="*/ 25 w 267"/>
                  <a:gd name="T33" fmla="*/ 644 h 644"/>
                  <a:gd name="T34" fmla="*/ 163 w 267"/>
                  <a:gd name="T35" fmla="*/ 644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7" h="644">
                    <a:moveTo>
                      <a:pt x="163" y="644"/>
                    </a:moveTo>
                    <a:cubicBezTo>
                      <a:pt x="168" y="598"/>
                      <a:pt x="191" y="493"/>
                      <a:pt x="154" y="389"/>
                    </a:cubicBezTo>
                    <a:cubicBezTo>
                      <a:pt x="154" y="389"/>
                      <a:pt x="154" y="389"/>
                      <a:pt x="154" y="389"/>
                    </a:cubicBezTo>
                    <a:cubicBezTo>
                      <a:pt x="154" y="332"/>
                      <a:pt x="154" y="332"/>
                      <a:pt x="154" y="332"/>
                    </a:cubicBezTo>
                    <a:cubicBezTo>
                      <a:pt x="155" y="332"/>
                      <a:pt x="156" y="309"/>
                      <a:pt x="156" y="309"/>
                    </a:cubicBezTo>
                    <a:cubicBezTo>
                      <a:pt x="166" y="297"/>
                      <a:pt x="187" y="288"/>
                      <a:pt x="184" y="270"/>
                    </a:cubicBezTo>
                    <a:cubicBezTo>
                      <a:pt x="182" y="260"/>
                      <a:pt x="156" y="245"/>
                      <a:pt x="153" y="224"/>
                    </a:cubicBezTo>
                    <a:cubicBezTo>
                      <a:pt x="243" y="153"/>
                      <a:pt x="265" y="75"/>
                      <a:pt x="267" y="1"/>
                    </a:cubicBezTo>
                    <a:cubicBezTo>
                      <a:pt x="261" y="1"/>
                      <a:pt x="256" y="0"/>
                      <a:pt x="251" y="0"/>
                    </a:cubicBezTo>
                    <a:cubicBezTo>
                      <a:pt x="242" y="53"/>
                      <a:pt x="222" y="105"/>
                      <a:pt x="188" y="145"/>
                    </a:cubicBezTo>
                    <a:cubicBezTo>
                      <a:pt x="165" y="173"/>
                      <a:pt x="132" y="192"/>
                      <a:pt x="97" y="199"/>
                    </a:cubicBezTo>
                    <a:cubicBezTo>
                      <a:pt x="64" y="206"/>
                      <a:pt x="43" y="219"/>
                      <a:pt x="42" y="251"/>
                    </a:cubicBezTo>
                    <a:cubicBezTo>
                      <a:pt x="41" y="262"/>
                      <a:pt x="45" y="273"/>
                      <a:pt x="48" y="283"/>
                    </a:cubicBezTo>
                    <a:cubicBezTo>
                      <a:pt x="51" y="295"/>
                      <a:pt x="55" y="307"/>
                      <a:pt x="58" y="319"/>
                    </a:cubicBezTo>
                    <a:cubicBezTo>
                      <a:pt x="65" y="344"/>
                      <a:pt x="72" y="368"/>
                      <a:pt x="79" y="393"/>
                    </a:cubicBezTo>
                    <a:cubicBezTo>
                      <a:pt x="48" y="421"/>
                      <a:pt x="22" y="456"/>
                      <a:pt x="12" y="497"/>
                    </a:cubicBezTo>
                    <a:cubicBezTo>
                      <a:pt x="0" y="546"/>
                      <a:pt x="13" y="597"/>
                      <a:pt x="25" y="644"/>
                    </a:cubicBezTo>
                    <a:lnTo>
                      <a:pt x="163" y="644"/>
                    </a:lnTo>
                    <a:close/>
                  </a:path>
                </a:pathLst>
              </a:custGeom>
              <a:solidFill>
                <a:srgbClr val="4A6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s1îḍé">
                <a:extLst>
                  <a:ext uri="{FF2B5EF4-FFF2-40B4-BE49-F238E27FC236}">
                    <a16:creationId xmlns="" xmlns:a16="http://schemas.microsoft.com/office/drawing/2014/main" id="{4A72A7EF-72D3-41C3-AC64-83596E530EBA}"/>
                  </a:ext>
                </a:extLst>
              </p:cNvPr>
              <p:cNvSpPr/>
              <p:nvPr/>
            </p:nvSpPr>
            <p:spPr bwMode="auto">
              <a:xfrm>
                <a:off x="4927600" y="3398838"/>
                <a:ext cx="136525" cy="77788"/>
              </a:xfrm>
              <a:custGeom>
                <a:avLst/>
                <a:gdLst>
                  <a:gd name="T0" fmla="*/ 0 w 46"/>
                  <a:gd name="T1" fmla="*/ 14 h 26"/>
                  <a:gd name="T2" fmla="*/ 35 w 46"/>
                  <a:gd name="T3" fmla="*/ 21 h 26"/>
                  <a:gd name="T4" fmla="*/ 46 w 46"/>
                  <a:gd name="T5" fmla="*/ 26 h 26"/>
                  <a:gd name="T6" fmla="*/ 32 w 46"/>
                  <a:gd name="T7" fmla="*/ 0 h 26"/>
                  <a:gd name="T8" fmla="*/ 0 w 46"/>
                  <a:gd name="T9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6">
                    <a:moveTo>
                      <a:pt x="0" y="14"/>
                    </a:moveTo>
                    <a:cubicBezTo>
                      <a:pt x="7" y="20"/>
                      <a:pt x="30" y="19"/>
                      <a:pt x="35" y="21"/>
                    </a:cubicBezTo>
                    <a:cubicBezTo>
                      <a:pt x="39" y="22"/>
                      <a:pt x="43" y="24"/>
                      <a:pt x="46" y="26"/>
                    </a:cubicBezTo>
                    <a:cubicBezTo>
                      <a:pt x="40" y="19"/>
                      <a:pt x="33" y="10"/>
                      <a:pt x="32" y="0"/>
                    </a:cubicBezTo>
                    <a:cubicBezTo>
                      <a:pt x="21" y="8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385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íṣ1ïdé">
                <a:extLst>
                  <a:ext uri="{FF2B5EF4-FFF2-40B4-BE49-F238E27FC236}">
                    <a16:creationId xmlns="" xmlns:a16="http://schemas.microsoft.com/office/drawing/2014/main" id="{8488B77A-C4F0-4F25-80E7-6EADDE212D41}"/>
                  </a:ext>
                </a:extLst>
              </p:cNvPr>
              <p:cNvSpPr/>
              <p:nvPr/>
            </p:nvSpPr>
            <p:spPr bwMode="auto">
              <a:xfrm>
                <a:off x="4619625" y="3957638"/>
                <a:ext cx="212725" cy="422275"/>
              </a:xfrm>
              <a:custGeom>
                <a:avLst/>
                <a:gdLst>
                  <a:gd name="T0" fmla="*/ 59 w 72"/>
                  <a:gd name="T1" fmla="*/ 3 h 143"/>
                  <a:gd name="T2" fmla="*/ 0 w 72"/>
                  <a:gd name="T3" fmla="*/ 118 h 143"/>
                  <a:gd name="T4" fmla="*/ 40 w 72"/>
                  <a:gd name="T5" fmla="*/ 118 h 143"/>
                  <a:gd name="T6" fmla="*/ 45 w 72"/>
                  <a:gd name="T7" fmla="*/ 63 h 143"/>
                  <a:gd name="T8" fmla="*/ 69 w 72"/>
                  <a:gd name="T9" fmla="*/ 13 h 143"/>
                  <a:gd name="T10" fmla="*/ 59 w 72"/>
                  <a:gd name="T11" fmla="*/ 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143">
                    <a:moveTo>
                      <a:pt x="59" y="3"/>
                    </a:moveTo>
                    <a:cubicBezTo>
                      <a:pt x="19" y="23"/>
                      <a:pt x="0" y="76"/>
                      <a:pt x="0" y="118"/>
                    </a:cubicBezTo>
                    <a:cubicBezTo>
                      <a:pt x="1" y="143"/>
                      <a:pt x="41" y="143"/>
                      <a:pt x="40" y="118"/>
                    </a:cubicBezTo>
                    <a:cubicBezTo>
                      <a:pt x="39" y="99"/>
                      <a:pt x="40" y="81"/>
                      <a:pt x="45" y="63"/>
                    </a:cubicBezTo>
                    <a:cubicBezTo>
                      <a:pt x="51" y="45"/>
                      <a:pt x="60" y="30"/>
                      <a:pt x="69" y="13"/>
                    </a:cubicBezTo>
                    <a:cubicBezTo>
                      <a:pt x="72" y="7"/>
                      <a:pt x="65" y="0"/>
                      <a:pt x="59" y="3"/>
                    </a:cubicBezTo>
                    <a:close/>
                  </a:path>
                </a:pathLst>
              </a:custGeom>
              <a:solidFill>
                <a:srgbClr val="5B7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ïṣ1ïḋe">
                <a:extLst>
                  <a:ext uri="{FF2B5EF4-FFF2-40B4-BE49-F238E27FC236}">
                    <a16:creationId xmlns="" xmlns:a16="http://schemas.microsoft.com/office/drawing/2014/main" id="{A47B28B7-B4B0-4C2D-BB86-A0EECF265E10}"/>
                  </a:ext>
                </a:extLst>
              </p:cNvPr>
              <p:cNvSpPr/>
              <p:nvPr/>
            </p:nvSpPr>
            <p:spPr bwMode="auto">
              <a:xfrm>
                <a:off x="4702175" y="3360738"/>
                <a:ext cx="128588" cy="198438"/>
              </a:xfrm>
              <a:custGeom>
                <a:avLst/>
                <a:gdLst>
                  <a:gd name="T0" fmla="*/ 39 w 43"/>
                  <a:gd name="T1" fmla="*/ 1 h 67"/>
                  <a:gd name="T2" fmla="*/ 11 w 43"/>
                  <a:gd name="T3" fmla="*/ 59 h 67"/>
                  <a:gd name="T4" fmla="*/ 23 w 43"/>
                  <a:gd name="T5" fmla="*/ 51 h 67"/>
                  <a:gd name="T6" fmla="*/ 41 w 43"/>
                  <a:gd name="T7" fmla="*/ 6 h 67"/>
                  <a:gd name="T8" fmla="*/ 39 w 43"/>
                  <a:gd name="T9" fmla="*/ 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7">
                    <a:moveTo>
                      <a:pt x="39" y="1"/>
                    </a:moveTo>
                    <a:cubicBezTo>
                      <a:pt x="12" y="7"/>
                      <a:pt x="0" y="34"/>
                      <a:pt x="11" y="59"/>
                    </a:cubicBezTo>
                    <a:cubicBezTo>
                      <a:pt x="14" y="67"/>
                      <a:pt x="28" y="60"/>
                      <a:pt x="23" y="51"/>
                    </a:cubicBezTo>
                    <a:cubicBezTo>
                      <a:pt x="14" y="33"/>
                      <a:pt x="22" y="14"/>
                      <a:pt x="41" y="6"/>
                    </a:cubicBezTo>
                    <a:cubicBezTo>
                      <a:pt x="43" y="4"/>
                      <a:pt x="41" y="0"/>
                      <a:pt x="39" y="1"/>
                    </a:cubicBezTo>
                    <a:close/>
                  </a:path>
                </a:pathLst>
              </a:custGeom>
              <a:solidFill>
                <a:srgbClr val="5B7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ślíďe">
                <a:extLst>
                  <a:ext uri="{FF2B5EF4-FFF2-40B4-BE49-F238E27FC236}">
                    <a16:creationId xmlns="" xmlns:a16="http://schemas.microsoft.com/office/drawing/2014/main" id="{9C9B3022-D8AF-4DF2-B5B5-2B427E1D0AE2}"/>
                  </a:ext>
                </a:extLst>
              </p:cNvPr>
              <p:cNvSpPr/>
              <p:nvPr/>
            </p:nvSpPr>
            <p:spPr bwMode="auto">
              <a:xfrm>
                <a:off x="5441950" y="5075238"/>
                <a:ext cx="252413" cy="250825"/>
              </a:xfrm>
              <a:custGeom>
                <a:avLst/>
                <a:gdLst>
                  <a:gd name="T0" fmla="*/ 42 w 85"/>
                  <a:gd name="T1" fmla="*/ 0 h 85"/>
                  <a:gd name="T2" fmla="*/ 0 w 85"/>
                  <a:gd name="T3" fmla="*/ 85 h 85"/>
                  <a:gd name="T4" fmla="*/ 10 w 85"/>
                  <a:gd name="T5" fmla="*/ 85 h 85"/>
                  <a:gd name="T6" fmla="*/ 85 w 85"/>
                  <a:gd name="T7" fmla="*/ 0 h 85"/>
                  <a:gd name="T8" fmla="*/ 42 w 85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42" y="0"/>
                    </a:moveTo>
                    <a:cubicBezTo>
                      <a:pt x="27" y="31"/>
                      <a:pt x="4" y="77"/>
                      <a:pt x="0" y="85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10" y="85"/>
                      <a:pt x="53" y="43"/>
                      <a:pt x="85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415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śḻîḋê">
                <a:extLst>
                  <a:ext uri="{FF2B5EF4-FFF2-40B4-BE49-F238E27FC236}">
                    <a16:creationId xmlns="" xmlns:a16="http://schemas.microsoft.com/office/drawing/2014/main" id="{0C6FC606-FA6C-4751-AAB7-CD39BC602F6A}"/>
                  </a:ext>
                </a:extLst>
              </p:cNvPr>
              <p:cNvSpPr/>
              <p:nvPr/>
            </p:nvSpPr>
            <p:spPr bwMode="auto">
              <a:xfrm>
                <a:off x="5262563" y="4649788"/>
                <a:ext cx="939800" cy="676275"/>
              </a:xfrm>
              <a:custGeom>
                <a:avLst/>
                <a:gdLst>
                  <a:gd name="T0" fmla="*/ 284 w 318"/>
                  <a:gd name="T1" fmla="*/ 15 h 229"/>
                  <a:gd name="T2" fmla="*/ 144 w 318"/>
                  <a:gd name="T3" fmla="*/ 42 h 229"/>
                  <a:gd name="T4" fmla="*/ 132 w 318"/>
                  <a:gd name="T5" fmla="*/ 0 h 229"/>
                  <a:gd name="T6" fmla="*/ 46 w 318"/>
                  <a:gd name="T7" fmla="*/ 13 h 229"/>
                  <a:gd name="T8" fmla="*/ 3 w 318"/>
                  <a:gd name="T9" fmla="*/ 99 h 229"/>
                  <a:gd name="T10" fmla="*/ 39 w 318"/>
                  <a:gd name="T11" fmla="*/ 149 h 229"/>
                  <a:gd name="T12" fmla="*/ 56 w 318"/>
                  <a:gd name="T13" fmla="*/ 153 h 229"/>
                  <a:gd name="T14" fmla="*/ 201 w 318"/>
                  <a:gd name="T15" fmla="*/ 134 h 229"/>
                  <a:gd name="T16" fmla="*/ 226 w 318"/>
                  <a:gd name="T17" fmla="*/ 117 h 229"/>
                  <a:gd name="T18" fmla="*/ 173 w 318"/>
                  <a:gd name="T19" fmla="*/ 229 h 229"/>
                  <a:gd name="T20" fmla="*/ 185 w 318"/>
                  <a:gd name="T21" fmla="*/ 229 h 229"/>
                  <a:gd name="T22" fmla="*/ 314 w 318"/>
                  <a:gd name="T23" fmla="*/ 55 h 229"/>
                  <a:gd name="T24" fmla="*/ 284 w 318"/>
                  <a:gd name="T25" fmla="*/ 15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229">
                    <a:moveTo>
                      <a:pt x="284" y="15"/>
                    </a:moveTo>
                    <a:cubicBezTo>
                      <a:pt x="234" y="14"/>
                      <a:pt x="164" y="34"/>
                      <a:pt x="144" y="42"/>
                    </a:cubicBezTo>
                    <a:cubicBezTo>
                      <a:pt x="142" y="36"/>
                      <a:pt x="134" y="7"/>
                      <a:pt x="132" y="0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30" y="35"/>
                      <a:pt x="7" y="72"/>
                      <a:pt x="3" y="99"/>
                    </a:cubicBezTo>
                    <a:cubicBezTo>
                      <a:pt x="0" y="122"/>
                      <a:pt x="12" y="148"/>
                      <a:pt x="39" y="149"/>
                    </a:cubicBezTo>
                    <a:cubicBezTo>
                      <a:pt x="45" y="149"/>
                      <a:pt x="50" y="151"/>
                      <a:pt x="56" y="153"/>
                    </a:cubicBezTo>
                    <a:cubicBezTo>
                      <a:pt x="100" y="166"/>
                      <a:pt x="165" y="155"/>
                      <a:pt x="201" y="134"/>
                    </a:cubicBezTo>
                    <a:cubicBezTo>
                      <a:pt x="210" y="129"/>
                      <a:pt x="218" y="123"/>
                      <a:pt x="226" y="117"/>
                    </a:cubicBezTo>
                    <a:cubicBezTo>
                      <a:pt x="223" y="131"/>
                      <a:pt x="178" y="217"/>
                      <a:pt x="173" y="229"/>
                    </a:cubicBezTo>
                    <a:cubicBezTo>
                      <a:pt x="185" y="229"/>
                      <a:pt x="185" y="229"/>
                      <a:pt x="185" y="229"/>
                    </a:cubicBezTo>
                    <a:cubicBezTo>
                      <a:pt x="185" y="229"/>
                      <a:pt x="307" y="84"/>
                      <a:pt x="314" y="55"/>
                    </a:cubicBezTo>
                    <a:cubicBezTo>
                      <a:pt x="318" y="37"/>
                      <a:pt x="309" y="16"/>
                      <a:pt x="284" y="15"/>
                    </a:cubicBezTo>
                    <a:close/>
                  </a:path>
                </a:pathLst>
              </a:custGeom>
              <a:solidFill>
                <a:srgbClr val="4A6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íşlîḑé">
                <a:extLst>
                  <a:ext uri="{FF2B5EF4-FFF2-40B4-BE49-F238E27FC236}">
                    <a16:creationId xmlns="" xmlns:a16="http://schemas.microsoft.com/office/drawing/2014/main" id="{E90BC9FD-15F9-4CC9-97BF-F8D190385D91}"/>
                  </a:ext>
                </a:extLst>
              </p:cNvPr>
              <p:cNvSpPr/>
              <p:nvPr/>
            </p:nvSpPr>
            <p:spPr bwMode="auto">
              <a:xfrm>
                <a:off x="5351463" y="4749801"/>
                <a:ext cx="96838" cy="328613"/>
              </a:xfrm>
              <a:custGeom>
                <a:avLst/>
                <a:gdLst>
                  <a:gd name="T0" fmla="*/ 31 w 33"/>
                  <a:gd name="T1" fmla="*/ 1 h 111"/>
                  <a:gd name="T2" fmla="*/ 12 w 33"/>
                  <a:gd name="T3" fmla="*/ 109 h 111"/>
                  <a:gd name="T4" fmla="*/ 16 w 33"/>
                  <a:gd name="T5" fmla="*/ 108 h 111"/>
                  <a:gd name="T6" fmla="*/ 32 w 33"/>
                  <a:gd name="T7" fmla="*/ 2 h 111"/>
                  <a:gd name="T8" fmla="*/ 31 w 33"/>
                  <a:gd name="T9" fmla="*/ 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1">
                    <a:moveTo>
                      <a:pt x="31" y="1"/>
                    </a:moveTo>
                    <a:cubicBezTo>
                      <a:pt x="7" y="32"/>
                      <a:pt x="0" y="72"/>
                      <a:pt x="12" y="109"/>
                    </a:cubicBezTo>
                    <a:cubicBezTo>
                      <a:pt x="13" y="111"/>
                      <a:pt x="17" y="110"/>
                      <a:pt x="16" y="108"/>
                    </a:cubicBezTo>
                    <a:cubicBezTo>
                      <a:pt x="4" y="72"/>
                      <a:pt x="10" y="33"/>
                      <a:pt x="32" y="2"/>
                    </a:cubicBezTo>
                    <a:cubicBezTo>
                      <a:pt x="33" y="1"/>
                      <a:pt x="31" y="0"/>
                      <a:pt x="31" y="1"/>
                    </a:cubicBezTo>
                    <a:close/>
                  </a:path>
                </a:pathLst>
              </a:custGeom>
              <a:solidFill>
                <a:srgbClr val="395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ŝ1îḋé">
                <a:extLst>
                  <a:ext uri="{FF2B5EF4-FFF2-40B4-BE49-F238E27FC236}">
                    <a16:creationId xmlns="" xmlns:a16="http://schemas.microsoft.com/office/drawing/2014/main" id="{CA0E8461-3B36-4376-80A4-E9DFA2906A34}"/>
                  </a:ext>
                </a:extLst>
              </p:cNvPr>
              <p:cNvSpPr/>
              <p:nvPr/>
            </p:nvSpPr>
            <p:spPr bwMode="auto">
              <a:xfrm>
                <a:off x="5561013" y="4656138"/>
                <a:ext cx="547688" cy="658813"/>
              </a:xfrm>
              <a:custGeom>
                <a:avLst/>
                <a:gdLst>
                  <a:gd name="T0" fmla="*/ 175 w 185"/>
                  <a:gd name="T1" fmla="*/ 42 h 223"/>
                  <a:gd name="T2" fmla="*/ 145 w 185"/>
                  <a:gd name="T3" fmla="*/ 53 h 223"/>
                  <a:gd name="T4" fmla="*/ 103 w 185"/>
                  <a:gd name="T5" fmla="*/ 74 h 223"/>
                  <a:gd name="T6" fmla="*/ 63 w 185"/>
                  <a:gd name="T7" fmla="*/ 94 h 223"/>
                  <a:gd name="T8" fmla="*/ 43 w 185"/>
                  <a:gd name="T9" fmla="*/ 105 h 223"/>
                  <a:gd name="T10" fmla="*/ 31 w 185"/>
                  <a:gd name="T11" fmla="*/ 110 h 223"/>
                  <a:gd name="T12" fmla="*/ 21 w 185"/>
                  <a:gd name="T13" fmla="*/ 97 h 223"/>
                  <a:gd name="T14" fmla="*/ 14 w 185"/>
                  <a:gd name="T15" fmla="*/ 56 h 223"/>
                  <a:gd name="T16" fmla="*/ 14 w 185"/>
                  <a:gd name="T17" fmla="*/ 54 h 223"/>
                  <a:gd name="T18" fmla="*/ 14 w 185"/>
                  <a:gd name="T19" fmla="*/ 54 h 223"/>
                  <a:gd name="T20" fmla="*/ 29 w 185"/>
                  <a:gd name="T21" fmla="*/ 2 h 223"/>
                  <a:gd name="T22" fmla="*/ 25 w 185"/>
                  <a:gd name="T23" fmla="*/ 3 h 223"/>
                  <a:gd name="T24" fmla="*/ 13 w 185"/>
                  <a:gd name="T25" fmla="*/ 52 h 223"/>
                  <a:gd name="T26" fmla="*/ 2 w 185"/>
                  <a:gd name="T27" fmla="*/ 15 h 223"/>
                  <a:gd name="T28" fmla="*/ 1 w 185"/>
                  <a:gd name="T29" fmla="*/ 15 h 223"/>
                  <a:gd name="T30" fmla="*/ 15 w 185"/>
                  <a:gd name="T31" fmla="*/ 92 h 223"/>
                  <a:gd name="T32" fmla="*/ 26 w 185"/>
                  <a:gd name="T33" fmla="*/ 115 h 223"/>
                  <a:gd name="T34" fmla="*/ 49 w 185"/>
                  <a:gd name="T35" fmla="*/ 107 h 223"/>
                  <a:gd name="T36" fmla="*/ 125 w 185"/>
                  <a:gd name="T37" fmla="*/ 69 h 223"/>
                  <a:gd name="T38" fmla="*/ 161 w 185"/>
                  <a:gd name="T39" fmla="*/ 51 h 223"/>
                  <a:gd name="T40" fmla="*/ 171 w 185"/>
                  <a:gd name="T41" fmla="*/ 48 h 223"/>
                  <a:gd name="T42" fmla="*/ 172 w 185"/>
                  <a:gd name="T43" fmla="*/ 61 h 223"/>
                  <a:gd name="T44" fmla="*/ 79 w 185"/>
                  <a:gd name="T45" fmla="*/ 223 h 223"/>
                  <a:gd name="T46" fmla="*/ 84 w 185"/>
                  <a:gd name="T47" fmla="*/ 223 h 223"/>
                  <a:gd name="T48" fmla="*/ 182 w 185"/>
                  <a:gd name="T49" fmla="*/ 54 h 223"/>
                  <a:gd name="T50" fmla="*/ 175 w 185"/>
                  <a:gd name="T51" fmla="*/ 4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223">
                    <a:moveTo>
                      <a:pt x="175" y="42"/>
                    </a:moveTo>
                    <a:cubicBezTo>
                      <a:pt x="165" y="41"/>
                      <a:pt x="154" y="49"/>
                      <a:pt x="145" y="53"/>
                    </a:cubicBezTo>
                    <a:cubicBezTo>
                      <a:pt x="131" y="60"/>
                      <a:pt x="117" y="67"/>
                      <a:pt x="103" y="74"/>
                    </a:cubicBezTo>
                    <a:cubicBezTo>
                      <a:pt x="90" y="81"/>
                      <a:pt x="77" y="88"/>
                      <a:pt x="63" y="94"/>
                    </a:cubicBezTo>
                    <a:cubicBezTo>
                      <a:pt x="57" y="98"/>
                      <a:pt x="50" y="101"/>
                      <a:pt x="43" y="105"/>
                    </a:cubicBezTo>
                    <a:cubicBezTo>
                      <a:pt x="40" y="106"/>
                      <a:pt x="34" y="110"/>
                      <a:pt x="31" y="110"/>
                    </a:cubicBezTo>
                    <a:cubicBezTo>
                      <a:pt x="24" y="111"/>
                      <a:pt x="22" y="102"/>
                      <a:pt x="21" y="97"/>
                    </a:cubicBezTo>
                    <a:cubicBezTo>
                      <a:pt x="18" y="84"/>
                      <a:pt x="17" y="70"/>
                      <a:pt x="14" y="56"/>
                    </a:cubicBezTo>
                    <a:cubicBezTo>
                      <a:pt x="14" y="55"/>
                      <a:pt x="14" y="55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28" y="41"/>
                      <a:pt x="34" y="21"/>
                      <a:pt x="29" y="2"/>
                    </a:cubicBezTo>
                    <a:cubicBezTo>
                      <a:pt x="28" y="0"/>
                      <a:pt x="25" y="1"/>
                      <a:pt x="25" y="3"/>
                    </a:cubicBezTo>
                    <a:cubicBezTo>
                      <a:pt x="29" y="21"/>
                      <a:pt x="25" y="38"/>
                      <a:pt x="13" y="52"/>
                    </a:cubicBezTo>
                    <a:cubicBezTo>
                      <a:pt x="11" y="39"/>
                      <a:pt x="7" y="27"/>
                      <a:pt x="2" y="15"/>
                    </a:cubicBezTo>
                    <a:cubicBezTo>
                      <a:pt x="2" y="13"/>
                      <a:pt x="0" y="14"/>
                      <a:pt x="1" y="15"/>
                    </a:cubicBezTo>
                    <a:cubicBezTo>
                      <a:pt x="9" y="40"/>
                      <a:pt x="11" y="66"/>
                      <a:pt x="15" y="92"/>
                    </a:cubicBezTo>
                    <a:cubicBezTo>
                      <a:pt x="16" y="99"/>
                      <a:pt x="18" y="112"/>
                      <a:pt x="26" y="115"/>
                    </a:cubicBezTo>
                    <a:cubicBezTo>
                      <a:pt x="33" y="118"/>
                      <a:pt x="43" y="111"/>
                      <a:pt x="49" y="107"/>
                    </a:cubicBezTo>
                    <a:cubicBezTo>
                      <a:pt x="74" y="95"/>
                      <a:pt x="100" y="82"/>
                      <a:pt x="125" y="69"/>
                    </a:cubicBezTo>
                    <a:cubicBezTo>
                      <a:pt x="137" y="63"/>
                      <a:pt x="149" y="56"/>
                      <a:pt x="161" y="51"/>
                    </a:cubicBezTo>
                    <a:cubicBezTo>
                      <a:pt x="164" y="49"/>
                      <a:pt x="168" y="48"/>
                      <a:pt x="171" y="48"/>
                    </a:cubicBezTo>
                    <a:cubicBezTo>
                      <a:pt x="175" y="49"/>
                      <a:pt x="175" y="56"/>
                      <a:pt x="172" y="61"/>
                    </a:cubicBezTo>
                    <a:cubicBezTo>
                      <a:pt x="169" y="66"/>
                      <a:pt x="91" y="203"/>
                      <a:pt x="79" y="223"/>
                    </a:cubicBezTo>
                    <a:cubicBezTo>
                      <a:pt x="84" y="223"/>
                      <a:pt x="84" y="223"/>
                      <a:pt x="84" y="223"/>
                    </a:cubicBezTo>
                    <a:cubicBezTo>
                      <a:pt x="104" y="187"/>
                      <a:pt x="164" y="95"/>
                      <a:pt x="182" y="54"/>
                    </a:cubicBezTo>
                    <a:cubicBezTo>
                      <a:pt x="185" y="47"/>
                      <a:pt x="179" y="43"/>
                      <a:pt x="175" y="42"/>
                    </a:cubicBezTo>
                    <a:close/>
                  </a:path>
                </a:pathLst>
              </a:custGeom>
              <a:solidFill>
                <a:srgbClr val="395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ïṡḻíḑè">
                <a:extLst>
                  <a:ext uri="{FF2B5EF4-FFF2-40B4-BE49-F238E27FC236}">
                    <a16:creationId xmlns="" xmlns:a16="http://schemas.microsoft.com/office/drawing/2014/main" id="{F5DEAE4F-1DA0-4552-A0FA-94C566B9EDE9}"/>
                  </a:ext>
                </a:extLst>
              </p:cNvPr>
              <p:cNvSpPr/>
              <p:nvPr/>
            </p:nvSpPr>
            <p:spPr bwMode="auto">
              <a:xfrm>
                <a:off x="5767388" y="5314951"/>
                <a:ext cx="142875" cy="41275"/>
              </a:xfrm>
              <a:custGeom>
                <a:avLst/>
                <a:gdLst>
                  <a:gd name="T0" fmla="*/ 0 w 48"/>
                  <a:gd name="T1" fmla="*/ 4 h 14"/>
                  <a:gd name="T2" fmla="*/ 4 w 48"/>
                  <a:gd name="T3" fmla="*/ 8 h 14"/>
                  <a:gd name="T4" fmla="*/ 34 w 48"/>
                  <a:gd name="T5" fmla="*/ 11 h 14"/>
                  <a:gd name="T6" fmla="*/ 47 w 48"/>
                  <a:gd name="T7" fmla="*/ 7 h 14"/>
                  <a:gd name="T8" fmla="*/ 33 w 48"/>
                  <a:gd name="T9" fmla="*/ 1 h 14"/>
                  <a:gd name="T10" fmla="*/ 4 w 48"/>
                  <a:gd name="T11" fmla="*/ 0 h 14"/>
                  <a:gd name="T12" fmla="*/ 0 w 48"/>
                  <a:gd name="T1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0" y="4"/>
                    </a:moveTo>
                    <a:cubicBezTo>
                      <a:pt x="0" y="7"/>
                      <a:pt x="2" y="8"/>
                      <a:pt x="4" y="8"/>
                    </a:cubicBezTo>
                    <a:cubicBezTo>
                      <a:pt x="14" y="9"/>
                      <a:pt x="24" y="9"/>
                      <a:pt x="34" y="11"/>
                    </a:cubicBezTo>
                    <a:cubicBezTo>
                      <a:pt x="38" y="11"/>
                      <a:pt x="48" y="14"/>
                      <a:pt x="47" y="7"/>
                    </a:cubicBezTo>
                    <a:cubicBezTo>
                      <a:pt x="47" y="1"/>
                      <a:pt x="37" y="1"/>
                      <a:pt x="33" y="1"/>
                    </a:cubicBezTo>
                    <a:cubicBezTo>
                      <a:pt x="24" y="1"/>
                      <a:pt x="13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rgbClr val="ED78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išļîḋe">
                <a:extLst>
                  <a:ext uri="{FF2B5EF4-FFF2-40B4-BE49-F238E27FC236}">
                    <a16:creationId xmlns="" xmlns:a16="http://schemas.microsoft.com/office/drawing/2014/main" id="{80A42C9F-C46F-4150-9208-1AF7D825F2DE}"/>
                  </a:ext>
                </a:extLst>
              </p:cNvPr>
              <p:cNvSpPr/>
              <p:nvPr/>
            </p:nvSpPr>
            <p:spPr bwMode="auto">
              <a:xfrm>
                <a:off x="5437188" y="5314951"/>
                <a:ext cx="141288" cy="41275"/>
              </a:xfrm>
              <a:custGeom>
                <a:avLst/>
                <a:gdLst>
                  <a:gd name="T0" fmla="*/ 0 w 48"/>
                  <a:gd name="T1" fmla="*/ 4 h 14"/>
                  <a:gd name="T2" fmla="*/ 4 w 48"/>
                  <a:gd name="T3" fmla="*/ 8 h 14"/>
                  <a:gd name="T4" fmla="*/ 35 w 48"/>
                  <a:gd name="T5" fmla="*/ 11 h 14"/>
                  <a:gd name="T6" fmla="*/ 48 w 48"/>
                  <a:gd name="T7" fmla="*/ 7 h 14"/>
                  <a:gd name="T8" fmla="*/ 34 w 48"/>
                  <a:gd name="T9" fmla="*/ 1 h 14"/>
                  <a:gd name="T10" fmla="*/ 4 w 48"/>
                  <a:gd name="T11" fmla="*/ 0 h 14"/>
                  <a:gd name="T12" fmla="*/ 0 w 48"/>
                  <a:gd name="T1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0" y="4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15" y="9"/>
                      <a:pt x="25" y="9"/>
                      <a:pt x="35" y="11"/>
                    </a:cubicBezTo>
                    <a:cubicBezTo>
                      <a:pt x="38" y="11"/>
                      <a:pt x="48" y="14"/>
                      <a:pt x="48" y="7"/>
                    </a:cubicBezTo>
                    <a:cubicBezTo>
                      <a:pt x="47" y="1"/>
                      <a:pt x="38" y="1"/>
                      <a:pt x="34" y="1"/>
                    </a:cubicBezTo>
                    <a:cubicBezTo>
                      <a:pt x="25" y="1"/>
                      <a:pt x="13" y="0"/>
                      <a:pt x="4" y="0"/>
                    </a:cubicBezTo>
                    <a:cubicBezTo>
                      <a:pt x="2" y="0"/>
                      <a:pt x="1" y="1"/>
                      <a:pt x="0" y="4"/>
                    </a:cubicBezTo>
                    <a:close/>
                  </a:path>
                </a:pathLst>
              </a:custGeom>
              <a:solidFill>
                <a:srgbClr val="ED78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ŝliďe">
                <a:extLst>
                  <a:ext uri="{FF2B5EF4-FFF2-40B4-BE49-F238E27FC236}">
                    <a16:creationId xmlns="" xmlns:a16="http://schemas.microsoft.com/office/drawing/2014/main" id="{CFC81AC2-7723-4446-8833-5125F9414BC0}"/>
                  </a:ext>
                </a:extLst>
              </p:cNvPr>
              <p:cNvSpPr/>
              <p:nvPr/>
            </p:nvSpPr>
            <p:spPr bwMode="auto">
              <a:xfrm>
                <a:off x="5516563" y="3373438"/>
                <a:ext cx="141288" cy="144463"/>
              </a:xfrm>
              <a:custGeom>
                <a:avLst/>
                <a:gdLst>
                  <a:gd name="T0" fmla="*/ 12 w 48"/>
                  <a:gd name="T1" fmla="*/ 1 h 49"/>
                  <a:gd name="T2" fmla="*/ 25 w 48"/>
                  <a:gd name="T3" fmla="*/ 11 h 49"/>
                  <a:gd name="T4" fmla="*/ 35 w 48"/>
                  <a:gd name="T5" fmla="*/ 21 h 49"/>
                  <a:gd name="T6" fmla="*/ 42 w 48"/>
                  <a:gd name="T7" fmla="*/ 16 h 49"/>
                  <a:gd name="T8" fmla="*/ 46 w 48"/>
                  <a:gd name="T9" fmla="*/ 17 h 49"/>
                  <a:gd name="T10" fmla="*/ 44 w 48"/>
                  <a:gd name="T11" fmla="*/ 46 h 49"/>
                  <a:gd name="T12" fmla="*/ 30 w 48"/>
                  <a:gd name="T13" fmla="*/ 49 h 49"/>
                  <a:gd name="T14" fmla="*/ 16 w 48"/>
                  <a:gd name="T15" fmla="*/ 28 h 49"/>
                  <a:gd name="T16" fmla="*/ 3 w 48"/>
                  <a:gd name="T17" fmla="*/ 16 h 49"/>
                  <a:gd name="T18" fmla="*/ 12 w 48"/>
                  <a:gd name="T1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9">
                    <a:moveTo>
                      <a:pt x="12" y="1"/>
                    </a:moveTo>
                    <a:cubicBezTo>
                      <a:pt x="18" y="2"/>
                      <a:pt x="21" y="7"/>
                      <a:pt x="25" y="11"/>
                    </a:cubicBezTo>
                    <a:cubicBezTo>
                      <a:pt x="27" y="14"/>
                      <a:pt x="31" y="20"/>
                      <a:pt x="35" y="21"/>
                    </a:cubicBezTo>
                    <a:cubicBezTo>
                      <a:pt x="41" y="23"/>
                      <a:pt x="40" y="20"/>
                      <a:pt x="42" y="16"/>
                    </a:cubicBezTo>
                    <a:cubicBezTo>
                      <a:pt x="43" y="15"/>
                      <a:pt x="45" y="16"/>
                      <a:pt x="46" y="17"/>
                    </a:cubicBezTo>
                    <a:cubicBezTo>
                      <a:pt x="48" y="27"/>
                      <a:pt x="41" y="36"/>
                      <a:pt x="44" y="46"/>
                    </a:cubicBezTo>
                    <a:cubicBezTo>
                      <a:pt x="40" y="48"/>
                      <a:pt x="35" y="49"/>
                      <a:pt x="30" y="49"/>
                    </a:cubicBezTo>
                    <a:cubicBezTo>
                      <a:pt x="30" y="49"/>
                      <a:pt x="29" y="38"/>
                      <a:pt x="16" y="28"/>
                    </a:cubicBezTo>
                    <a:cubicBezTo>
                      <a:pt x="11" y="24"/>
                      <a:pt x="5" y="21"/>
                      <a:pt x="3" y="16"/>
                    </a:cubicBezTo>
                    <a:cubicBezTo>
                      <a:pt x="0" y="9"/>
                      <a:pt x="4" y="0"/>
                      <a:pt x="12" y="1"/>
                    </a:cubicBezTo>
                    <a:close/>
                  </a:path>
                </a:pathLst>
              </a:custGeom>
              <a:solidFill>
                <a:srgbClr val="F9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îṥľíḑe">
                <a:extLst>
                  <a:ext uri="{FF2B5EF4-FFF2-40B4-BE49-F238E27FC236}">
                    <a16:creationId xmlns="" xmlns:a16="http://schemas.microsoft.com/office/drawing/2014/main" id="{581DEB4E-E82C-4586-949A-3B51C2C17090}"/>
                  </a:ext>
                </a:extLst>
              </p:cNvPr>
              <p:cNvSpPr/>
              <p:nvPr/>
            </p:nvSpPr>
            <p:spPr bwMode="auto">
              <a:xfrm>
                <a:off x="5353050" y="3494088"/>
                <a:ext cx="358775" cy="712788"/>
              </a:xfrm>
              <a:custGeom>
                <a:avLst/>
                <a:gdLst>
                  <a:gd name="T0" fmla="*/ 63 w 121"/>
                  <a:gd name="T1" fmla="*/ 237 h 241"/>
                  <a:gd name="T2" fmla="*/ 98 w 121"/>
                  <a:gd name="T3" fmla="*/ 0 h 241"/>
                  <a:gd name="T4" fmla="*/ 83 w 121"/>
                  <a:gd name="T5" fmla="*/ 4 h 241"/>
                  <a:gd name="T6" fmla="*/ 66 w 121"/>
                  <a:gd name="T7" fmla="*/ 161 h 241"/>
                  <a:gd name="T8" fmla="*/ 0 w 121"/>
                  <a:gd name="T9" fmla="*/ 237 h 241"/>
                  <a:gd name="T10" fmla="*/ 63 w 121"/>
                  <a:gd name="T11" fmla="*/ 23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" h="241">
                    <a:moveTo>
                      <a:pt x="63" y="237"/>
                    </a:moveTo>
                    <a:cubicBezTo>
                      <a:pt x="121" y="146"/>
                      <a:pt x="118" y="69"/>
                      <a:pt x="98" y="0"/>
                    </a:cubicBezTo>
                    <a:cubicBezTo>
                      <a:pt x="93" y="1"/>
                      <a:pt x="88" y="3"/>
                      <a:pt x="83" y="4"/>
                    </a:cubicBezTo>
                    <a:cubicBezTo>
                      <a:pt x="90" y="57"/>
                      <a:pt x="87" y="113"/>
                      <a:pt x="66" y="161"/>
                    </a:cubicBezTo>
                    <a:cubicBezTo>
                      <a:pt x="53" y="193"/>
                      <a:pt x="30" y="219"/>
                      <a:pt x="0" y="237"/>
                    </a:cubicBezTo>
                    <a:cubicBezTo>
                      <a:pt x="21" y="241"/>
                      <a:pt x="42" y="240"/>
                      <a:pt x="63" y="237"/>
                    </a:cubicBezTo>
                    <a:close/>
                  </a:path>
                </a:pathLst>
              </a:custGeom>
              <a:solidFill>
                <a:srgbClr val="E94C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iśḻíḑé">
                <a:extLst>
                  <a:ext uri="{FF2B5EF4-FFF2-40B4-BE49-F238E27FC236}">
                    <a16:creationId xmlns="" xmlns:a16="http://schemas.microsoft.com/office/drawing/2014/main" id="{A328B417-D9AE-4DFE-AA85-BF4B48773255}"/>
                  </a:ext>
                </a:extLst>
              </p:cNvPr>
              <p:cNvSpPr/>
              <p:nvPr/>
            </p:nvSpPr>
            <p:spPr bwMode="auto">
              <a:xfrm>
                <a:off x="5589588" y="3867151"/>
                <a:ext cx="33338" cy="49213"/>
              </a:xfrm>
              <a:custGeom>
                <a:avLst/>
                <a:gdLst>
                  <a:gd name="T0" fmla="*/ 9 w 11"/>
                  <a:gd name="T1" fmla="*/ 9 h 17"/>
                  <a:gd name="T2" fmla="*/ 1 w 11"/>
                  <a:gd name="T3" fmla="*/ 3 h 17"/>
                  <a:gd name="T4" fmla="*/ 1 w 11"/>
                  <a:gd name="T5" fmla="*/ 15 h 17"/>
                  <a:gd name="T6" fmla="*/ 9 w 11"/>
                  <a:gd name="T7" fmla="*/ 16 h 17"/>
                  <a:gd name="T8" fmla="*/ 9 w 1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9"/>
                    </a:moveTo>
                    <a:cubicBezTo>
                      <a:pt x="2" y="7"/>
                      <a:pt x="1" y="3"/>
                      <a:pt x="1" y="3"/>
                    </a:cubicBezTo>
                    <a:cubicBezTo>
                      <a:pt x="1" y="0"/>
                      <a:pt x="0" y="13"/>
                      <a:pt x="1" y="15"/>
                    </a:cubicBezTo>
                    <a:cubicBezTo>
                      <a:pt x="3" y="17"/>
                      <a:pt x="6" y="17"/>
                      <a:pt x="9" y="16"/>
                    </a:cubicBezTo>
                    <a:cubicBezTo>
                      <a:pt x="11" y="14"/>
                      <a:pt x="11" y="10"/>
                      <a:pt x="9" y="9"/>
                    </a:cubicBezTo>
                    <a:close/>
                  </a:path>
                </a:pathLst>
              </a:custGeom>
              <a:solidFill>
                <a:srgbClr val="4A6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ṩḻîḍè">
                <a:extLst>
                  <a:ext uri="{FF2B5EF4-FFF2-40B4-BE49-F238E27FC236}">
                    <a16:creationId xmlns="" xmlns:a16="http://schemas.microsoft.com/office/drawing/2014/main" id="{412C62B1-9830-4DDB-BE60-374103CAD3BD}"/>
                  </a:ext>
                </a:extLst>
              </p:cNvPr>
              <p:cNvSpPr/>
              <p:nvPr/>
            </p:nvSpPr>
            <p:spPr bwMode="auto">
              <a:xfrm>
                <a:off x="5324475" y="3733801"/>
                <a:ext cx="280988" cy="484188"/>
              </a:xfrm>
              <a:custGeom>
                <a:avLst/>
                <a:gdLst>
                  <a:gd name="T0" fmla="*/ 82 w 95"/>
                  <a:gd name="T1" fmla="*/ 19 h 164"/>
                  <a:gd name="T2" fmla="*/ 73 w 95"/>
                  <a:gd name="T3" fmla="*/ 8 h 164"/>
                  <a:gd name="T4" fmla="*/ 72 w 95"/>
                  <a:gd name="T5" fmla="*/ 8 h 164"/>
                  <a:gd name="T6" fmla="*/ 41 w 95"/>
                  <a:gd name="T7" fmla="*/ 14 h 164"/>
                  <a:gd name="T8" fmla="*/ 17 w 95"/>
                  <a:gd name="T9" fmla="*/ 44 h 164"/>
                  <a:gd name="T10" fmla="*/ 24 w 95"/>
                  <a:gd name="T11" fmla="*/ 117 h 164"/>
                  <a:gd name="T12" fmla="*/ 25 w 95"/>
                  <a:gd name="T13" fmla="*/ 160 h 164"/>
                  <a:gd name="T14" fmla="*/ 27 w 95"/>
                  <a:gd name="T15" fmla="*/ 162 h 164"/>
                  <a:gd name="T16" fmla="*/ 28 w 95"/>
                  <a:gd name="T17" fmla="*/ 163 h 164"/>
                  <a:gd name="T18" fmla="*/ 64 w 95"/>
                  <a:gd name="T19" fmla="*/ 155 h 164"/>
                  <a:gd name="T20" fmla="*/ 65 w 95"/>
                  <a:gd name="T21" fmla="*/ 154 h 164"/>
                  <a:gd name="T22" fmla="*/ 66 w 95"/>
                  <a:gd name="T23" fmla="*/ 151 h 164"/>
                  <a:gd name="T24" fmla="*/ 53 w 95"/>
                  <a:gd name="T25" fmla="*/ 120 h 164"/>
                  <a:gd name="T26" fmla="*/ 84 w 95"/>
                  <a:gd name="T27" fmla="*/ 94 h 164"/>
                  <a:gd name="T28" fmla="*/ 82 w 95"/>
                  <a:gd name="T29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164">
                    <a:moveTo>
                      <a:pt x="82" y="19"/>
                    </a:moveTo>
                    <a:cubicBezTo>
                      <a:pt x="79" y="15"/>
                      <a:pt x="76" y="11"/>
                      <a:pt x="73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62" y="0"/>
                      <a:pt x="49" y="6"/>
                      <a:pt x="41" y="14"/>
                    </a:cubicBezTo>
                    <a:cubicBezTo>
                      <a:pt x="31" y="22"/>
                      <a:pt x="23" y="32"/>
                      <a:pt x="17" y="44"/>
                    </a:cubicBezTo>
                    <a:cubicBezTo>
                      <a:pt x="6" y="65"/>
                      <a:pt x="0" y="103"/>
                      <a:pt x="24" y="117"/>
                    </a:cubicBezTo>
                    <a:cubicBezTo>
                      <a:pt x="25" y="132"/>
                      <a:pt x="25" y="146"/>
                      <a:pt x="25" y="160"/>
                    </a:cubicBezTo>
                    <a:cubicBezTo>
                      <a:pt x="25" y="162"/>
                      <a:pt x="26" y="162"/>
                      <a:pt x="27" y="162"/>
                    </a:cubicBezTo>
                    <a:cubicBezTo>
                      <a:pt x="27" y="163"/>
                      <a:pt x="28" y="163"/>
                      <a:pt x="28" y="163"/>
                    </a:cubicBezTo>
                    <a:cubicBezTo>
                      <a:pt x="41" y="164"/>
                      <a:pt x="53" y="161"/>
                      <a:pt x="64" y="155"/>
                    </a:cubicBezTo>
                    <a:cubicBezTo>
                      <a:pt x="65" y="154"/>
                      <a:pt x="65" y="154"/>
                      <a:pt x="65" y="154"/>
                    </a:cubicBezTo>
                    <a:cubicBezTo>
                      <a:pt x="66" y="153"/>
                      <a:pt x="67" y="152"/>
                      <a:pt x="66" y="151"/>
                    </a:cubicBezTo>
                    <a:cubicBezTo>
                      <a:pt x="60" y="141"/>
                      <a:pt x="55" y="131"/>
                      <a:pt x="53" y="120"/>
                    </a:cubicBezTo>
                    <a:cubicBezTo>
                      <a:pt x="66" y="116"/>
                      <a:pt x="78" y="107"/>
                      <a:pt x="84" y="94"/>
                    </a:cubicBezTo>
                    <a:cubicBezTo>
                      <a:pt x="95" y="71"/>
                      <a:pt x="95" y="41"/>
                      <a:pt x="82" y="19"/>
                    </a:cubicBezTo>
                    <a:close/>
                  </a:path>
                </a:pathLst>
              </a:custGeom>
              <a:solidFill>
                <a:srgbClr val="F9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iśļîḍè">
                <a:extLst>
                  <a:ext uri="{FF2B5EF4-FFF2-40B4-BE49-F238E27FC236}">
                    <a16:creationId xmlns="" xmlns:a16="http://schemas.microsoft.com/office/drawing/2014/main" id="{BD1098F0-AE06-44C3-AFD5-D3D89264C738}"/>
                  </a:ext>
                </a:extLst>
              </p:cNvPr>
              <p:cNvSpPr/>
              <p:nvPr/>
            </p:nvSpPr>
            <p:spPr bwMode="auto">
              <a:xfrm>
                <a:off x="5462588" y="3913188"/>
                <a:ext cx="109538" cy="60325"/>
              </a:xfrm>
              <a:custGeom>
                <a:avLst/>
                <a:gdLst>
                  <a:gd name="T0" fmla="*/ 30 w 37"/>
                  <a:gd name="T1" fmla="*/ 3 h 20"/>
                  <a:gd name="T2" fmla="*/ 26 w 37"/>
                  <a:gd name="T3" fmla="*/ 2 h 20"/>
                  <a:gd name="T4" fmla="*/ 11 w 37"/>
                  <a:gd name="T5" fmla="*/ 1 h 20"/>
                  <a:gd name="T6" fmla="*/ 3 w 37"/>
                  <a:gd name="T7" fmla="*/ 12 h 20"/>
                  <a:gd name="T8" fmla="*/ 9 w 37"/>
                  <a:gd name="T9" fmla="*/ 18 h 20"/>
                  <a:gd name="T10" fmla="*/ 21 w 37"/>
                  <a:gd name="T11" fmla="*/ 20 h 20"/>
                  <a:gd name="T12" fmla="*/ 35 w 37"/>
                  <a:gd name="T13" fmla="*/ 13 h 20"/>
                  <a:gd name="T14" fmla="*/ 30 w 37"/>
                  <a:gd name="T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0">
                    <a:moveTo>
                      <a:pt x="30" y="3"/>
                    </a:moveTo>
                    <a:cubicBezTo>
                      <a:pt x="28" y="3"/>
                      <a:pt x="27" y="2"/>
                      <a:pt x="26" y="2"/>
                    </a:cubicBezTo>
                    <a:cubicBezTo>
                      <a:pt x="21" y="1"/>
                      <a:pt x="16" y="0"/>
                      <a:pt x="11" y="1"/>
                    </a:cubicBezTo>
                    <a:cubicBezTo>
                      <a:pt x="6" y="2"/>
                      <a:pt x="0" y="6"/>
                      <a:pt x="3" y="12"/>
                    </a:cubicBezTo>
                    <a:cubicBezTo>
                      <a:pt x="4" y="15"/>
                      <a:pt x="6" y="16"/>
                      <a:pt x="9" y="18"/>
                    </a:cubicBezTo>
                    <a:cubicBezTo>
                      <a:pt x="13" y="19"/>
                      <a:pt x="17" y="20"/>
                      <a:pt x="21" y="20"/>
                    </a:cubicBezTo>
                    <a:cubicBezTo>
                      <a:pt x="26" y="20"/>
                      <a:pt x="32" y="18"/>
                      <a:pt x="35" y="13"/>
                    </a:cubicBezTo>
                    <a:cubicBezTo>
                      <a:pt x="37" y="9"/>
                      <a:pt x="34" y="5"/>
                      <a:pt x="30" y="3"/>
                    </a:cubicBezTo>
                    <a:close/>
                  </a:path>
                </a:pathLst>
              </a:custGeom>
              <a:solidFill>
                <a:srgbClr val="F8C3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íṧḷídê">
                <a:extLst>
                  <a:ext uri="{FF2B5EF4-FFF2-40B4-BE49-F238E27FC236}">
                    <a16:creationId xmlns="" xmlns:a16="http://schemas.microsoft.com/office/drawing/2014/main" id="{29B7A51B-33D8-4007-A573-833FD0B5C0B8}"/>
                  </a:ext>
                </a:extLst>
              </p:cNvPr>
              <p:cNvSpPr/>
              <p:nvPr/>
            </p:nvSpPr>
            <p:spPr bwMode="auto">
              <a:xfrm>
                <a:off x="5499100" y="3846513"/>
                <a:ext cx="79375" cy="46038"/>
              </a:xfrm>
              <a:custGeom>
                <a:avLst/>
                <a:gdLst>
                  <a:gd name="T0" fmla="*/ 26 w 27"/>
                  <a:gd name="T1" fmla="*/ 7 h 16"/>
                  <a:gd name="T2" fmla="*/ 10 w 27"/>
                  <a:gd name="T3" fmla="*/ 2 h 16"/>
                  <a:gd name="T4" fmla="*/ 0 w 27"/>
                  <a:gd name="T5" fmla="*/ 16 h 16"/>
                  <a:gd name="T6" fmla="*/ 1 w 27"/>
                  <a:gd name="T7" fmla="*/ 16 h 16"/>
                  <a:gd name="T8" fmla="*/ 10 w 27"/>
                  <a:gd name="T9" fmla="*/ 4 h 16"/>
                  <a:gd name="T10" fmla="*/ 22 w 27"/>
                  <a:gd name="T11" fmla="*/ 9 h 16"/>
                  <a:gd name="T12" fmla="*/ 26 w 27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6">
                    <a:moveTo>
                      <a:pt x="26" y="7"/>
                    </a:moveTo>
                    <a:cubicBezTo>
                      <a:pt x="23" y="1"/>
                      <a:pt x="15" y="0"/>
                      <a:pt x="10" y="2"/>
                    </a:cubicBezTo>
                    <a:cubicBezTo>
                      <a:pt x="3" y="4"/>
                      <a:pt x="0" y="10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1"/>
                      <a:pt x="5" y="5"/>
                      <a:pt x="10" y="4"/>
                    </a:cubicBezTo>
                    <a:cubicBezTo>
                      <a:pt x="14" y="2"/>
                      <a:pt x="20" y="5"/>
                      <a:pt x="22" y="9"/>
                    </a:cubicBezTo>
                    <a:cubicBezTo>
                      <a:pt x="24" y="11"/>
                      <a:pt x="27" y="9"/>
                      <a:pt x="26" y="7"/>
                    </a:cubicBezTo>
                    <a:close/>
                  </a:path>
                </a:pathLst>
              </a:custGeom>
              <a:solidFill>
                <a:srgbClr val="384C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íśḻiďé">
                <a:extLst>
                  <a:ext uri="{FF2B5EF4-FFF2-40B4-BE49-F238E27FC236}">
                    <a16:creationId xmlns="" xmlns:a16="http://schemas.microsoft.com/office/drawing/2014/main" id="{6D82486D-FAC1-446B-95BF-16C37F0391DF}"/>
                  </a:ext>
                </a:extLst>
              </p:cNvPr>
              <p:cNvSpPr/>
              <p:nvPr/>
            </p:nvSpPr>
            <p:spPr bwMode="auto">
              <a:xfrm>
                <a:off x="5084763" y="3606801"/>
                <a:ext cx="523875" cy="534988"/>
              </a:xfrm>
              <a:custGeom>
                <a:avLst/>
                <a:gdLst>
                  <a:gd name="T0" fmla="*/ 167 w 177"/>
                  <a:gd name="T1" fmla="*/ 23 h 181"/>
                  <a:gd name="T2" fmla="*/ 88 w 177"/>
                  <a:gd name="T3" fmla="*/ 26 h 181"/>
                  <a:gd name="T4" fmla="*/ 28 w 177"/>
                  <a:gd name="T5" fmla="*/ 53 h 181"/>
                  <a:gd name="T6" fmla="*/ 33 w 177"/>
                  <a:gd name="T7" fmla="*/ 79 h 181"/>
                  <a:gd name="T8" fmla="*/ 6 w 177"/>
                  <a:gd name="T9" fmla="*/ 128 h 181"/>
                  <a:gd name="T10" fmla="*/ 55 w 177"/>
                  <a:gd name="T11" fmla="*/ 156 h 181"/>
                  <a:gd name="T12" fmla="*/ 117 w 177"/>
                  <a:gd name="T13" fmla="*/ 163 h 181"/>
                  <a:gd name="T14" fmla="*/ 122 w 177"/>
                  <a:gd name="T15" fmla="*/ 150 h 181"/>
                  <a:gd name="T16" fmla="*/ 116 w 177"/>
                  <a:gd name="T17" fmla="*/ 128 h 181"/>
                  <a:gd name="T18" fmla="*/ 143 w 177"/>
                  <a:gd name="T19" fmla="*/ 74 h 181"/>
                  <a:gd name="T20" fmla="*/ 163 w 177"/>
                  <a:gd name="T21" fmla="*/ 65 h 181"/>
                  <a:gd name="T22" fmla="*/ 167 w 177"/>
                  <a:gd name="T23" fmla="*/ 2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7" h="181">
                    <a:moveTo>
                      <a:pt x="167" y="23"/>
                    </a:moveTo>
                    <a:cubicBezTo>
                      <a:pt x="149" y="0"/>
                      <a:pt x="102" y="1"/>
                      <a:pt x="88" y="26"/>
                    </a:cubicBezTo>
                    <a:cubicBezTo>
                      <a:pt x="65" y="19"/>
                      <a:pt x="36" y="28"/>
                      <a:pt x="28" y="53"/>
                    </a:cubicBezTo>
                    <a:cubicBezTo>
                      <a:pt x="24" y="64"/>
                      <a:pt x="27" y="73"/>
                      <a:pt x="33" y="79"/>
                    </a:cubicBezTo>
                    <a:cubicBezTo>
                      <a:pt x="13" y="84"/>
                      <a:pt x="0" y="109"/>
                      <a:pt x="6" y="128"/>
                    </a:cubicBezTo>
                    <a:cubicBezTo>
                      <a:pt x="12" y="149"/>
                      <a:pt x="35" y="157"/>
                      <a:pt x="55" y="156"/>
                    </a:cubicBezTo>
                    <a:cubicBezTo>
                      <a:pt x="60" y="181"/>
                      <a:pt x="104" y="179"/>
                      <a:pt x="117" y="163"/>
                    </a:cubicBezTo>
                    <a:cubicBezTo>
                      <a:pt x="120" y="159"/>
                      <a:pt x="122" y="155"/>
                      <a:pt x="122" y="150"/>
                    </a:cubicBezTo>
                    <a:cubicBezTo>
                      <a:pt x="123" y="142"/>
                      <a:pt x="119" y="136"/>
                      <a:pt x="116" y="128"/>
                    </a:cubicBezTo>
                    <a:cubicBezTo>
                      <a:pt x="108" y="107"/>
                      <a:pt x="119" y="78"/>
                      <a:pt x="143" y="74"/>
                    </a:cubicBezTo>
                    <a:cubicBezTo>
                      <a:pt x="150" y="73"/>
                      <a:pt x="158" y="70"/>
                      <a:pt x="163" y="65"/>
                    </a:cubicBezTo>
                    <a:cubicBezTo>
                      <a:pt x="176" y="55"/>
                      <a:pt x="177" y="36"/>
                      <a:pt x="167" y="23"/>
                    </a:cubicBezTo>
                    <a:close/>
                  </a:path>
                </a:pathLst>
              </a:custGeom>
              <a:solidFill>
                <a:srgbClr val="395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ṣḷïḋè">
                <a:extLst>
                  <a:ext uri="{FF2B5EF4-FFF2-40B4-BE49-F238E27FC236}">
                    <a16:creationId xmlns="" xmlns:a16="http://schemas.microsoft.com/office/drawing/2014/main" id="{27B4C9D8-B2E5-4FDA-8FEC-8029593DF59D}"/>
                  </a:ext>
                </a:extLst>
              </p:cNvPr>
              <p:cNvSpPr/>
              <p:nvPr/>
            </p:nvSpPr>
            <p:spPr bwMode="auto">
              <a:xfrm>
                <a:off x="5392738" y="3611563"/>
                <a:ext cx="192088" cy="166688"/>
              </a:xfrm>
              <a:custGeom>
                <a:avLst/>
                <a:gdLst>
                  <a:gd name="T0" fmla="*/ 4 w 65"/>
                  <a:gd name="T1" fmla="*/ 16 h 56"/>
                  <a:gd name="T2" fmla="*/ 6 w 65"/>
                  <a:gd name="T3" fmla="*/ 22 h 56"/>
                  <a:gd name="T4" fmla="*/ 36 w 65"/>
                  <a:gd name="T5" fmla="*/ 23 h 56"/>
                  <a:gd name="T6" fmla="*/ 48 w 65"/>
                  <a:gd name="T7" fmla="*/ 48 h 56"/>
                  <a:gd name="T8" fmla="*/ 64 w 65"/>
                  <a:gd name="T9" fmla="*/ 46 h 56"/>
                  <a:gd name="T10" fmla="*/ 4 w 65"/>
                  <a:gd name="T11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6">
                    <a:moveTo>
                      <a:pt x="4" y="16"/>
                    </a:moveTo>
                    <a:cubicBezTo>
                      <a:pt x="0" y="18"/>
                      <a:pt x="3" y="22"/>
                      <a:pt x="6" y="22"/>
                    </a:cubicBezTo>
                    <a:cubicBezTo>
                      <a:pt x="16" y="19"/>
                      <a:pt x="27" y="18"/>
                      <a:pt x="36" y="23"/>
                    </a:cubicBezTo>
                    <a:cubicBezTo>
                      <a:pt x="45" y="29"/>
                      <a:pt x="45" y="39"/>
                      <a:pt x="48" y="48"/>
                    </a:cubicBezTo>
                    <a:cubicBezTo>
                      <a:pt x="51" y="56"/>
                      <a:pt x="65" y="55"/>
                      <a:pt x="64" y="46"/>
                    </a:cubicBezTo>
                    <a:cubicBezTo>
                      <a:pt x="61" y="14"/>
                      <a:pt x="31" y="0"/>
                      <a:pt x="4" y="16"/>
                    </a:cubicBezTo>
                    <a:close/>
                  </a:path>
                </a:pathLst>
              </a:custGeom>
              <a:solidFill>
                <a:srgbClr val="436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íṧlïḑê">
                <a:extLst>
                  <a:ext uri="{FF2B5EF4-FFF2-40B4-BE49-F238E27FC236}">
                    <a16:creationId xmlns="" xmlns:a16="http://schemas.microsoft.com/office/drawing/2014/main" id="{4053009D-0F7B-4A8E-A22F-8ED667DD3ECC}"/>
                  </a:ext>
                </a:extLst>
              </p:cNvPr>
              <p:cNvSpPr/>
              <p:nvPr/>
            </p:nvSpPr>
            <p:spPr bwMode="auto">
              <a:xfrm>
                <a:off x="5105400" y="3863976"/>
                <a:ext cx="304800" cy="247650"/>
              </a:xfrm>
              <a:custGeom>
                <a:avLst/>
                <a:gdLst>
                  <a:gd name="T0" fmla="*/ 100 w 103"/>
                  <a:gd name="T1" fmla="*/ 67 h 84"/>
                  <a:gd name="T2" fmla="*/ 61 w 103"/>
                  <a:gd name="T3" fmla="*/ 67 h 84"/>
                  <a:gd name="T4" fmla="*/ 54 w 103"/>
                  <a:gd name="T5" fmla="*/ 55 h 84"/>
                  <a:gd name="T6" fmla="*/ 15 w 103"/>
                  <a:gd name="T7" fmla="*/ 40 h 84"/>
                  <a:gd name="T8" fmla="*/ 24 w 103"/>
                  <a:gd name="T9" fmla="*/ 3 h 84"/>
                  <a:gd name="T10" fmla="*/ 22 w 103"/>
                  <a:gd name="T11" fmla="*/ 0 h 84"/>
                  <a:gd name="T12" fmla="*/ 8 w 103"/>
                  <a:gd name="T13" fmla="*/ 42 h 84"/>
                  <a:gd name="T14" fmla="*/ 52 w 103"/>
                  <a:gd name="T15" fmla="*/ 63 h 84"/>
                  <a:gd name="T16" fmla="*/ 102 w 103"/>
                  <a:gd name="T17" fmla="*/ 69 h 84"/>
                  <a:gd name="T18" fmla="*/ 100 w 103"/>
                  <a:gd name="T19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4">
                    <a:moveTo>
                      <a:pt x="100" y="67"/>
                    </a:moveTo>
                    <a:cubicBezTo>
                      <a:pt x="91" y="76"/>
                      <a:pt x="71" y="76"/>
                      <a:pt x="61" y="67"/>
                    </a:cubicBezTo>
                    <a:cubicBezTo>
                      <a:pt x="58" y="64"/>
                      <a:pt x="60" y="54"/>
                      <a:pt x="54" y="55"/>
                    </a:cubicBezTo>
                    <a:cubicBezTo>
                      <a:pt x="39" y="57"/>
                      <a:pt x="23" y="55"/>
                      <a:pt x="15" y="40"/>
                    </a:cubicBezTo>
                    <a:cubicBezTo>
                      <a:pt x="7" y="27"/>
                      <a:pt x="12" y="12"/>
                      <a:pt x="24" y="3"/>
                    </a:cubicBezTo>
                    <a:cubicBezTo>
                      <a:pt x="25" y="2"/>
                      <a:pt x="23" y="0"/>
                      <a:pt x="22" y="0"/>
                    </a:cubicBezTo>
                    <a:cubicBezTo>
                      <a:pt x="5" y="7"/>
                      <a:pt x="0" y="27"/>
                      <a:pt x="8" y="42"/>
                    </a:cubicBezTo>
                    <a:cubicBezTo>
                      <a:pt x="16" y="59"/>
                      <a:pt x="34" y="66"/>
                      <a:pt x="52" y="63"/>
                    </a:cubicBezTo>
                    <a:cubicBezTo>
                      <a:pt x="56" y="84"/>
                      <a:pt x="91" y="83"/>
                      <a:pt x="102" y="69"/>
                    </a:cubicBezTo>
                    <a:cubicBezTo>
                      <a:pt x="103" y="68"/>
                      <a:pt x="102" y="66"/>
                      <a:pt x="100" y="67"/>
                    </a:cubicBezTo>
                    <a:close/>
                  </a:path>
                </a:pathLst>
              </a:custGeom>
              <a:solidFill>
                <a:srgbClr val="436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ṧlïďé">
                <a:extLst>
                  <a:ext uri="{FF2B5EF4-FFF2-40B4-BE49-F238E27FC236}">
                    <a16:creationId xmlns="" xmlns:a16="http://schemas.microsoft.com/office/drawing/2014/main" id="{4A5BB998-B8AB-4863-97E0-877DF7A49764}"/>
                  </a:ext>
                </a:extLst>
              </p:cNvPr>
              <p:cNvSpPr/>
              <p:nvPr/>
            </p:nvSpPr>
            <p:spPr bwMode="auto">
              <a:xfrm>
                <a:off x="5900738" y="3398838"/>
                <a:ext cx="133350" cy="157163"/>
              </a:xfrm>
              <a:custGeom>
                <a:avLst/>
                <a:gdLst>
                  <a:gd name="T0" fmla="*/ 31 w 45"/>
                  <a:gd name="T1" fmla="*/ 2 h 53"/>
                  <a:gd name="T2" fmla="*/ 20 w 45"/>
                  <a:gd name="T3" fmla="*/ 14 h 53"/>
                  <a:gd name="T4" fmla="*/ 12 w 45"/>
                  <a:gd name="T5" fmla="*/ 25 h 53"/>
                  <a:gd name="T6" fmla="*/ 4 w 45"/>
                  <a:gd name="T7" fmla="*/ 22 h 53"/>
                  <a:gd name="T8" fmla="*/ 1 w 45"/>
                  <a:gd name="T9" fmla="*/ 23 h 53"/>
                  <a:gd name="T10" fmla="*/ 7 w 45"/>
                  <a:gd name="T11" fmla="*/ 51 h 53"/>
                  <a:gd name="T12" fmla="*/ 22 w 45"/>
                  <a:gd name="T13" fmla="*/ 52 h 53"/>
                  <a:gd name="T14" fmla="*/ 32 w 45"/>
                  <a:gd name="T15" fmla="*/ 28 h 53"/>
                  <a:gd name="T16" fmla="*/ 43 w 45"/>
                  <a:gd name="T17" fmla="*/ 15 h 53"/>
                  <a:gd name="T18" fmla="*/ 31 w 45"/>
                  <a:gd name="T19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53">
                    <a:moveTo>
                      <a:pt x="31" y="2"/>
                    </a:moveTo>
                    <a:cubicBezTo>
                      <a:pt x="26" y="4"/>
                      <a:pt x="23" y="9"/>
                      <a:pt x="20" y="14"/>
                    </a:cubicBezTo>
                    <a:cubicBezTo>
                      <a:pt x="18" y="17"/>
                      <a:pt x="16" y="23"/>
                      <a:pt x="12" y="25"/>
                    </a:cubicBezTo>
                    <a:cubicBezTo>
                      <a:pt x="6" y="28"/>
                      <a:pt x="7" y="25"/>
                      <a:pt x="4" y="22"/>
                    </a:cubicBezTo>
                    <a:cubicBezTo>
                      <a:pt x="3" y="20"/>
                      <a:pt x="1" y="21"/>
                      <a:pt x="1" y="23"/>
                    </a:cubicBezTo>
                    <a:cubicBezTo>
                      <a:pt x="0" y="33"/>
                      <a:pt x="8" y="41"/>
                      <a:pt x="7" y="51"/>
                    </a:cubicBezTo>
                    <a:cubicBezTo>
                      <a:pt x="12" y="53"/>
                      <a:pt x="17" y="53"/>
                      <a:pt x="22" y="52"/>
                    </a:cubicBezTo>
                    <a:cubicBezTo>
                      <a:pt x="22" y="52"/>
                      <a:pt x="21" y="41"/>
                      <a:pt x="32" y="28"/>
                    </a:cubicBezTo>
                    <a:cubicBezTo>
                      <a:pt x="36" y="24"/>
                      <a:pt x="41" y="21"/>
                      <a:pt x="43" y="15"/>
                    </a:cubicBezTo>
                    <a:cubicBezTo>
                      <a:pt x="45" y="7"/>
                      <a:pt x="40" y="0"/>
                      <a:pt x="31" y="2"/>
                    </a:cubicBezTo>
                    <a:close/>
                  </a:path>
                </a:pathLst>
              </a:custGeom>
              <a:solidFill>
                <a:srgbClr val="F9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îş1iďê">
                <a:extLst>
                  <a:ext uri="{FF2B5EF4-FFF2-40B4-BE49-F238E27FC236}">
                    <a16:creationId xmlns="" xmlns:a16="http://schemas.microsoft.com/office/drawing/2014/main" id="{6CCB692F-DA20-4EA9-B82C-4B8E5F59188E}"/>
                  </a:ext>
                </a:extLst>
              </p:cNvPr>
              <p:cNvSpPr/>
              <p:nvPr/>
            </p:nvSpPr>
            <p:spPr bwMode="auto">
              <a:xfrm>
                <a:off x="5300663" y="3546476"/>
                <a:ext cx="665163" cy="1176338"/>
              </a:xfrm>
              <a:custGeom>
                <a:avLst/>
                <a:gdLst>
                  <a:gd name="T0" fmla="*/ 16 w 225"/>
                  <a:gd name="T1" fmla="*/ 316 h 398"/>
                  <a:gd name="T2" fmla="*/ 20 w 225"/>
                  <a:gd name="T3" fmla="*/ 395 h 398"/>
                  <a:gd name="T4" fmla="*/ 128 w 225"/>
                  <a:gd name="T5" fmla="*/ 385 h 398"/>
                  <a:gd name="T6" fmla="*/ 120 w 225"/>
                  <a:gd name="T7" fmla="*/ 351 h 398"/>
                  <a:gd name="T8" fmla="*/ 115 w 225"/>
                  <a:gd name="T9" fmla="*/ 309 h 398"/>
                  <a:gd name="T10" fmla="*/ 115 w 225"/>
                  <a:gd name="T11" fmla="*/ 308 h 398"/>
                  <a:gd name="T12" fmla="*/ 143 w 225"/>
                  <a:gd name="T13" fmla="*/ 269 h 398"/>
                  <a:gd name="T14" fmla="*/ 112 w 225"/>
                  <a:gd name="T15" fmla="*/ 224 h 398"/>
                  <a:gd name="T16" fmla="*/ 225 w 225"/>
                  <a:gd name="T17" fmla="*/ 0 h 398"/>
                  <a:gd name="T18" fmla="*/ 209 w 225"/>
                  <a:gd name="T19" fmla="*/ 0 h 398"/>
                  <a:gd name="T20" fmla="*/ 147 w 225"/>
                  <a:gd name="T21" fmla="*/ 145 h 398"/>
                  <a:gd name="T22" fmla="*/ 56 w 225"/>
                  <a:gd name="T23" fmla="*/ 198 h 398"/>
                  <a:gd name="T24" fmla="*/ 0 w 225"/>
                  <a:gd name="T25" fmla="*/ 251 h 398"/>
                  <a:gd name="T26" fmla="*/ 6 w 225"/>
                  <a:gd name="T27" fmla="*/ 281 h 398"/>
                  <a:gd name="T28" fmla="*/ 16 w 225"/>
                  <a:gd name="T29" fmla="*/ 31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" h="398">
                    <a:moveTo>
                      <a:pt x="16" y="316"/>
                    </a:moveTo>
                    <a:cubicBezTo>
                      <a:pt x="23" y="340"/>
                      <a:pt x="27" y="370"/>
                      <a:pt x="20" y="395"/>
                    </a:cubicBezTo>
                    <a:cubicBezTo>
                      <a:pt x="45" y="398"/>
                      <a:pt x="103" y="392"/>
                      <a:pt x="128" y="385"/>
                    </a:cubicBezTo>
                    <a:cubicBezTo>
                      <a:pt x="120" y="351"/>
                      <a:pt x="120" y="351"/>
                      <a:pt x="120" y="351"/>
                    </a:cubicBezTo>
                    <a:cubicBezTo>
                      <a:pt x="115" y="338"/>
                      <a:pt x="114" y="323"/>
                      <a:pt x="115" y="309"/>
                    </a:cubicBezTo>
                    <a:cubicBezTo>
                      <a:pt x="115" y="309"/>
                      <a:pt x="115" y="308"/>
                      <a:pt x="115" y="308"/>
                    </a:cubicBezTo>
                    <a:cubicBezTo>
                      <a:pt x="125" y="296"/>
                      <a:pt x="146" y="288"/>
                      <a:pt x="143" y="269"/>
                    </a:cubicBezTo>
                    <a:cubicBezTo>
                      <a:pt x="141" y="260"/>
                      <a:pt x="115" y="244"/>
                      <a:pt x="112" y="224"/>
                    </a:cubicBezTo>
                    <a:cubicBezTo>
                      <a:pt x="202" y="152"/>
                      <a:pt x="224" y="74"/>
                      <a:pt x="225" y="0"/>
                    </a:cubicBezTo>
                    <a:cubicBezTo>
                      <a:pt x="220" y="0"/>
                      <a:pt x="215" y="0"/>
                      <a:pt x="209" y="0"/>
                    </a:cubicBezTo>
                    <a:cubicBezTo>
                      <a:pt x="201" y="52"/>
                      <a:pt x="181" y="104"/>
                      <a:pt x="147" y="145"/>
                    </a:cubicBezTo>
                    <a:cubicBezTo>
                      <a:pt x="124" y="172"/>
                      <a:pt x="91" y="191"/>
                      <a:pt x="56" y="198"/>
                    </a:cubicBezTo>
                    <a:cubicBezTo>
                      <a:pt x="23" y="205"/>
                      <a:pt x="2" y="218"/>
                      <a:pt x="0" y="251"/>
                    </a:cubicBezTo>
                    <a:cubicBezTo>
                      <a:pt x="0" y="261"/>
                      <a:pt x="3" y="271"/>
                      <a:pt x="6" y="281"/>
                    </a:cubicBezTo>
                    <a:cubicBezTo>
                      <a:pt x="10" y="292"/>
                      <a:pt x="13" y="304"/>
                      <a:pt x="16" y="316"/>
                    </a:cubicBezTo>
                    <a:close/>
                  </a:path>
                </a:pathLst>
              </a:custGeom>
              <a:solidFill>
                <a:srgbClr val="EB6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íş1idè">
                <a:extLst>
                  <a:ext uri="{FF2B5EF4-FFF2-40B4-BE49-F238E27FC236}">
                    <a16:creationId xmlns="" xmlns:a16="http://schemas.microsoft.com/office/drawing/2014/main" id="{B8752032-4B14-4DA6-91CF-106DC37C2D0E}"/>
                  </a:ext>
                </a:extLst>
              </p:cNvPr>
              <p:cNvSpPr/>
              <p:nvPr/>
            </p:nvSpPr>
            <p:spPr bwMode="auto">
              <a:xfrm>
                <a:off x="5537200" y="4208463"/>
                <a:ext cx="136525" cy="74613"/>
              </a:xfrm>
              <a:custGeom>
                <a:avLst/>
                <a:gdLst>
                  <a:gd name="T0" fmla="*/ 0 w 46"/>
                  <a:gd name="T1" fmla="*/ 13 h 25"/>
                  <a:gd name="T2" fmla="*/ 35 w 46"/>
                  <a:gd name="T3" fmla="*/ 20 h 25"/>
                  <a:gd name="T4" fmla="*/ 46 w 46"/>
                  <a:gd name="T5" fmla="*/ 25 h 25"/>
                  <a:gd name="T6" fmla="*/ 32 w 46"/>
                  <a:gd name="T7" fmla="*/ 0 h 25"/>
                  <a:gd name="T8" fmla="*/ 0 w 46"/>
                  <a:gd name="T9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5">
                    <a:moveTo>
                      <a:pt x="0" y="13"/>
                    </a:moveTo>
                    <a:cubicBezTo>
                      <a:pt x="7" y="19"/>
                      <a:pt x="30" y="18"/>
                      <a:pt x="35" y="20"/>
                    </a:cubicBezTo>
                    <a:cubicBezTo>
                      <a:pt x="39" y="21"/>
                      <a:pt x="43" y="23"/>
                      <a:pt x="46" y="25"/>
                    </a:cubicBezTo>
                    <a:cubicBezTo>
                      <a:pt x="40" y="18"/>
                      <a:pt x="33" y="9"/>
                      <a:pt x="32" y="0"/>
                    </a:cubicBezTo>
                    <a:cubicBezTo>
                      <a:pt x="21" y="7"/>
                      <a:pt x="0" y="13"/>
                      <a:pt x="0" y="13"/>
                    </a:cubicBezTo>
                    <a:close/>
                  </a:path>
                </a:pathLst>
              </a:custGeom>
              <a:solidFill>
                <a:srgbClr val="E94C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îšļiḍê">
                <a:extLst>
                  <a:ext uri="{FF2B5EF4-FFF2-40B4-BE49-F238E27FC236}">
                    <a16:creationId xmlns="" xmlns:a16="http://schemas.microsoft.com/office/drawing/2014/main" id="{33376454-2EF5-41CE-9F22-2AFE7BF62861}"/>
                  </a:ext>
                </a:extLst>
              </p:cNvPr>
              <p:cNvSpPr/>
              <p:nvPr/>
            </p:nvSpPr>
            <p:spPr bwMode="auto">
              <a:xfrm>
                <a:off x="5311775" y="4170363"/>
                <a:ext cx="127000" cy="198438"/>
              </a:xfrm>
              <a:custGeom>
                <a:avLst/>
                <a:gdLst>
                  <a:gd name="T0" fmla="*/ 38 w 43"/>
                  <a:gd name="T1" fmla="*/ 0 h 67"/>
                  <a:gd name="T2" fmla="*/ 10 w 43"/>
                  <a:gd name="T3" fmla="*/ 58 h 67"/>
                  <a:gd name="T4" fmla="*/ 23 w 43"/>
                  <a:gd name="T5" fmla="*/ 50 h 67"/>
                  <a:gd name="T6" fmla="*/ 40 w 43"/>
                  <a:gd name="T7" fmla="*/ 5 h 67"/>
                  <a:gd name="T8" fmla="*/ 38 w 43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7">
                    <a:moveTo>
                      <a:pt x="38" y="0"/>
                    </a:moveTo>
                    <a:cubicBezTo>
                      <a:pt x="12" y="6"/>
                      <a:pt x="0" y="34"/>
                      <a:pt x="10" y="58"/>
                    </a:cubicBezTo>
                    <a:cubicBezTo>
                      <a:pt x="14" y="67"/>
                      <a:pt x="28" y="59"/>
                      <a:pt x="23" y="50"/>
                    </a:cubicBezTo>
                    <a:cubicBezTo>
                      <a:pt x="14" y="32"/>
                      <a:pt x="22" y="13"/>
                      <a:pt x="40" y="5"/>
                    </a:cubicBezTo>
                    <a:cubicBezTo>
                      <a:pt x="43" y="4"/>
                      <a:pt x="41" y="0"/>
                      <a:pt x="38" y="0"/>
                    </a:cubicBezTo>
                    <a:close/>
                  </a:path>
                </a:pathLst>
              </a:custGeom>
              <a:solidFill>
                <a:srgbClr val="F090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î$1iḍé">
                <a:extLst>
                  <a:ext uri="{FF2B5EF4-FFF2-40B4-BE49-F238E27FC236}">
                    <a16:creationId xmlns="" xmlns:a16="http://schemas.microsoft.com/office/drawing/2014/main" id="{FB450D1D-ABCB-44F2-82C2-A1B32875DFFB}"/>
                  </a:ext>
                </a:extLst>
              </p:cNvPr>
              <p:cNvSpPr/>
              <p:nvPr/>
            </p:nvSpPr>
            <p:spPr bwMode="auto">
              <a:xfrm>
                <a:off x="5719763" y="2471738"/>
                <a:ext cx="1955800" cy="2144713"/>
              </a:xfrm>
              <a:custGeom>
                <a:avLst/>
                <a:gdLst>
                  <a:gd name="T0" fmla="*/ 601 w 661"/>
                  <a:gd name="T1" fmla="*/ 330 h 726"/>
                  <a:gd name="T2" fmla="*/ 517 w 661"/>
                  <a:gd name="T3" fmla="*/ 270 h 726"/>
                  <a:gd name="T4" fmla="*/ 363 w 661"/>
                  <a:gd name="T5" fmla="*/ 211 h 726"/>
                  <a:gd name="T6" fmla="*/ 200 w 661"/>
                  <a:gd name="T7" fmla="*/ 148 h 726"/>
                  <a:gd name="T8" fmla="*/ 8 w 661"/>
                  <a:gd name="T9" fmla="*/ 4 h 726"/>
                  <a:gd name="T10" fmla="*/ 1 w 661"/>
                  <a:gd name="T11" fmla="*/ 6 h 726"/>
                  <a:gd name="T12" fmla="*/ 114 w 661"/>
                  <a:gd name="T13" fmla="*/ 131 h 726"/>
                  <a:gd name="T14" fmla="*/ 316 w 661"/>
                  <a:gd name="T15" fmla="*/ 214 h 726"/>
                  <a:gd name="T16" fmla="*/ 468 w 661"/>
                  <a:gd name="T17" fmla="*/ 273 h 726"/>
                  <a:gd name="T18" fmla="*/ 591 w 661"/>
                  <a:gd name="T19" fmla="*/ 355 h 726"/>
                  <a:gd name="T20" fmla="*/ 634 w 661"/>
                  <a:gd name="T21" fmla="*/ 526 h 726"/>
                  <a:gd name="T22" fmla="*/ 603 w 661"/>
                  <a:gd name="T23" fmla="*/ 703 h 726"/>
                  <a:gd name="T24" fmla="*/ 608 w 661"/>
                  <a:gd name="T25" fmla="*/ 723 h 726"/>
                  <a:gd name="T26" fmla="*/ 625 w 661"/>
                  <a:gd name="T27" fmla="*/ 706 h 726"/>
                  <a:gd name="T28" fmla="*/ 639 w 661"/>
                  <a:gd name="T29" fmla="*/ 646 h 726"/>
                  <a:gd name="T30" fmla="*/ 658 w 661"/>
                  <a:gd name="T31" fmla="*/ 481 h 726"/>
                  <a:gd name="T32" fmla="*/ 619 w 661"/>
                  <a:gd name="T33" fmla="*/ 353 h 726"/>
                  <a:gd name="T34" fmla="*/ 601 w 661"/>
                  <a:gd name="T35" fmla="*/ 33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1" h="726">
                    <a:moveTo>
                      <a:pt x="601" y="330"/>
                    </a:moveTo>
                    <a:cubicBezTo>
                      <a:pt x="578" y="304"/>
                      <a:pt x="548" y="285"/>
                      <a:pt x="517" y="270"/>
                    </a:cubicBezTo>
                    <a:cubicBezTo>
                      <a:pt x="467" y="247"/>
                      <a:pt x="414" y="231"/>
                      <a:pt x="363" y="211"/>
                    </a:cubicBezTo>
                    <a:cubicBezTo>
                      <a:pt x="309" y="190"/>
                      <a:pt x="254" y="169"/>
                      <a:pt x="200" y="148"/>
                    </a:cubicBezTo>
                    <a:cubicBezTo>
                      <a:pt x="124" y="119"/>
                      <a:pt x="34" y="90"/>
                      <a:pt x="8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3" y="66"/>
                      <a:pt x="63" y="105"/>
                      <a:pt x="114" y="131"/>
                    </a:cubicBezTo>
                    <a:cubicBezTo>
                      <a:pt x="179" y="163"/>
                      <a:pt x="249" y="187"/>
                      <a:pt x="316" y="214"/>
                    </a:cubicBezTo>
                    <a:cubicBezTo>
                      <a:pt x="367" y="234"/>
                      <a:pt x="418" y="253"/>
                      <a:pt x="468" y="273"/>
                    </a:cubicBezTo>
                    <a:cubicBezTo>
                      <a:pt x="514" y="291"/>
                      <a:pt x="560" y="316"/>
                      <a:pt x="591" y="355"/>
                    </a:cubicBezTo>
                    <a:cubicBezTo>
                      <a:pt x="628" y="402"/>
                      <a:pt x="638" y="466"/>
                      <a:pt x="634" y="526"/>
                    </a:cubicBezTo>
                    <a:cubicBezTo>
                      <a:pt x="630" y="586"/>
                      <a:pt x="614" y="644"/>
                      <a:pt x="603" y="703"/>
                    </a:cubicBezTo>
                    <a:cubicBezTo>
                      <a:pt x="601" y="710"/>
                      <a:pt x="601" y="721"/>
                      <a:pt x="608" y="723"/>
                    </a:cubicBezTo>
                    <a:cubicBezTo>
                      <a:pt x="617" y="726"/>
                      <a:pt x="623" y="715"/>
                      <a:pt x="625" y="706"/>
                    </a:cubicBezTo>
                    <a:cubicBezTo>
                      <a:pt x="630" y="686"/>
                      <a:pt x="634" y="666"/>
                      <a:pt x="639" y="646"/>
                    </a:cubicBezTo>
                    <a:cubicBezTo>
                      <a:pt x="650" y="592"/>
                      <a:pt x="661" y="536"/>
                      <a:pt x="658" y="481"/>
                    </a:cubicBezTo>
                    <a:cubicBezTo>
                      <a:pt x="655" y="436"/>
                      <a:pt x="644" y="391"/>
                      <a:pt x="619" y="353"/>
                    </a:cubicBezTo>
                    <a:cubicBezTo>
                      <a:pt x="614" y="345"/>
                      <a:pt x="608" y="337"/>
                      <a:pt x="601" y="330"/>
                    </a:cubicBezTo>
                    <a:close/>
                  </a:path>
                </a:pathLst>
              </a:custGeom>
              <a:solidFill>
                <a:srgbClr val="385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iś1ïḋè">
                <a:extLst>
                  <a:ext uri="{FF2B5EF4-FFF2-40B4-BE49-F238E27FC236}">
                    <a16:creationId xmlns="" xmlns:a16="http://schemas.microsoft.com/office/drawing/2014/main" id="{06D3A66E-0283-4A4D-98A3-F0BD2A80A878}"/>
                  </a:ext>
                </a:extLst>
              </p:cNvPr>
              <p:cNvSpPr/>
              <p:nvPr/>
            </p:nvSpPr>
            <p:spPr bwMode="auto">
              <a:xfrm>
                <a:off x="5719763" y="2190751"/>
                <a:ext cx="796925" cy="357188"/>
              </a:xfrm>
              <a:custGeom>
                <a:avLst/>
                <a:gdLst>
                  <a:gd name="T0" fmla="*/ 224 w 269"/>
                  <a:gd name="T1" fmla="*/ 0 h 121"/>
                  <a:gd name="T2" fmla="*/ 231 w 269"/>
                  <a:gd name="T3" fmla="*/ 9 h 121"/>
                  <a:gd name="T4" fmla="*/ 201 w 269"/>
                  <a:gd name="T5" fmla="*/ 65 h 121"/>
                  <a:gd name="T6" fmla="*/ 139 w 269"/>
                  <a:gd name="T7" fmla="*/ 92 h 121"/>
                  <a:gd name="T8" fmla="*/ 9 w 269"/>
                  <a:gd name="T9" fmla="*/ 102 h 121"/>
                  <a:gd name="T10" fmla="*/ 14 w 269"/>
                  <a:gd name="T11" fmla="*/ 92 h 121"/>
                  <a:gd name="T12" fmla="*/ 14 w 269"/>
                  <a:gd name="T13" fmla="*/ 85 h 121"/>
                  <a:gd name="T14" fmla="*/ 1 w 269"/>
                  <a:gd name="T15" fmla="*/ 101 h 121"/>
                  <a:gd name="T16" fmla="*/ 19 w 269"/>
                  <a:gd name="T17" fmla="*/ 114 h 121"/>
                  <a:gd name="T18" fmla="*/ 135 w 269"/>
                  <a:gd name="T19" fmla="*/ 102 h 121"/>
                  <a:gd name="T20" fmla="*/ 230 w 269"/>
                  <a:gd name="T21" fmla="*/ 53 h 121"/>
                  <a:gd name="T22" fmla="*/ 224 w 269"/>
                  <a:gd name="T2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9" h="121">
                    <a:moveTo>
                      <a:pt x="224" y="0"/>
                    </a:moveTo>
                    <a:cubicBezTo>
                      <a:pt x="231" y="9"/>
                      <a:pt x="231" y="9"/>
                      <a:pt x="231" y="9"/>
                    </a:cubicBezTo>
                    <a:cubicBezTo>
                      <a:pt x="266" y="13"/>
                      <a:pt x="216" y="56"/>
                      <a:pt x="201" y="65"/>
                    </a:cubicBezTo>
                    <a:cubicBezTo>
                      <a:pt x="181" y="76"/>
                      <a:pt x="161" y="86"/>
                      <a:pt x="139" y="92"/>
                    </a:cubicBezTo>
                    <a:cubicBezTo>
                      <a:pt x="47" y="116"/>
                      <a:pt x="12" y="106"/>
                      <a:pt x="9" y="102"/>
                    </a:cubicBezTo>
                    <a:cubicBezTo>
                      <a:pt x="6" y="98"/>
                      <a:pt x="11" y="93"/>
                      <a:pt x="14" y="92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7" y="87"/>
                      <a:pt x="0" y="94"/>
                      <a:pt x="1" y="101"/>
                    </a:cubicBezTo>
                    <a:cubicBezTo>
                      <a:pt x="3" y="110"/>
                      <a:pt x="12" y="112"/>
                      <a:pt x="19" y="114"/>
                    </a:cubicBezTo>
                    <a:cubicBezTo>
                      <a:pt x="56" y="121"/>
                      <a:pt x="100" y="112"/>
                      <a:pt x="135" y="102"/>
                    </a:cubicBezTo>
                    <a:cubicBezTo>
                      <a:pt x="167" y="92"/>
                      <a:pt x="204" y="75"/>
                      <a:pt x="230" y="53"/>
                    </a:cubicBezTo>
                    <a:cubicBezTo>
                      <a:pt x="247" y="38"/>
                      <a:pt x="269" y="2"/>
                      <a:pt x="224" y="0"/>
                    </a:cubicBezTo>
                    <a:close/>
                  </a:path>
                </a:pathLst>
              </a:custGeom>
              <a:solidFill>
                <a:srgbClr val="385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ṣlíḑê">
                <a:extLst>
                  <a:ext uri="{FF2B5EF4-FFF2-40B4-BE49-F238E27FC236}">
                    <a16:creationId xmlns="" xmlns:a16="http://schemas.microsoft.com/office/drawing/2014/main" id="{59E941FE-088B-42B3-A859-A9216AC5EDC8}"/>
                  </a:ext>
                </a:extLst>
              </p:cNvPr>
              <p:cNvSpPr/>
              <p:nvPr/>
            </p:nvSpPr>
            <p:spPr bwMode="auto">
              <a:xfrm>
                <a:off x="7353300" y="3308351"/>
                <a:ext cx="206375" cy="123825"/>
              </a:xfrm>
              <a:custGeom>
                <a:avLst/>
                <a:gdLst>
                  <a:gd name="T0" fmla="*/ 33 w 70"/>
                  <a:gd name="T1" fmla="*/ 38 h 42"/>
                  <a:gd name="T2" fmla="*/ 6 w 70"/>
                  <a:gd name="T3" fmla="*/ 26 h 42"/>
                  <a:gd name="T4" fmla="*/ 15 w 70"/>
                  <a:gd name="T5" fmla="*/ 29 h 42"/>
                  <a:gd name="T6" fmla="*/ 19 w 70"/>
                  <a:gd name="T7" fmla="*/ 15 h 42"/>
                  <a:gd name="T8" fmla="*/ 0 w 70"/>
                  <a:gd name="T9" fmla="*/ 4 h 42"/>
                  <a:gd name="T10" fmla="*/ 30 w 70"/>
                  <a:gd name="T11" fmla="*/ 4 h 42"/>
                  <a:gd name="T12" fmla="*/ 44 w 70"/>
                  <a:gd name="T13" fmla="*/ 23 h 42"/>
                  <a:gd name="T14" fmla="*/ 70 w 70"/>
                  <a:gd name="T15" fmla="*/ 31 h 42"/>
                  <a:gd name="T16" fmla="*/ 55 w 70"/>
                  <a:gd name="T17" fmla="*/ 42 h 42"/>
                  <a:gd name="T18" fmla="*/ 33 w 70"/>
                  <a:gd name="T1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42">
                    <a:moveTo>
                      <a:pt x="33" y="38"/>
                    </a:moveTo>
                    <a:cubicBezTo>
                      <a:pt x="23" y="39"/>
                      <a:pt x="10" y="37"/>
                      <a:pt x="6" y="26"/>
                    </a:cubicBezTo>
                    <a:cubicBezTo>
                      <a:pt x="11" y="27"/>
                      <a:pt x="15" y="29"/>
                      <a:pt x="15" y="29"/>
                    </a:cubicBezTo>
                    <a:cubicBezTo>
                      <a:pt x="18" y="28"/>
                      <a:pt x="19" y="20"/>
                      <a:pt x="19" y="15"/>
                    </a:cubicBezTo>
                    <a:cubicBezTo>
                      <a:pt x="18" y="11"/>
                      <a:pt x="1" y="5"/>
                      <a:pt x="0" y="4"/>
                    </a:cubicBezTo>
                    <a:cubicBezTo>
                      <a:pt x="9" y="1"/>
                      <a:pt x="24" y="0"/>
                      <a:pt x="30" y="4"/>
                    </a:cubicBezTo>
                    <a:cubicBezTo>
                      <a:pt x="37" y="9"/>
                      <a:pt x="38" y="16"/>
                      <a:pt x="44" y="23"/>
                    </a:cubicBezTo>
                    <a:cubicBezTo>
                      <a:pt x="47" y="24"/>
                      <a:pt x="69" y="28"/>
                      <a:pt x="70" y="3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43" y="36"/>
                      <a:pt x="33" y="38"/>
                    </a:cubicBezTo>
                    <a:close/>
                  </a:path>
                </a:pathLst>
              </a:custGeom>
              <a:solidFill>
                <a:srgbClr val="F8C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$ļïḋè">
                <a:extLst>
                  <a:ext uri="{FF2B5EF4-FFF2-40B4-BE49-F238E27FC236}">
                    <a16:creationId xmlns="" xmlns:a16="http://schemas.microsoft.com/office/drawing/2014/main" id="{87C8F09C-CD1B-4018-9B0C-57C02BEC1C3D}"/>
                  </a:ext>
                </a:extLst>
              </p:cNvPr>
              <p:cNvSpPr/>
              <p:nvPr/>
            </p:nvSpPr>
            <p:spPr bwMode="auto">
              <a:xfrm>
                <a:off x="7497763" y="3367088"/>
                <a:ext cx="739775" cy="165100"/>
              </a:xfrm>
              <a:custGeom>
                <a:avLst/>
                <a:gdLst>
                  <a:gd name="T0" fmla="*/ 250 w 250"/>
                  <a:gd name="T1" fmla="*/ 19 h 56"/>
                  <a:gd name="T2" fmla="*/ 5 w 250"/>
                  <a:gd name="T3" fmla="*/ 0 h 56"/>
                  <a:gd name="T4" fmla="*/ 0 w 250"/>
                  <a:gd name="T5" fmla="*/ 17 h 56"/>
                  <a:gd name="T6" fmla="*/ 196 w 250"/>
                  <a:gd name="T7" fmla="*/ 55 h 56"/>
                  <a:gd name="T8" fmla="*/ 250 w 250"/>
                  <a:gd name="T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6">
                    <a:moveTo>
                      <a:pt x="250" y="19"/>
                    </a:moveTo>
                    <a:cubicBezTo>
                      <a:pt x="211" y="29"/>
                      <a:pt x="124" y="31"/>
                      <a:pt x="5" y="0"/>
                    </a:cubicBezTo>
                    <a:cubicBezTo>
                      <a:pt x="2" y="6"/>
                      <a:pt x="1" y="11"/>
                      <a:pt x="0" y="17"/>
                    </a:cubicBezTo>
                    <a:cubicBezTo>
                      <a:pt x="60" y="56"/>
                      <a:pt x="169" y="56"/>
                      <a:pt x="196" y="55"/>
                    </a:cubicBezTo>
                    <a:cubicBezTo>
                      <a:pt x="211" y="40"/>
                      <a:pt x="246" y="39"/>
                      <a:pt x="250" y="19"/>
                    </a:cubicBezTo>
                    <a:close/>
                  </a:path>
                </a:pathLst>
              </a:custGeom>
              <a:solidFill>
                <a:srgbClr val="EB6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śḷïḍé">
                <a:extLst>
                  <a:ext uri="{FF2B5EF4-FFF2-40B4-BE49-F238E27FC236}">
                    <a16:creationId xmlns="" xmlns:a16="http://schemas.microsoft.com/office/drawing/2014/main" id="{E606619B-B7D1-4912-A26B-0877798172B0}"/>
                  </a:ext>
                </a:extLst>
              </p:cNvPr>
              <p:cNvSpPr/>
              <p:nvPr/>
            </p:nvSpPr>
            <p:spPr bwMode="auto">
              <a:xfrm>
                <a:off x="7281863" y="3311526"/>
                <a:ext cx="207963" cy="141288"/>
              </a:xfrm>
              <a:custGeom>
                <a:avLst/>
                <a:gdLst>
                  <a:gd name="T0" fmla="*/ 45 w 70"/>
                  <a:gd name="T1" fmla="*/ 18 h 48"/>
                  <a:gd name="T2" fmla="*/ 19 w 70"/>
                  <a:gd name="T3" fmla="*/ 3 h 48"/>
                  <a:gd name="T4" fmla="*/ 28 w 70"/>
                  <a:gd name="T5" fmla="*/ 8 h 48"/>
                  <a:gd name="T6" fmla="*/ 18 w 70"/>
                  <a:gd name="T7" fmla="*/ 19 h 48"/>
                  <a:gd name="T8" fmla="*/ 0 w 70"/>
                  <a:gd name="T9" fmla="*/ 17 h 48"/>
                  <a:gd name="T10" fmla="*/ 16 w 70"/>
                  <a:gd name="T11" fmla="*/ 35 h 48"/>
                  <a:gd name="T12" fmla="*/ 39 w 70"/>
                  <a:gd name="T13" fmla="*/ 35 h 48"/>
                  <a:gd name="T14" fmla="*/ 66 w 70"/>
                  <a:gd name="T15" fmla="*/ 48 h 48"/>
                  <a:gd name="T16" fmla="*/ 70 w 70"/>
                  <a:gd name="T17" fmla="*/ 31 h 48"/>
                  <a:gd name="T18" fmla="*/ 45 w 70"/>
                  <a:gd name="T1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48">
                    <a:moveTo>
                      <a:pt x="45" y="18"/>
                    </a:moveTo>
                    <a:cubicBezTo>
                      <a:pt x="40" y="9"/>
                      <a:pt x="31" y="0"/>
                      <a:pt x="19" y="3"/>
                    </a:cubicBezTo>
                    <a:cubicBezTo>
                      <a:pt x="24" y="6"/>
                      <a:pt x="28" y="8"/>
                      <a:pt x="28" y="8"/>
                    </a:cubicBezTo>
                    <a:cubicBezTo>
                      <a:pt x="28" y="11"/>
                      <a:pt x="22" y="17"/>
                      <a:pt x="18" y="19"/>
                    </a:cubicBezTo>
                    <a:cubicBezTo>
                      <a:pt x="14" y="21"/>
                      <a:pt x="1" y="18"/>
                      <a:pt x="0" y="17"/>
                    </a:cubicBezTo>
                    <a:cubicBezTo>
                      <a:pt x="3" y="27"/>
                      <a:pt x="9" y="32"/>
                      <a:pt x="16" y="35"/>
                    </a:cubicBezTo>
                    <a:cubicBezTo>
                      <a:pt x="23" y="38"/>
                      <a:pt x="29" y="35"/>
                      <a:pt x="39" y="35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1"/>
                      <a:pt x="49" y="26"/>
                      <a:pt x="45" y="18"/>
                    </a:cubicBezTo>
                    <a:close/>
                  </a:path>
                </a:pathLst>
              </a:custGeom>
              <a:solidFill>
                <a:srgbClr val="F9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iṧľídé">
                <a:extLst>
                  <a:ext uri="{FF2B5EF4-FFF2-40B4-BE49-F238E27FC236}">
                    <a16:creationId xmlns="" xmlns:a16="http://schemas.microsoft.com/office/drawing/2014/main" id="{E9743307-9A05-4C43-8D39-23962F1A6C5D}"/>
                  </a:ext>
                </a:extLst>
              </p:cNvPr>
              <p:cNvSpPr/>
              <p:nvPr/>
            </p:nvSpPr>
            <p:spPr bwMode="auto">
              <a:xfrm>
                <a:off x="8059738" y="3157538"/>
                <a:ext cx="33338" cy="49213"/>
              </a:xfrm>
              <a:custGeom>
                <a:avLst/>
                <a:gdLst>
                  <a:gd name="T0" fmla="*/ 3 w 11"/>
                  <a:gd name="T1" fmla="*/ 15 h 17"/>
                  <a:gd name="T2" fmla="*/ 10 w 11"/>
                  <a:gd name="T3" fmla="*/ 14 h 17"/>
                  <a:gd name="T4" fmla="*/ 10 w 11"/>
                  <a:gd name="T5" fmla="*/ 2 h 17"/>
                  <a:gd name="T6" fmla="*/ 3 w 11"/>
                  <a:gd name="T7" fmla="*/ 9 h 17"/>
                  <a:gd name="T8" fmla="*/ 3 w 11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5"/>
                    </a:moveTo>
                    <a:cubicBezTo>
                      <a:pt x="5" y="17"/>
                      <a:pt x="9" y="17"/>
                      <a:pt x="10" y="14"/>
                    </a:cubicBezTo>
                    <a:cubicBezTo>
                      <a:pt x="11" y="13"/>
                      <a:pt x="11" y="0"/>
                      <a:pt x="10" y="2"/>
                    </a:cubicBezTo>
                    <a:cubicBezTo>
                      <a:pt x="10" y="3"/>
                      <a:pt x="9" y="7"/>
                      <a:pt x="3" y="9"/>
                    </a:cubicBezTo>
                    <a:cubicBezTo>
                      <a:pt x="0" y="10"/>
                      <a:pt x="0" y="14"/>
                      <a:pt x="3" y="15"/>
                    </a:cubicBezTo>
                    <a:close/>
                  </a:path>
                </a:pathLst>
              </a:custGeom>
              <a:solidFill>
                <a:srgbClr val="ED78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îśļíďé">
                <a:extLst>
                  <a:ext uri="{FF2B5EF4-FFF2-40B4-BE49-F238E27FC236}">
                    <a16:creationId xmlns="" xmlns:a16="http://schemas.microsoft.com/office/drawing/2014/main" id="{D07AFDFE-5226-4E30-BF14-075463BE9849}"/>
                  </a:ext>
                </a:extLst>
              </p:cNvPr>
              <p:cNvSpPr/>
              <p:nvPr/>
            </p:nvSpPr>
            <p:spPr bwMode="auto">
              <a:xfrm>
                <a:off x="8077200" y="3024188"/>
                <a:ext cx="284163" cy="481013"/>
              </a:xfrm>
              <a:custGeom>
                <a:avLst/>
                <a:gdLst>
                  <a:gd name="T0" fmla="*/ 13 w 96"/>
                  <a:gd name="T1" fmla="*/ 19 h 163"/>
                  <a:gd name="T2" fmla="*/ 23 w 96"/>
                  <a:gd name="T3" fmla="*/ 8 h 163"/>
                  <a:gd name="T4" fmla="*/ 23 w 96"/>
                  <a:gd name="T5" fmla="*/ 7 h 163"/>
                  <a:gd name="T6" fmla="*/ 55 w 96"/>
                  <a:gd name="T7" fmla="*/ 13 h 163"/>
                  <a:gd name="T8" fmla="*/ 78 w 96"/>
                  <a:gd name="T9" fmla="*/ 44 h 163"/>
                  <a:gd name="T10" fmla="*/ 71 w 96"/>
                  <a:gd name="T11" fmla="*/ 117 h 163"/>
                  <a:gd name="T12" fmla="*/ 70 w 96"/>
                  <a:gd name="T13" fmla="*/ 160 h 163"/>
                  <a:gd name="T14" fmla="*/ 68 w 96"/>
                  <a:gd name="T15" fmla="*/ 162 h 163"/>
                  <a:gd name="T16" fmla="*/ 67 w 96"/>
                  <a:gd name="T17" fmla="*/ 163 h 163"/>
                  <a:gd name="T18" fmla="*/ 31 w 96"/>
                  <a:gd name="T19" fmla="*/ 154 h 163"/>
                  <a:gd name="T20" fmla="*/ 30 w 96"/>
                  <a:gd name="T21" fmla="*/ 153 h 163"/>
                  <a:gd name="T22" fmla="*/ 29 w 96"/>
                  <a:gd name="T23" fmla="*/ 151 h 163"/>
                  <a:gd name="T24" fmla="*/ 42 w 96"/>
                  <a:gd name="T25" fmla="*/ 119 h 163"/>
                  <a:gd name="T26" fmla="*/ 11 w 96"/>
                  <a:gd name="T27" fmla="*/ 94 h 163"/>
                  <a:gd name="T28" fmla="*/ 13 w 96"/>
                  <a:gd name="T29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163">
                    <a:moveTo>
                      <a:pt x="13" y="19"/>
                    </a:moveTo>
                    <a:cubicBezTo>
                      <a:pt x="16" y="15"/>
                      <a:pt x="19" y="11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34" y="0"/>
                      <a:pt x="46" y="6"/>
                      <a:pt x="55" y="13"/>
                    </a:cubicBezTo>
                    <a:cubicBezTo>
                      <a:pt x="64" y="22"/>
                      <a:pt x="72" y="32"/>
                      <a:pt x="78" y="44"/>
                    </a:cubicBezTo>
                    <a:cubicBezTo>
                      <a:pt x="89" y="64"/>
                      <a:pt x="96" y="103"/>
                      <a:pt x="71" y="117"/>
                    </a:cubicBezTo>
                    <a:cubicBezTo>
                      <a:pt x="71" y="131"/>
                      <a:pt x="70" y="146"/>
                      <a:pt x="70" y="160"/>
                    </a:cubicBezTo>
                    <a:cubicBezTo>
                      <a:pt x="70" y="161"/>
                      <a:pt x="69" y="162"/>
                      <a:pt x="68" y="162"/>
                    </a:cubicBezTo>
                    <a:cubicBezTo>
                      <a:pt x="68" y="162"/>
                      <a:pt x="68" y="163"/>
                      <a:pt x="67" y="163"/>
                    </a:cubicBezTo>
                    <a:cubicBezTo>
                      <a:pt x="54" y="163"/>
                      <a:pt x="42" y="160"/>
                      <a:pt x="31" y="154"/>
                    </a:cubicBezTo>
                    <a:cubicBezTo>
                      <a:pt x="31" y="154"/>
                      <a:pt x="30" y="154"/>
                      <a:pt x="30" y="153"/>
                    </a:cubicBezTo>
                    <a:cubicBezTo>
                      <a:pt x="29" y="153"/>
                      <a:pt x="29" y="152"/>
                      <a:pt x="29" y="151"/>
                    </a:cubicBezTo>
                    <a:cubicBezTo>
                      <a:pt x="35" y="141"/>
                      <a:pt x="40" y="131"/>
                      <a:pt x="42" y="119"/>
                    </a:cubicBezTo>
                    <a:cubicBezTo>
                      <a:pt x="29" y="116"/>
                      <a:pt x="18" y="106"/>
                      <a:pt x="11" y="94"/>
                    </a:cubicBezTo>
                    <a:cubicBezTo>
                      <a:pt x="0" y="71"/>
                      <a:pt x="1" y="41"/>
                      <a:pt x="13" y="19"/>
                    </a:cubicBezTo>
                    <a:close/>
                  </a:path>
                </a:pathLst>
              </a:custGeom>
              <a:solidFill>
                <a:srgbClr val="F9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îṥḷïḍè">
                <a:extLst>
                  <a:ext uri="{FF2B5EF4-FFF2-40B4-BE49-F238E27FC236}">
                    <a16:creationId xmlns="" xmlns:a16="http://schemas.microsoft.com/office/drawing/2014/main" id="{61B87C06-095A-4BB0-9B44-0E1649F2ECD8}"/>
                  </a:ext>
                </a:extLst>
              </p:cNvPr>
              <p:cNvSpPr/>
              <p:nvPr/>
            </p:nvSpPr>
            <p:spPr bwMode="auto">
              <a:xfrm>
                <a:off x="8110538" y="3205163"/>
                <a:ext cx="109538" cy="55563"/>
              </a:xfrm>
              <a:custGeom>
                <a:avLst/>
                <a:gdLst>
                  <a:gd name="T0" fmla="*/ 8 w 37"/>
                  <a:gd name="T1" fmla="*/ 3 h 19"/>
                  <a:gd name="T2" fmla="*/ 12 w 37"/>
                  <a:gd name="T3" fmla="*/ 2 h 19"/>
                  <a:gd name="T4" fmla="*/ 26 w 37"/>
                  <a:gd name="T5" fmla="*/ 1 h 19"/>
                  <a:gd name="T6" fmla="*/ 35 w 37"/>
                  <a:gd name="T7" fmla="*/ 12 h 19"/>
                  <a:gd name="T8" fmla="*/ 28 w 37"/>
                  <a:gd name="T9" fmla="*/ 17 h 19"/>
                  <a:gd name="T10" fmla="*/ 16 w 37"/>
                  <a:gd name="T11" fmla="*/ 19 h 19"/>
                  <a:gd name="T12" fmla="*/ 3 w 37"/>
                  <a:gd name="T13" fmla="*/ 13 h 19"/>
                  <a:gd name="T14" fmla="*/ 8 w 37"/>
                  <a:gd name="T15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9">
                    <a:moveTo>
                      <a:pt x="8" y="3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16" y="0"/>
                      <a:pt x="21" y="0"/>
                      <a:pt x="26" y="1"/>
                    </a:cubicBezTo>
                    <a:cubicBezTo>
                      <a:pt x="31" y="2"/>
                      <a:pt x="37" y="6"/>
                      <a:pt x="35" y="12"/>
                    </a:cubicBezTo>
                    <a:cubicBezTo>
                      <a:pt x="33" y="14"/>
                      <a:pt x="31" y="16"/>
                      <a:pt x="28" y="17"/>
                    </a:cubicBezTo>
                    <a:cubicBezTo>
                      <a:pt x="24" y="19"/>
                      <a:pt x="20" y="19"/>
                      <a:pt x="16" y="19"/>
                    </a:cubicBezTo>
                    <a:cubicBezTo>
                      <a:pt x="11" y="19"/>
                      <a:pt x="5" y="18"/>
                      <a:pt x="3" y="13"/>
                    </a:cubicBezTo>
                    <a:cubicBezTo>
                      <a:pt x="0" y="9"/>
                      <a:pt x="4" y="5"/>
                      <a:pt x="8" y="3"/>
                    </a:cubicBezTo>
                    <a:close/>
                  </a:path>
                </a:pathLst>
              </a:custGeom>
              <a:solidFill>
                <a:srgbClr val="F8C3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iśľîḑe">
                <a:extLst>
                  <a:ext uri="{FF2B5EF4-FFF2-40B4-BE49-F238E27FC236}">
                    <a16:creationId xmlns="" xmlns:a16="http://schemas.microsoft.com/office/drawing/2014/main" id="{6A9FB7B2-3192-420A-AE19-6C2852C1ECD9}"/>
                  </a:ext>
                </a:extLst>
              </p:cNvPr>
              <p:cNvSpPr/>
              <p:nvPr/>
            </p:nvSpPr>
            <p:spPr bwMode="auto">
              <a:xfrm>
                <a:off x="8104188" y="3133726"/>
                <a:ext cx="80963" cy="47625"/>
              </a:xfrm>
              <a:custGeom>
                <a:avLst/>
                <a:gdLst>
                  <a:gd name="T0" fmla="*/ 2 w 27"/>
                  <a:gd name="T1" fmla="*/ 8 h 16"/>
                  <a:gd name="T2" fmla="*/ 18 w 27"/>
                  <a:gd name="T3" fmla="*/ 2 h 16"/>
                  <a:gd name="T4" fmla="*/ 27 w 27"/>
                  <a:gd name="T5" fmla="*/ 16 h 16"/>
                  <a:gd name="T6" fmla="*/ 26 w 27"/>
                  <a:gd name="T7" fmla="*/ 16 h 16"/>
                  <a:gd name="T8" fmla="*/ 18 w 27"/>
                  <a:gd name="T9" fmla="*/ 4 h 16"/>
                  <a:gd name="T10" fmla="*/ 5 w 27"/>
                  <a:gd name="T11" fmla="*/ 10 h 16"/>
                  <a:gd name="T12" fmla="*/ 2 w 27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6">
                    <a:moveTo>
                      <a:pt x="2" y="8"/>
                    </a:moveTo>
                    <a:cubicBezTo>
                      <a:pt x="5" y="2"/>
                      <a:pt x="12" y="0"/>
                      <a:pt x="18" y="2"/>
                    </a:cubicBezTo>
                    <a:cubicBezTo>
                      <a:pt x="24" y="4"/>
                      <a:pt x="27" y="10"/>
                      <a:pt x="27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2"/>
                      <a:pt x="22" y="6"/>
                      <a:pt x="18" y="4"/>
                    </a:cubicBezTo>
                    <a:cubicBezTo>
                      <a:pt x="13" y="3"/>
                      <a:pt x="7" y="5"/>
                      <a:pt x="5" y="10"/>
                    </a:cubicBezTo>
                    <a:cubicBezTo>
                      <a:pt x="4" y="12"/>
                      <a:pt x="0" y="10"/>
                      <a:pt x="2" y="8"/>
                    </a:cubicBezTo>
                    <a:close/>
                  </a:path>
                </a:pathLst>
              </a:custGeom>
              <a:solidFill>
                <a:srgbClr val="384C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íŝḻïďe">
                <a:extLst>
                  <a:ext uri="{FF2B5EF4-FFF2-40B4-BE49-F238E27FC236}">
                    <a16:creationId xmlns="" xmlns:a16="http://schemas.microsoft.com/office/drawing/2014/main" id="{2089BCA9-B71E-4D2F-BDF2-569E481A714F}"/>
                  </a:ext>
                </a:extLst>
              </p:cNvPr>
              <p:cNvSpPr/>
              <p:nvPr/>
            </p:nvSpPr>
            <p:spPr bwMode="auto">
              <a:xfrm>
                <a:off x="8048625" y="2897188"/>
                <a:ext cx="473075" cy="517525"/>
              </a:xfrm>
              <a:custGeom>
                <a:avLst/>
                <a:gdLst>
                  <a:gd name="T0" fmla="*/ 20 w 160"/>
                  <a:gd name="T1" fmla="*/ 7 h 175"/>
                  <a:gd name="T2" fmla="*/ 51 w 160"/>
                  <a:gd name="T3" fmla="*/ 6 h 175"/>
                  <a:gd name="T4" fmla="*/ 64 w 160"/>
                  <a:gd name="T5" fmla="*/ 33 h 175"/>
                  <a:gd name="T6" fmla="*/ 133 w 160"/>
                  <a:gd name="T7" fmla="*/ 54 h 175"/>
                  <a:gd name="T8" fmla="*/ 137 w 160"/>
                  <a:gd name="T9" fmla="*/ 163 h 175"/>
                  <a:gd name="T10" fmla="*/ 55 w 160"/>
                  <a:gd name="T11" fmla="*/ 156 h 175"/>
                  <a:gd name="T12" fmla="*/ 55 w 160"/>
                  <a:gd name="T13" fmla="*/ 152 h 175"/>
                  <a:gd name="T14" fmla="*/ 69 w 160"/>
                  <a:gd name="T15" fmla="*/ 80 h 175"/>
                  <a:gd name="T16" fmla="*/ 23 w 160"/>
                  <a:gd name="T17" fmla="*/ 62 h 175"/>
                  <a:gd name="T18" fmla="*/ 20 w 160"/>
                  <a:gd name="T19" fmla="*/ 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75">
                    <a:moveTo>
                      <a:pt x="20" y="7"/>
                    </a:moveTo>
                    <a:cubicBezTo>
                      <a:pt x="29" y="1"/>
                      <a:pt x="41" y="0"/>
                      <a:pt x="51" y="6"/>
                    </a:cubicBezTo>
                    <a:cubicBezTo>
                      <a:pt x="60" y="12"/>
                      <a:pt x="65" y="22"/>
                      <a:pt x="64" y="33"/>
                    </a:cubicBezTo>
                    <a:cubicBezTo>
                      <a:pt x="87" y="33"/>
                      <a:pt x="117" y="34"/>
                      <a:pt x="133" y="54"/>
                    </a:cubicBezTo>
                    <a:cubicBezTo>
                      <a:pt x="160" y="87"/>
                      <a:pt x="153" y="141"/>
                      <a:pt x="137" y="163"/>
                    </a:cubicBezTo>
                    <a:cubicBezTo>
                      <a:pt x="129" y="175"/>
                      <a:pt x="66" y="166"/>
                      <a:pt x="55" y="156"/>
                    </a:cubicBezTo>
                    <a:cubicBezTo>
                      <a:pt x="53" y="155"/>
                      <a:pt x="54" y="153"/>
                      <a:pt x="55" y="152"/>
                    </a:cubicBezTo>
                    <a:cubicBezTo>
                      <a:pt x="70" y="142"/>
                      <a:pt x="88" y="111"/>
                      <a:pt x="69" y="80"/>
                    </a:cubicBezTo>
                    <a:cubicBezTo>
                      <a:pt x="57" y="60"/>
                      <a:pt x="23" y="62"/>
                      <a:pt x="23" y="62"/>
                    </a:cubicBezTo>
                    <a:cubicBezTo>
                      <a:pt x="5" y="49"/>
                      <a:pt x="0" y="21"/>
                      <a:pt x="20" y="7"/>
                    </a:cubicBezTo>
                    <a:close/>
                  </a:path>
                </a:pathLst>
              </a:custGeom>
              <a:solidFill>
                <a:srgbClr val="395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iśḻíḓè">
                <a:extLst>
                  <a:ext uri="{FF2B5EF4-FFF2-40B4-BE49-F238E27FC236}">
                    <a16:creationId xmlns="" xmlns:a16="http://schemas.microsoft.com/office/drawing/2014/main" id="{EF13181F-65E9-47DF-BEDF-A844BB74E3F3}"/>
                  </a:ext>
                </a:extLst>
              </p:cNvPr>
              <p:cNvSpPr/>
              <p:nvPr/>
            </p:nvSpPr>
            <p:spPr bwMode="auto">
              <a:xfrm>
                <a:off x="8077200" y="2914651"/>
                <a:ext cx="101600" cy="150813"/>
              </a:xfrm>
              <a:custGeom>
                <a:avLst/>
                <a:gdLst>
                  <a:gd name="T0" fmla="*/ 6 w 34"/>
                  <a:gd name="T1" fmla="*/ 15 h 51"/>
                  <a:gd name="T2" fmla="*/ 34 w 34"/>
                  <a:gd name="T3" fmla="*/ 2 h 51"/>
                  <a:gd name="T4" fmla="*/ 33 w 34"/>
                  <a:gd name="T5" fmla="*/ 4 h 51"/>
                  <a:gd name="T6" fmla="*/ 9 w 34"/>
                  <a:gd name="T7" fmla="*/ 18 h 51"/>
                  <a:gd name="T8" fmla="*/ 17 w 34"/>
                  <a:gd name="T9" fmla="*/ 46 h 51"/>
                  <a:gd name="T10" fmla="*/ 14 w 34"/>
                  <a:gd name="T11" fmla="*/ 49 h 51"/>
                  <a:gd name="T12" fmla="*/ 6 w 34"/>
                  <a:gd name="T13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51">
                    <a:moveTo>
                      <a:pt x="6" y="15"/>
                    </a:moveTo>
                    <a:cubicBezTo>
                      <a:pt x="11" y="5"/>
                      <a:pt x="22" y="0"/>
                      <a:pt x="34" y="2"/>
                    </a:cubicBezTo>
                    <a:cubicBezTo>
                      <a:pt x="34" y="2"/>
                      <a:pt x="34" y="4"/>
                      <a:pt x="33" y="4"/>
                    </a:cubicBezTo>
                    <a:cubicBezTo>
                      <a:pt x="23" y="3"/>
                      <a:pt x="12" y="8"/>
                      <a:pt x="9" y="18"/>
                    </a:cubicBezTo>
                    <a:cubicBezTo>
                      <a:pt x="5" y="29"/>
                      <a:pt x="10" y="38"/>
                      <a:pt x="17" y="46"/>
                    </a:cubicBezTo>
                    <a:cubicBezTo>
                      <a:pt x="18" y="48"/>
                      <a:pt x="15" y="51"/>
                      <a:pt x="14" y="49"/>
                    </a:cubicBezTo>
                    <a:cubicBezTo>
                      <a:pt x="6" y="39"/>
                      <a:pt x="0" y="28"/>
                      <a:pt x="6" y="15"/>
                    </a:cubicBezTo>
                    <a:close/>
                  </a:path>
                </a:pathLst>
              </a:custGeom>
              <a:solidFill>
                <a:srgbClr val="436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ïṡļîḓe">
                <a:extLst>
                  <a:ext uri="{FF2B5EF4-FFF2-40B4-BE49-F238E27FC236}">
                    <a16:creationId xmlns="" xmlns:a16="http://schemas.microsoft.com/office/drawing/2014/main" id="{3B68FAB6-E7B0-4A9F-8A01-081090AF3051}"/>
                  </a:ext>
                </a:extLst>
              </p:cNvPr>
              <p:cNvSpPr/>
              <p:nvPr/>
            </p:nvSpPr>
            <p:spPr bwMode="auto">
              <a:xfrm>
                <a:off x="8024813" y="5449888"/>
                <a:ext cx="141288" cy="41275"/>
              </a:xfrm>
              <a:custGeom>
                <a:avLst/>
                <a:gdLst>
                  <a:gd name="T0" fmla="*/ 47 w 48"/>
                  <a:gd name="T1" fmla="*/ 3 h 14"/>
                  <a:gd name="T2" fmla="*/ 43 w 48"/>
                  <a:gd name="T3" fmla="*/ 8 h 14"/>
                  <a:gd name="T4" fmla="*/ 13 w 48"/>
                  <a:gd name="T5" fmla="*/ 10 h 14"/>
                  <a:gd name="T6" fmla="*/ 0 w 48"/>
                  <a:gd name="T7" fmla="*/ 7 h 14"/>
                  <a:gd name="T8" fmla="*/ 14 w 48"/>
                  <a:gd name="T9" fmla="*/ 0 h 14"/>
                  <a:gd name="T10" fmla="*/ 43 w 48"/>
                  <a:gd name="T11" fmla="*/ 0 h 14"/>
                  <a:gd name="T12" fmla="*/ 47 w 48"/>
                  <a:gd name="T13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7" y="3"/>
                    </a:moveTo>
                    <a:cubicBezTo>
                      <a:pt x="48" y="6"/>
                      <a:pt x="45" y="8"/>
                      <a:pt x="43" y="8"/>
                    </a:cubicBezTo>
                    <a:cubicBezTo>
                      <a:pt x="33" y="8"/>
                      <a:pt x="23" y="9"/>
                      <a:pt x="13" y="10"/>
                    </a:cubicBezTo>
                    <a:cubicBezTo>
                      <a:pt x="10" y="11"/>
                      <a:pt x="0" y="14"/>
                      <a:pt x="0" y="7"/>
                    </a:cubicBezTo>
                    <a:cubicBezTo>
                      <a:pt x="1" y="0"/>
                      <a:pt x="10" y="0"/>
                      <a:pt x="14" y="0"/>
                    </a:cubicBezTo>
                    <a:cubicBezTo>
                      <a:pt x="23" y="0"/>
                      <a:pt x="35" y="0"/>
                      <a:pt x="43" y="0"/>
                    </a:cubicBezTo>
                    <a:cubicBezTo>
                      <a:pt x="46" y="0"/>
                      <a:pt x="47" y="1"/>
                      <a:pt x="47" y="3"/>
                    </a:cubicBezTo>
                    <a:close/>
                  </a:path>
                </a:pathLst>
              </a:custGeom>
              <a:solidFill>
                <a:srgbClr val="ED78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ślïḋê">
                <a:extLst>
                  <a:ext uri="{FF2B5EF4-FFF2-40B4-BE49-F238E27FC236}">
                    <a16:creationId xmlns="" xmlns:a16="http://schemas.microsoft.com/office/drawing/2014/main" id="{6238E79B-A001-4851-B20C-6D248D87EF13}"/>
                  </a:ext>
                </a:extLst>
              </p:cNvPr>
              <p:cNvSpPr/>
              <p:nvPr/>
            </p:nvSpPr>
            <p:spPr bwMode="auto">
              <a:xfrm>
                <a:off x="8296275" y="5449888"/>
                <a:ext cx="142875" cy="41275"/>
              </a:xfrm>
              <a:custGeom>
                <a:avLst/>
                <a:gdLst>
                  <a:gd name="T0" fmla="*/ 48 w 48"/>
                  <a:gd name="T1" fmla="*/ 3 h 14"/>
                  <a:gd name="T2" fmla="*/ 44 w 48"/>
                  <a:gd name="T3" fmla="*/ 8 h 14"/>
                  <a:gd name="T4" fmla="*/ 14 w 48"/>
                  <a:gd name="T5" fmla="*/ 10 h 14"/>
                  <a:gd name="T6" fmla="*/ 1 w 48"/>
                  <a:gd name="T7" fmla="*/ 7 h 14"/>
                  <a:gd name="T8" fmla="*/ 14 w 48"/>
                  <a:gd name="T9" fmla="*/ 0 h 14"/>
                  <a:gd name="T10" fmla="*/ 44 w 48"/>
                  <a:gd name="T11" fmla="*/ 0 h 14"/>
                  <a:gd name="T12" fmla="*/ 48 w 48"/>
                  <a:gd name="T13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3"/>
                    </a:moveTo>
                    <a:cubicBezTo>
                      <a:pt x="48" y="6"/>
                      <a:pt x="45" y="8"/>
                      <a:pt x="44" y="8"/>
                    </a:cubicBezTo>
                    <a:cubicBezTo>
                      <a:pt x="34" y="8"/>
                      <a:pt x="24" y="9"/>
                      <a:pt x="14" y="10"/>
                    </a:cubicBezTo>
                    <a:cubicBezTo>
                      <a:pt x="10" y="11"/>
                      <a:pt x="0" y="14"/>
                      <a:pt x="1" y="7"/>
                    </a:cubicBezTo>
                    <a:cubicBezTo>
                      <a:pt x="1" y="0"/>
                      <a:pt x="10" y="0"/>
                      <a:pt x="14" y="0"/>
                    </a:cubicBezTo>
                    <a:cubicBezTo>
                      <a:pt x="23" y="0"/>
                      <a:pt x="35" y="0"/>
                      <a:pt x="44" y="0"/>
                    </a:cubicBezTo>
                    <a:cubicBezTo>
                      <a:pt x="46" y="0"/>
                      <a:pt x="48" y="1"/>
                      <a:pt x="48" y="3"/>
                    </a:cubicBezTo>
                    <a:close/>
                  </a:path>
                </a:pathLst>
              </a:custGeom>
              <a:solidFill>
                <a:srgbClr val="ED78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íṩḻiḓe">
                <a:extLst>
                  <a:ext uri="{FF2B5EF4-FFF2-40B4-BE49-F238E27FC236}">
                    <a16:creationId xmlns="" xmlns:a16="http://schemas.microsoft.com/office/drawing/2014/main" id="{16B88A62-2BBD-4414-9BC4-A45725AAF70F}"/>
                  </a:ext>
                </a:extLst>
              </p:cNvPr>
              <p:cNvSpPr/>
              <p:nvPr/>
            </p:nvSpPr>
            <p:spPr bwMode="auto">
              <a:xfrm>
                <a:off x="7924800" y="3990976"/>
                <a:ext cx="552450" cy="1462088"/>
              </a:xfrm>
              <a:custGeom>
                <a:avLst/>
                <a:gdLst>
                  <a:gd name="T0" fmla="*/ 41 w 187"/>
                  <a:gd name="T1" fmla="*/ 0 h 495"/>
                  <a:gd name="T2" fmla="*/ 138 w 187"/>
                  <a:gd name="T3" fmla="*/ 0 h 495"/>
                  <a:gd name="T4" fmla="*/ 160 w 187"/>
                  <a:gd name="T5" fmla="*/ 42 h 495"/>
                  <a:gd name="T6" fmla="*/ 181 w 187"/>
                  <a:gd name="T7" fmla="*/ 152 h 495"/>
                  <a:gd name="T8" fmla="*/ 168 w 187"/>
                  <a:gd name="T9" fmla="*/ 494 h 495"/>
                  <a:gd name="T10" fmla="*/ 158 w 187"/>
                  <a:gd name="T11" fmla="*/ 495 h 495"/>
                  <a:gd name="T12" fmla="*/ 104 w 187"/>
                  <a:gd name="T13" fmla="*/ 150 h 495"/>
                  <a:gd name="T14" fmla="*/ 76 w 187"/>
                  <a:gd name="T15" fmla="*/ 494 h 495"/>
                  <a:gd name="T16" fmla="*/ 66 w 187"/>
                  <a:gd name="T17" fmla="*/ 495 h 495"/>
                  <a:gd name="T18" fmla="*/ 29 w 187"/>
                  <a:gd name="T19" fmla="*/ 220 h 495"/>
                  <a:gd name="T20" fmla="*/ 29 w 187"/>
                  <a:gd name="T21" fmla="*/ 220 h 495"/>
                  <a:gd name="T22" fmla="*/ 41 w 187"/>
                  <a:gd name="T23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7" h="495">
                    <a:moveTo>
                      <a:pt x="41" y="0"/>
                    </a:moveTo>
                    <a:cubicBezTo>
                      <a:pt x="138" y="0"/>
                      <a:pt x="138" y="0"/>
                      <a:pt x="138" y="0"/>
                    </a:cubicBezTo>
                    <a:cubicBezTo>
                      <a:pt x="143" y="15"/>
                      <a:pt x="150" y="29"/>
                      <a:pt x="160" y="42"/>
                    </a:cubicBezTo>
                    <a:cubicBezTo>
                      <a:pt x="187" y="74"/>
                      <a:pt x="187" y="105"/>
                      <a:pt x="181" y="152"/>
                    </a:cubicBezTo>
                    <a:cubicBezTo>
                      <a:pt x="182" y="224"/>
                      <a:pt x="172" y="422"/>
                      <a:pt x="168" y="494"/>
                    </a:cubicBezTo>
                    <a:cubicBezTo>
                      <a:pt x="158" y="495"/>
                      <a:pt x="158" y="495"/>
                      <a:pt x="158" y="495"/>
                    </a:cubicBezTo>
                    <a:cubicBezTo>
                      <a:pt x="152" y="433"/>
                      <a:pt x="104" y="150"/>
                      <a:pt x="104" y="150"/>
                    </a:cubicBezTo>
                    <a:cubicBezTo>
                      <a:pt x="104" y="150"/>
                      <a:pt x="79" y="432"/>
                      <a:pt x="76" y="494"/>
                    </a:cubicBezTo>
                    <a:cubicBezTo>
                      <a:pt x="66" y="495"/>
                      <a:pt x="66" y="495"/>
                      <a:pt x="66" y="495"/>
                    </a:cubicBezTo>
                    <a:cubicBezTo>
                      <a:pt x="58" y="423"/>
                      <a:pt x="36" y="292"/>
                      <a:pt x="29" y="220"/>
                    </a:cubicBezTo>
                    <a:cubicBezTo>
                      <a:pt x="29" y="220"/>
                      <a:pt x="29" y="220"/>
                      <a:pt x="29" y="220"/>
                    </a:cubicBezTo>
                    <a:cubicBezTo>
                      <a:pt x="22" y="166"/>
                      <a:pt x="0" y="93"/>
                      <a:pt x="41" y="0"/>
                    </a:cubicBezTo>
                    <a:close/>
                  </a:path>
                </a:pathLst>
              </a:custGeom>
              <a:solidFill>
                <a:srgbClr val="4A6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íṩlidè">
                <a:extLst>
                  <a:ext uri="{FF2B5EF4-FFF2-40B4-BE49-F238E27FC236}">
                    <a16:creationId xmlns="" xmlns:a16="http://schemas.microsoft.com/office/drawing/2014/main" id="{1EC89074-BED5-4BEA-994E-03C483573783}"/>
                  </a:ext>
                </a:extLst>
              </p:cNvPr>
              <p:cNvSpPr/>
              <p:nvPr/>
            </p:nvSpPr>
            <p:spPr bwMode="auto">
              <a:xfrm>
                <a:off x="7445375" y="3387726"/>
                <a:ext cx="984250" cy="809625"/>
              </a:xfrm>
              <a:custGeom>
                <a:avLst/>
                <a:gdLst>
                  <a:gd name="T0" fmla="*/ 299 w 333"/>
                  <a:gd name="T1" fmla="*/ 136 h 274"/>
                  <a:gd name="T2" fmla="*/ 300 w 333"/>
                  <a:gd name="T3" fmla="*/ 132 h 274"/>
                  <a:gd name="T4" fmla="*/ 311 w 333"/>
                  <a:gd name="T5" fmla="*/ 96 h 274"/>
                  <a:gd name="T6" fmla="*/ 317 w 333"/>
                  <a:gd name="T7" fmla="*/ 64 h 274"/>
                  <a:gd name="T8" fmla="*/ 262 w 333"/>
                  <a:gd name="T9" fmla="*/ 12 h 274"/>
                  <a:gd name="T10" fmla="*/ 6 w 333"/>
                  <a:gd name="T11" fmla="*/ 0 h 274"/>
                  <a:gd name="T12" fmla="*/ 0 w 333"/>
                  <a:gd name="T13" fmla="*/ 18 h 274"/>
                  <a:gd name="T14" fmla="*/ 200 w 333"/>
                  <a:gd name="T15" fmla="*/ 67 h 274"/>
                  <a:gd name="T16" fmla="*/ 202 w 333"/>
                  <a:gd name="T17" fmla="*/ 122 h 274"/>
                  <a:gd name="T18" fmla="*/ 204 w 333"/>
                  <a:gd name="T19" fmla="*/ 145 h 274"/>
                  <a:gd name="T20" fmla="*/ 204 w 333"/>
                  <a:gd name="T21" fmla="*/ 159 h 274"/>
                  <a:gd name="T22" fmla="*/ 180 w 333"/>
                  <a:gd name="T23" fmla="*/ 245 h 274"/>
                  <a:gd name="T24" fmla="*/ 180 w 333"/>
                  <a:gd name="T25" fmla="*/ 245 h 274"/>
                  <a:gd name="T26" fmla="*/ 333 w 333"/>
                  <a:gd name="T27" fmla="*/ 245 h 274"/>
                  <a:gd name="T28" fmla="*/ 299 w 333"/>
                  <a:gd name="T29" fmla="*/ 13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3" h="274">
                    <a:moveTo>
                      <a:pt x="299" y="136"/>
                    </a:moveTo>
                    <a:cubicBezTo>
                      <a:pt x="299" y="135"/>
                      <a:pt x="300" y="133"/>
                      <a:pt x="300" y="132"/>
                    </a:cubicBezTo>
                    <a:cubicBezTo>
                      <a:pt x="304" y="120"/>
                      <a:pt x="307" y="108"/>
                      <a:pt x="311" y="96"/>
                    </a:cubicBezTo>
                    <a:cubicBezTo>
                      <a:pt x="314" y="85"/>
                      <a:pt x="317" y="75"/>
                      <a:pt x="317" y="64"/>
                    </a:cubicBezTo>
                    <a:cubicBezTo>
                      <a:pt x="316" y="32"/>
                      <a:pt x="295" y="16"/>
                      <a:pt x="262" y="12"/>
                    </a:cubicBezTo>
                    <a:cubicBezTo>
                      <a:pt x="227" y="8"/>
                      <a:pt x="166" y="52"/>
                      <a:pt x="6" y="0"/>
                    </a:cubicBezTo>
                    <a:cubicBezTo>
                      <a:pt x="3" y="6"/>
                      <a:pt x="1" y="12"/>
                      <a:pt x="0" y="18"/>
                    </a:cubicBezTo>
                    <a:cubicBezTo>
                      <a:pt x="66" y="65"/>
                      <a:pt x="200" y="67"/>
                      <a:pt x="200" y="67"/>
                    </a:cubicBezTo>
                    <a:cubicBezTo>
                      <a:pt x="197" y="80"/>
                      <a:pt x="166" y="89"/>
                      <a:pt x="202" y="122"/>
                    </a:cubicBezTo>
                    <a:cubicBezTo>
                      <a:pt x="203" y="122"/>
                      <a:pt x="204" y="145"/>
                      <a:pt x="204" y="145"/>
                    </a:cubicBezTo>
                    <a:cubicBezTo>
                      <a:pt x="204" y="159"/>
                      <a:pt x="204" y="159"/>
                      <a:pt x="204" y="159"/>
                    </a:cubicBezTo>
                    <a:cubicBezTo>
                      <a:pt x="204" y="190"/>
                      <a:pt x="196" y="219"/>
                      <a:pt x="180" y="245"/>
                    </a:cubicBezTo>
                    <a:cubicBezTo>
                      <a:pt x="180" y="245"/>
                      <a:pt x="180" y="245"/>
                      <a:pt x="180" y="245"/>
                    </a:cubicBezTo>
                    <a:cubicBezTo>
                      <a:pt x="243" y="274"/>
                      <a:pt x="333" y="246"/>
                      <a:pt x="333" y="245"/>
                    </a:cubicBezTo>
                    <a:cubicBezTo>
                      <a:pt x="308" y="215"/>
                      <a:pt x="288" y="174"/>
                      <a:pt x="299" y="136"/>
                    </a:cubicBezTo>
                    <a:close/>
                  </a:path>
                </a:pathLst>
              </a:custGeom>
              <a:solidFill>
                <a:srgbClr val="EB6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ïṧlîḍé">
                <a:extLst>
                  <a:ext uri="{FF2B5EF4-FFF2-40B4-BE49-F238E27FC236}">
                    <a16:creationId xmlns="" xmlns:a16="http://schemas.microsoft.com/office/drawing/2014/main" id="{00E78ACA-C316-459E-B2AF-48D1F62CF11E}"/>
                  </a:ext>
                </a:extLst>
              </p:cNvPr>
              <p:cNvSpPr/>
              <p:nvPr/>
            </p:nvSpPr>
            <p:spPr bwMode="auto">
              <a:xfrm>
                <a:off x="8059738" y="4389438"/>
                <a:ext cx="341313" cy="76200"/>
              </a:xfrm>
              <a:custGeom>
                <a:avLst/>
                <a:gdLst>
                  <a:gd name="T0" fmla="*/ 68 w 115"/>
                  <a:gd name="T1" fmla="*/ 5 h 26"/>
                  <a:gd name="T2" fmla="*/ 83 w 115"/>
                  <a:gd name="T3" fmla="*/ 12 h 26"/>
                  <a:gd name="T4" fmla="*/ 112 w 115"/>
                  <a:gd name="T5" fmla="*/ 18 h 26"/>
                  <a:gd name="T6" fmla="*/ 115 w 115"/>
                  <a:gd name="T7" fmla="*/ 18 h 26"/>
                  <a:gd name="T8" fmla="*/ 79 w 115"/>
                  <a:gd name="T9" fmla="*/ 17 h 26"/>
                  <a:gd name="T10" fmla="*/ 51 w 115"/>
                  <a:gd name="T11" fmla="*/ 15 h 26"/>
                  <a:gd name="T12" fmla="*/ 13 w 115"/>
                  <a:gd name="T13" fmla="*/ 23 h 26"/>
                  <a:gd name="T14" fmla="*/ 0 w 115"/>
                  <a:gd name="T15" fmla="*/ 19 h 26"/>
                  <a:gd name="T16" fmla="*/ 47 w 115"/>
                  <a:gd name="T17" fmla="*/ 7 h 26"/>
                  <a:gd name="T18" fmla="*/ 68 w 115"/>
                  <a:gd name="T1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26">
                    <a:moveTo>
                      <a:pt x="68" y="5"/>
                    </a:moveTo>
                    <a:cubicBezTo>
                      <a:pt x="73" y="7"/>
                      <a:pt x="78" y="10"/>
                      <a:pt x="83" y="12"/>
                    </a:cubicBezTo>
                    <a:cubicBezTo>
                      <a:pt x="93" y="16"/>
                      <a:pt x="102" y="18"/>
                      <a:pt x="112" y="18"/>
                    </a:cubicBezTo>
                    <a:cubicBezTo>
                      <a:pt x="113" y="18"/>
                      <a:pt x="114" y="18"/>
                      <a:pt x="115" y="18"/>
                    </a:cubicBezTo>
                    <a:cubicBezTo>
                      <a:pt x="103" y="21"/>
                      <a:pt x="91" y="20"/>
                      <a:pt x="79" y="17"/>
                    </a:cubicBezTo>
                    <a:cubicBezTo>
                      <a:pt x="69" y="15"/>
                      <a:pt x="62" y="11"/>
                      <a:pt x="51" y="15"/>
                    </a:cubicBezTo>
                    <a:cubicBezTo>
                      <a:pt x="38" y="20"/>
                      <a:pt x="28" y="26"/>
                      <a:pt x="13" y="23"/>
                    </a:cubicBezTo>
                    <a:cubicBezTo>
                      <a:pt x="8" y="22"/>
                      <a:pt x="4" y="20"/>
                      <a:pt x="0" y="19"/>
                    </a:cubicBezTo>
                    <a:cubicBezTo>
                      <a:pt x="16" y="19"/>
                      <a:pt x="32" y="15"/>
                      <a:pt x="47" y="7"/>
                    </a:cubicBezTo>
                    <a:cubicBezTo>
                      <a:pt x="55" y="4"/>
                      <a:pt x="60" y="0"/>
                      <a:pt x="68" y="5"/>
                    </a:cubicBezTo>
                    <a:close/>
                  </a:path>
                </a:pathLst>
              </a:custGeom>
              <a:solidFill>
                <a:srgbClr val="385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śḷíḓê">
                <a:extLst>
                  <a:ext uri="{FF2B5EF4-FFF2-40B4-BE49-F238E27FC236}">
                    <a16:creationId xmlns="" xmlns:a16="http://schemas.microsoft.com/office/drawing/2014/main" id="{417F4DB7-1C25-4372-B79C-1933DD44143A}"/>
                  </a:ext>
                </a:extLst>
              </p:cNvPr>
              <p:cNvSpPr/>
              <p:nvPr/>
            </p:nvSpPr>
            <p:spPr bwMode="auto">
              <a:xfrm>
                <a:off x="8243888" y="3459163"/>
                <a:ext cx="127000" cy="196850"/>
              </a:xfrm>
              <a:custGeom>
                <a:avLst/>
                <a:gdLst>
                  <a:gd name="T0" fmla="*/ 5 w 43"/>
                  <a:gd name="T1" fmla="*/ 1 h 67"/>
                  <a:gd name="T2" fmla="*/ 33 w 43"/>
                  <a:gd name="T3" fmla="*/ 59 h 67"/>
                  <a:gd name="T4" fmla="*/ 20 w 43"/>
                  <a:gd name="T5" fmla="*/ 51 h 67"/>
                  <a:gd name="T6" fmla="*/ 3 w 43"/>
                  <a:gd name="T7" fmla="*/ 5 h 67"/>
                  <a:gd name="T8" fmla="*/ 5 w 43"/>
                  <a:gd name="T9" fmla="*/ 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7">
                    <a:moveTo>
                      <a:pt x="5" y="1"/>
                    </a:moveTo>
                    <a:cubicBezTo>
                      <a:pt x="32" y="7"/>
                      <a:pt x="43" y="34"/>
                      <a:pt x="33" y="59"/>
                    </a:cubicBezTo>
                    <a:cubicBezTo>
                      <a:pt x="29" y="67"/>
                      <a:pt x="16" y="60"/>
                      <a:pt x="20" y="51"/>
                    </a:cubicBezTo>
                    <a:cubicBezTo>
                      <a:pt x="29" y="33"/>
                      <a:pt x="21" y="14"/>
                      <a:pt x="3" y="5"/>
                    </a:cubicBezTo>
                    <a:cubicBezTo>
                      <a:pt x="0" y="4"/>
                      <a:pt x="2" y="0"/>
                      <a:pt x="5" y="1"/>
                    </a:cubicBezTo>
                    <a:close/>
                  </a:path>
                </a:pathLst>
              </a:custGeom>
              <a:solidFill>
                <a:srgbClr val="F090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ïṥļiḍe">
                <a:extLst>
                  <a:ext uri="{FF2B5EF4-FFF2-40B4-BE49-F238E27FC236}">
                    <a16:creationId xmlns="" xmlns:a16="http://schemas.microsoft.com/office/drawing/2014/main" id="{ED4E8AC1-F5AF-49C2-89B9-AA24A034A749}"/>
                  </a:ext>
                </a:extLst>
              </p:cNvPr>
              <p:cNvSpPr/>
              <p:nvPr/>
            </p:nvSpPr>
            <p:spPr bwMode="auto">
              <a:xfrm>
                <a:off x="8288338" y="4194176"/>
                <a:ext cx="141288" cy="204788"/>
              </a:xfrm>
              <a:custGeom>
                <a:avLst/>
                <a:gdLst>
                  <a:gd name="T0" fmla="*/ 8 w 48"/>
                  <a:gd name="T1" fmla="*/ 55 h 69"/>
                  <a:gd name="T2" fmla="*/ 3 w 48"/>
                  <a:gd name="T3" fmla="*/ 47 h 69"/>
                  <a:gd name="T4" fmla="*/ 1 w 48"/>
                  <a:gd name="T5" fmla="*/ 34 h 69"/>
                  <a:gd name="T6" fmla="*/ 0 w 48"/>
                  <a:gd name="T7" fmla="*/ 6 h 69"/>
                  <a:gd name="T8" fmla="*/ 1 w 48"/>
                  <a:gd name="T9" fmla="*/ 9 h 69"/>
                  <a:gd name="T10" fmla="*/ 2 w 48"/>
                  <a:gd name="T11" fmla="*/ 21 h 69"/>
                  <a:gd name="T12" fmla="*/ 6 w 48"/>
                  <a:gd name="T13" fmla="*/ 44 h 69"/>
                  <a:gd name="T14" fmla="*/ 28 w 48"/>
                  <a:gd name="T15" fmla="*/ 60 h 69"/>
                  <a:gd name="T16" fmla="*/ 39 w 48"/>
                  <a:gd name="T17" fmla="*/ 50 h 69"/>
                  <a:gd name="T18" fmla="*/ 44 w 48"/>
                  <a:gd name="T19" fmla="*/ 39 h 69"/>
                  <a:gd name="T20" fmla="*/ 35 w 48"/>
                  <a:gd name="T21" fmla="*/ 1 h 69"/>
                  <a:gd name="T22" fmla="*/ 36 w 48"/>
                  <a:gd name="T23" fmla="*/ 1 h 69"/>
                  <a:gd name="T24" fmla="*/ 45 w 48"/>
                  <a:gd name="T25" fmla="*/ 28 h 69"/>
                  <a:gd name="T26" fmla="*/ 41 w 48"/>
                  <a:gd name="T27" fmla="*/ 56 h 69"/>
                  <a:gd name="T28" fmla="*/ 35 w 48"/>
                  <a:gd name="T29" fmla="*/ 63 h 69"/>
                  <a:gd name="T30" fmla="*/ 12 w 48"/>
                  <a:gd name="T31" fmla="*/ 58 h 69"/>
                  <a:gd name="T32" fmla="*/ 8 w 48"/>
                  <a:gd name="T3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9">
                    <a:moveTo>
                      <a:pt x="8" y="55"/>
                    </a:moveTo>
                    <a:cubicBezTo>
                      <a:pt x="6" y="52"/>
                      <a:pt x="4" y="50"/>
                      <a:pt x="3" y="47"/>
                    </a:cubicBezTo>
                    <a:cubicBezTo>
                      <a:pt x="2" y="43"/>
                      <a:pt x="2" y="38"/>
                      <a:pt x="1" y="34"/>
                    </a:cubicBezTo>
                    <a:cubicBezTo>
                      <a:pt x="0" y="25"/>
                      <a:pt x="0" y="16"/>
                      <a:pt x="0" y="6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2" y="13"/>
                      <a:pt x="2" y="17"/>
                      <a:pt x="2" y="21"/>
                    </a:cubicBezTo>
                    <a:cubicBezTo>
                      <a:pt x="3" y="29"/>
                      <a:pt x="3" y="37"/>
                      <a:pt x="6" y="44"/>
                    </a:cubicBezTo>
                    <a:cubicBezTo>
                      <a:pt x="10" y="52"/>
                      <a:pt x="19" y="59"/>
                      <a:pt x="28" y="60"/>
                    </a:cubicBezTo>
                    <a:cubicBezTo>
                      <a:pt x="32" y="58"/>
                      <a:pt x="36" y="53"/>
                      <a:pt x="39" y="50"/>
                    </a:cubicBezTo>
                    <a:cubicBezTo>
                      <a:pt x="42" y="46"/>
                      <a:pt x="43" y="41"/>
                      <a:pt x="44" y="39"/>
                    </a:cubicBezTo>
                    <a:cubicBezTo>
                      <a:pt x="44" y="27"/>
                      <a:pt x="38" y="12"/>
                      <a:pt x="35" y="1"/>
                    </a:cubicBezTo>
                    <a:cubicBezTo>
                      <a:pt x="35" y="0"/>
                      <a:pt x="36" y="0"/>
                      <a:pt x="36" y="1"/>
                    </a:cubicBezTo>
                    <a:cubicBezTo>
                      <a:pt x="40" y="9"/>
                      <a:pt x="43" y="18"/>
                      <a:pt x="45" y="28"/>
                    </a:cubicBezTo>
                    <a:cubicBezTo>
                      <a:pt x="48" y="38"/>
                      <a:pt x="48" y="47"/>
                      <a:pt x="41" y="56"/>
                    </a:cubicBezTo>
                    <a:cubicBezTo>
                      <a:pt x="39" y="58"/>
                      <a:pt x="37" y="61"/>
                      <a:pt x="35" y="63"/>
                    </a:cubicBezTo>
                    <a:cubicBezTo>
                      <a:pt x="28" y="69"/>
                      <a:pt x="18" y="64"/>
                      <a:pt x="12" y="58"/>
                    </a:cubicBezTo>
                    <a:cubicBezTo>
                      <a:pt x="11" y="57"/>
                      <a:pt x="10" y="56"/>
                      <a:pt x="8" y="55"/>
                    </a:cubicBezTo>
                    <a:close/>
                  </a:path>
                </a:pathLst>
              </a:custGeom>
              <a:solidFill>
                <a:srgbClr val="385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ïṡľiḋé">
                <a:extLst>
                  <a:ext uri="{FF2B5EF4-FFF2-40B4-BE49-F238E27FC236}">
                    <a16:creationId xmlns="" xmlns:a16="http://schemas.microsoft.com/office/drawing/2014/main" id="{18BFF1AC-4496-4DF7-A7E9-2081F4E5F581}"/>
                  </a:ext>
                </a:extLst>
              </p:cNvPr>
              <p:cNvSpPr/>
              <p:nvPr/>
            </p:nvSpPr>
            <p:spPr bwMode="auto">
              <a:xfrm>
                <a:off x="8032750" y="4194176"/>
                <a:ext cx="142875" cy="204788"/>
              </a:xfrm>
              <a:custGeom>
                <a:avLst/>
                <a:gdLst>
                  <a:gd name="T0" fmla="*/ 39 w 48"/>
                  <a:gd name="T1" fmla="*/ 55 h 69"/>
                  <a:gd name="T2" fmla="*/ 44 w 48"/>
                  <a:gd name="T3" fmla="*/ 47 h 69"/>
                  <a:gd name="T4" fmla="*/ 47 w 48"/>
                  <a:gd name="T5" fmla="*/ 34 h 69"/>
                  <a:gd name="T6" fmla="*/ 47 w 48"/>
                  <a:gd name="T7" fmla="*/ 6 h 69"/>
                  <a:gd name="T8" fmla="*/ 46 w 48"/>
                  <a:gd name="T9" fmla="*/ 9 h 69"/>
                  <a:gd name="T10" fmla="*/ 45 w 48"/>
                  <a:gd name="T11" fmla="*/ 21 h 69"/>
                  <a:gd name="T12" fmla="*/ 41 w 48"/>
                  <a:gd name="T13" fmla="*/ 44 h 69"/>
                  <a:gd name="T14" fmla="*/ 19 w 48"/>
                  <a:gd name="T15" fmla="*/ 60 h 69"/>
                  <a:gd name="T16" fmla="*/ 8 w 48"/>
                  <a:gd name="T17" fmla="*/ 50 h 69"/>
                  <a:gd name="T18" fmla="*/ 4 w 48"/>
                  <a:gd name="T19" fmla="*/ 39 h 69"/>
                  <a:gd name="T20" fmla="*/ 13 w 48"/>
                  <a:gd name="T21" fmla="*/ 1 h 69"/>
                  <a:gd name="T22" fmla="*/ 11 w 48"/>
                  <a:gd name="T23" fmla="*/ 1 h 69"/>
                  <a:gd name="T24" fmla="*/ 2 w 48"/>
                  <a:gd name="T25" fmla="*/ 28 h 69"/>
                  <a:gd name="T26" fmla="*/ 6 w 48"/>
                  <a:gd name="T27" fmla="*/ 56 h 69"/>
                  <a:gd name="T28" fmla="*/ 13 w 48"/>
                  <a:gd name="T29" fmla="*/ 63 h 69"/>
                  <a:gd name="T30" fmla="*/ 36 w 48"/>
                  <a:gd name="T31" fmla="*/ 58 h 69"/>
                  <a:gd name="T32" fmla="*/ 39 w 48"/>
                  <a:gd name="T3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9">
                    <a:moveTo>
                      <a:pt x="39" y="55"/>
                    </a:moveTo>
                    <a:cubicBezTo>
                      <a:pt x="41" y="52"/>
                      <a:pt x="43" y="50"/>
                      <a:pt x="44" y="47"/>
                    </a:cubicBezTo>
                    <a:cubicBezTo>
                      <a:pt x="46" y="43"/>
                      <a:pt x="46" y="38"/>
                      <a:pt x="47" y="34"/>
                    </a:cubicBezTo>
                    <a:cubicBezTo>
                      <a:pt x="48" y="25"/>
                      <a:pt x="48" y="16"/>
                      <a:pt x="47" y="6"/>
                    </a:cubicBezTo>
                    <a:cubicBezTo>
                      <a:pt x="46" y="7"/>
                      <a:pt x="46" y="8"/>
                      <a:pt x="46" y="9"/>
                    </a:cubicBezTo>
                    <a:cubicBezTo>
                      <a:pt x="46" y="13"/>
                      <a:pt x="46" y="17"/>
                      <a:pt x="45" y="21"/>
                    </a:cubicBezTo>
                    <a:cubicBezTo>
                      <a:pt x="45" y="29"/>
                      <a:pt x="44" y="37"/>
                      <a:pt x="41" y="44"/>
                    </a:cubicBezTo>
                    <a:cubicBezTo>
                      <a:pt x="38" y="52"/>
                      <a:pt x="29" y="59"/>
                      <a:pt x="19" y="60"/>
                    </a:cubicBezTo>
                    <a:cubicBezTo>
                      <a:pt x="16" y="58"/>
                      <a:pt x="12" y="53"/>
                      <a:pt x="8" y="50"/>
                    </a:cubicBezTo>
                    <a:cubicBezTo>
                      <a:pt x="6" y="46"/>
                      <a:pt x="4" y="41"/>
                      <a:pt x="4" y="39"/>
                    </a:cubicBezTo>
                    <a:cubicBezTo>
                      <a:pt x="3" y="27"/>
                      <a:pt x="9" y="12"/>
                      <a:pt x="13" y="1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8" y="9"/>
                      <a:pt x="5" y="18"/>
                      <a:pt x="2" y="28"/>
                    </a:cubicBezTo>
                    <a:cubicBezTo>
                      <a:pt x="0" y="38"/>
                      <a:pt x="0" y="47"/>
                      <a:pt x="6" y="56"/>
                    </a:cubicBezTo>
                    <a:cubicBezTo>
                      <a:pt x="8" y="58"/>
                      <a:pt x="10" y="61"/>
                      <a:pt x="13" y="63"/>
                    </a:cubicBezTo>
                    <a:cubicBezTo>
                      <a:pt x="20" y="69"/>
                      <a:pt x="30" y="64"/>
                      <a:pt x="36" y="58"/>
                    </a:cubicBezTo>
                    <a:cubicBezTo>
                      <a:pt x="37" y="57"/>
                      <a:pt x="38" y="56"/>
                      <a:pt x="39" y="55"/>
                    </a:cubicBezTo>
                    <a:close/>
                  </a:path>
                </a:pathLst>
              </a:custGeom>
              <a:solidFill>
                <a:srgbClr val="385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iṧļïdè">
                <a:extLst>
                  <a:ext uri="{FF2B5EF4-FFF2-40B4-BE49-F238E27FC236}">
                    <a16:creationId xmlns="" xmlns:a16="http://schemas.microsoft.com/office/drawing/2014/main" id="{9794DFF3-326F-4777-98D6-9826A3680712}"/>
                  </a:ext>
                </a:extLst>
              </p:cNvPr>
              <p:cNvSpPr/>
              <p:nvPr/>
            </p:nvSpPr>
            <p:spPr bwMode="auto">
              <a:xfrm>
                <a:off x="7213600" y="2265363"/>
                <a:ext cx="568325" cy="419100"/>
              </a:xfrm>
              <a:custGeom>
                <a:avLst/>
                <a:gdLst>
                  <a:gd name="T0" fmla="*/ 175 w 192"/>
                  <a:gd name="T1" fmla="*/ 0 h 142"/>
                  <a:gd name="T2" fmla="*/ 16 w 192"/>
                  <a:gd name="T3" fmla="*/ 0 h 142"/>
                  <a:gd name="T4" fmla="*/ 0 w 192"/>
                  <a:gd name="T5" fmla="*/ 16 h 142"/>
                  <a:gd name="T6" fmla="*/ 0 w 192"/>
                  <a:gd name="T7" fmla="*/ 90 h 142"/>
                  <a:gd name="T8" fmla="*/ 16 w 192"/>
                  <a:gd name="T9" fmla="*/ 106 h 142"/>
                  <a:gd name="T10" fmla="*/ 155 w 192"/>
                  <a:gd name="T11" fmla="*/ 106 h 142"/>
                  <a:gd name="T12" fmla="*/ 172 w 192"/>
                  <a:gd name="T13" fmla="*/ 142 h 142"/>
                  <a:gd name="T14" fmla="*/ 172 w 192"/>
                  <a:gd name="T15" fmla="*/ 106 h 142"/>
                  <a:gd name="T16" fmla="*/ 175 w 192"/>
                  <a:gd name="T17" fmla="*/ 106 h 142"/>
                  <a:gd name="T18" fmla="*/ 192 w 192"/>
                  <a:gd name="T19" fmla="*/ 90 h 142"/>
                  <a:gd name="T20" fmla="*/ 192 w 192"/>
                  <a:gd name="T21" fmla="*/ 16 h 142"/>
                  <a:gd name="T22" fmla="*/ 175 w 192"/>
                  <a:gd name="T2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42">
                    <a:moveTo>
                      <a:pt x="17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8"/>
                      <a:pt x="7" y="106"/>
                      <a:pt x="16" y="106"/>
                    </a:cubicBezTo>
                    <a:cubicBezTo>
                      <a:pt x="155" y="106"/>
                      <a:pt x="155" y="106"/>
                      <a:pt x="155" y="106"/>
                    </a:cubicBezTo>
                    <a:cubicBezTo>
                      <a:pt x="172" y="142"/>
                      <a:pt x="172" y="142"/>
                      <a:pt x="172" y="142"/>
                    </a:cubicBezTo>
                    <a:cubicBezTo>
                      <a:pt x="172" y="106"/>
                      <a:pt x="172" y="106"/>
                      <a:pt x="172" y="106"/>
                    </a:cubicBezTo>
                    <a:cubicBezTo>
                      <a:pt x="175" y="106"/>
                      <a:pt x="175" y="106"/>
                      <a:pt x="175" y="106"/>
                    </a:cubicBezTo>
                    <a:cubicBezTo>
                      <a:pt x="184" y="106"/>
                      <a:pt x="192" y="98"/>
                      <a:pt x="192" y="90"/>
                    </a:cubicBezTo>
                    <a:cubicBezTo>
                      <a:pt x="192" y="16"/>
                      <a:pt x="192" y="16"/>
                      <a:pt x="192" y="16"/>
                    </a:cubicBezTo>
                    <a:cubicBezTo>
                      <a:pt x="192" y="7"/>
                      <a:pt x="184" y="0"/>
                      <a:pt x="175" y="0"/>
                    </a:cubicBezTo>
                    <a:close/>
                  </a:path>
                </a:pathLst>
              </a:custGeom>
              <a:solidFill>
                <a:srgbClr val="E3E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išliḓe">
                <a:extLst>
                  <a:ext uri="{FF2B5EF4-FFF2-40B4-BE49-F238E27FC236}">
                    <a16:creationId xmlns="" xmlns:a16="http://schemas.microsoft.com/office/drawing/2014/main" id="{82E9AA35-E78B-46DD-A9A5-6176C8515750}"/>
                  </a:ext>
                </a:extLst>
              </p:cNvPr>
              <p:cNvSpPr/>
              <p:nvPr/>
            </p:nvSpPr>
            <p:spPr bwMode="auto">
              <a:xfrm>
                <a:off x="6989763" y="2406651"/>
                <a:ext cx="568325" cy="422275"/>
              </a:xfrm>
              <a:custGeom>
                <a:avLst/>
                <a:gdLst>
                  <a:gd name="T0" fmla="*/ 16 w 192"/>
                  <a:gd name="T1" fmla="*/ 0 h 143"/>
                  <a:gd name="T2" fmla="*/ 176 w 192"/>
                  <a:gd name="T3" fmla="*/ 0 h 143"/>
                  <a:gd name="T4" fmla="*/ 192 w 192"/>
                  <a:gd name="T5" fmla="*/ 16 h 143"/>
                  <a:gd name="T6" fmla="*/ 192 w 192"/>
                  <a:gd name="T7" fmla="*/ 90 h 143"/>
                  <a:gd name="T8" fmla="*/ 176 w 192"/>
                  <a:gd name="T9" fmla="*/ 106 h 143"/>
                  <a:gd name="T10" fmla="*/ 37 w 192"/>
                  <a:gd name="T11" fmla="*/ 106 h 143"/>
                  <a:gd name="T12" fmla="*/ 19 w 192"/>
                  <a:gd name="T13" fmla="*/ 143 h 143"/>
                  <a:gd name="T14" fmla="*/ 19 w 192"/>
                  <a:gd name="T15" fmla="*/ 106 h 143"/>
                  <a:gd name="T16" fmla="*/ 16 w 192"/>
                  <a:gd name="T17" fmla="*/ 106 h 143"/>
                  <a:gd name="T18" fmla="*/ 0 w 192"/>
                  <a:gd name="T19" fmla="*/ 90 h 143"/>
                  <a:gd name="T20" fmla="*/ 0 w 192"/>
                  <a:gd name="T21" fmla="*/ 16 h 143"/>
                  <a:gd name="T22" fmla="*/ 16 w 192"/>
                  <a:gd name="T2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43">
                    <a:moveTo>
                      <a:pt x="16" y="0"/>
                    </a:moveTo>
                    <a:cubicBezTo>
                      <a:pt x="176" y="0"/>
                      <a:pt x="176" y="0"/>
                      <a:pt x="176" y="0"/>
                    </a:cubicBezTo>
                    <a:cubicBezTo>
                      <a:pt x="185" y="0"/>
                      <a:pt x="192" y="7"/>
                      <a:pt x="192" y="16"/>
                    </a:cubicBezTo>
                    <a:cubicBezTo>
                      <a:pt x="192" y="90"/>
                      <a:pt x="192" y="90"/>
                      <a:pt x="192" y="90"/>
                    </a:cubicBezTo>
                    <a:cubicBezTo>
                      <a:pt x="192" y="99"/>
                      <a:pt x="185" y="106"/>
                      <a:pt x="176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6" y="106"/>
                      <a:pt x="16" y="106"/>
                      <a:pt x="16" y="106"/>
                    </a:cubicBezTo>
                    <a:cubicBezTo>
                      <a:pt x="8" y="106"/>
                      <a:pt x="0" y="99"/>
                      <a:pt x="0" y="9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lose/>
                  </a:path>
                </a:pathLst>
              </a:custGeom>
              <a:solidFill>
                <a:srgbClr val="D1D0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ïŝḻîḋe">
                <a:extLst>
                  <a:ext uri="{FF2B5EF4-FFF2-40B4-BE49-F238E27FC236}">
                    <a16:creationId xmlns="" xmlns:a16="http://schemas.microsoft.com/office/drawing/2014/main" id="{985C4000-5215-4D83-B91C-EA3B6F53786A}"/>
                  </a:ext>
                </a:extLst>
              </p:cNvPr>
              <p:cNvSpPr/>
              <p:nvPr/>
            </p:nvSpPr>
            <p:spPr bwMode="auto">
              <a:xfrm>
                <a:off x="4625975" y="1435101"/>
                <a:ext cx="417513" cy="415925"/>
              </a:xfrm>
              <a:custGeom>
                <a:avLst/>
                <a:gdLst>
                  <a:gd name="T0" fmla="*/ 141 w 141"/>
                  <a:gd name="T1" fmla="*/ 67 h 141"/>
                  <a:gd name="T2" fmla="*/ 138 w 141"/>
                  <a:gd name="T3" fmla="*/ 50 h 141"/>
                  <a:gd name="T4" fmla="*/ 121 w 141"/>
                  <a:gd name="T5" fmla="*/ 53 h 141"/>
                  <a:gd name="T6" fmla="*/ 108 w 141"/>
                  <a:gd name="T7" fmla="*/ 33 h 141"/>
                  <a:gd name="T8" fmla="*/ 118 w 141"/>
                  <a:gd name="T9" fmla="*/ 18 h 141"/>
                  <a:gd name="T10" fmla="*/ 104 w 141"/>
                  <a:gd name="T11" fmla="*/ 8 h 141"/>
                  <a:gd name="T12" fmla="*/ 94 w 141"/>
                  <a:gd name="T13" fmla="*/ 23 h 141"/>
                  <a:gd name="T14" fmla="*/ 70 w 141"/>
                  <a:gd name="T15" fmla="*/ 17 h 141"/>
                  <a:gd name="T16" fmla="*/ 67 w 141"/>
                  <a:gd name="T17" fmla="*/ 0 h 141"/>
                  <a:gd name="T18" fmla="*/ 50 w 141"/>
                  <a:gd name="T19" fmla="*/ 3 h 141"/>
                  <a:gd name="T20" fmla="*/ 53 w 141"/>
                  <a:gd name="T21" fmla="*/ 20 h 141"/>
                  <a:gd name="T22" fmla="*/ 33 w 141"/>
                  <a:gd name="T23" fmla="*/ 33 h 141"/>
                  <a:gd name="T24" fmla="*/ 19 w 141"/>
                  <a:gd name="T25" fmla="*/ 23 h 141"/>
                  <a:gd name="T26" fmla="*/ 9 w 141"/>
                  <a:gd name="T27" fmla="*/ 37 h 141"/>
                  <a:gd name="T28" fmla="*/ 23 w 141"/>
                  <a:gd name="T29" fmla="*/ 47 h 141"/>
                  <a:gd name="T30" fmla="*/ 17 w 141"/>
                  <a:gd name="T31" fmla="*/ 71 h 141"/>
                  <a:gd name="T32" fmla="*/ 0 w 141"/>
                  <a:gd name="T33" fmla="*/ 73 h 141"/>
                  <a:gd name="T34" fmla="*/ 3 w 141"/>
                  <a:gd name="T35" fmla="*/ 90 h 141"/>
                  <a:gd name="T36" fmla="*/ 20 w 141"/>
                  <a:gd name="T37" fmla="*/ 87 h 141"/>
                  <a:gd name="T38" fmla="*/ 33 w 141"/>
                  <a:gd name="T39" fmla="*/ 108 h 141"/>
                  <a:gd name="T40" fmla="*/ 23 w 141"/>
                  <a:gd name="T41" fmla="*/ 122 h 141"/>
                  <a:gd name="T42" fmla="*/ 37 w 141"/>
                  <a:gd name="T43" fmla="*/ 132 h 141"/>
                  <a:gd name="T44" fmla="*/ 47 w 141"/>
                  <a:gd name="T45" fmla="*/ 118 h 141"/>
                  <a:gd name="T46" fmla="*/ 71 w 141"/>
                  <a:gd name="T47" fmla="*/ 123 h 141"/>
                  <a:gd name="T48" fmla="*/ 74 w 141"/>
                  <a:gd name="T49" fmla="*/ 141 h 141"/>
                  <a:gd name="T50" fmla="*/ 91 w 141"/>
                  <a:gd name="T51" fmla="*/ 138 h 141"/>
                  <a:gd name="T52" fmla="*/ 88 w 141"/>
                  <a:gd name="T53" fmla="*/ 121 h 141"/>
                  <a:gd name="T54" fmla="*/ 108 w 141"/>
                  <a:gd name="T55" fmla="*/ 108 h 141"/>
                  <a:gd name="T56" fmla="*/ 123 w 141"/>
                  <a:gd name="T57" fmla="*/ 118 h 141"/>
                  <a:gd name="T58" fmla="*/ 132 w 141"/>
                  <a:gd name="T59" fmla="*/ 104 h 141"/>
                  <a:gd name="T60" fmla="*/ 118 w 141"/>
                  <a:gd name="T61" fmla="*/ 94 h 141"/>
                  <a:gd name="T62" fmla="*/ 124 w 141"/>
                  <a:gd name="T63" fmla="*/ 70 h 141"/>
                  <a:gd name="T64" fmla="*/ 141 w 141"/>
                  <a:gd name="T65" fmla="*/ 67 h 141"/>
                  <a:gd name="T66" fmla="*/ 73 w 141"/>
                  <a:gd name="T67" fmla="*/ 86 h 141"/>
                  <a:gd name="T68" fmla="*/ 55 w 141"/>
                  <a:gd name="T69" fmla="*/ 73 h 141"/>
                  <a:gd name="T70" fmla="*/ 68 w 141"/>
                  <a:gd name="T71" fmla="*/ 55 h 141"/>
                  <a:gd name="T72" fmla="*/ 86 w 141"/>
                  <a:gd name="T73" fmla="*/ 68 h 141"/>
                  <a:gd name="T74" fmla="*/ 73 w 141"/>
                  <a:gd name="T75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1" h="141">
                    <a:moveTo>
                      <a:pt x="141" y="67"/>
                    </a:moveTo>
                    <a:cubicBezTo>
                      <a:pt x="138" y="50"/>
                      <a:pt x="138" y="50"/>
                      <a:pt x="138" y="50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18" y="45"/>
                      <a:pt x="114" y="38"/>
                      <a:pt x="108" y="33"/>
                    </a:cubicBezTo>
                    <a:cubicBezTo>
                      <a:pt x="118" y="18"/>
                      <a:pt x="118" y="18"/>
                      <a:pt x="118" y="1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87" y="19"/>
                      <a:pt x="79" y="17"/>
                      <a:pt x="70" y="17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45" y="23"/>
                      <a:pt x="38" y="27"/>
                      <a:pt x="33" y="3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9" y="54"/>
                      <a:pt x="17" y="62"/>
                      <a:pt x="17" y="71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23" y="95"/>
                      <a:pt x="27" y="102"/>
                      <a:pt x="33" y="108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54" y="121"/>
                      <a:pt x="62" y="123"/>
                      <a:pt x="71" y="123"/>
                    </a:cubicBezTo>
                    <a:cubicBezTo>
                      <a:pt x="74" y="141"/>
                      <a:pt x="74" y="141"/>
                      <a:pt x="74" y="141"/>
                    </a:cubicBezTo>
                    <a:cubicBezTo>
                      <a:pt x="91" y="138"/>
                      <a:pt x="91" y="138"/>
                      <a:pt x="91" y="138"/>
                    </a:cubicBezTo>
                    <a:cubicBezTo>
                      <a:pt x="88" y="121"/>
                      <a:pt x="88" y="121"/>
                      <a:pt x="88" y="121"/>
                    </a:cubicBezTo>
                    <a:cubicBezTo>
                      <a:pt x="96" y="118"/>
                      <a:pt x="103" y="113"/>
                      <a:pt x="108" y="108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32" y="104"/>
                      <a:pt x="132" y="104"/>
                      <a:pt x="132" y="104"/>
                    </a:cubicBezTo>
                    <a:cubicBezTo>
                      <a:pt x="118" y="94"/>
                      <a:pt x="118" y="94"/>
                      <a:pt x="118" y="94"/>
                    </a:cubicBezTo>
                    <a:cubicBezTo>
                      <a:pt x="122" y="86"/>
                      <a:pt x="124" y="78"/>
                      <a:pt x="124" y="70"/>
                    </a:cubicBezTo>
                    <a:lnTo>
                      <a:pt x="141" y="67"/>
                    </a:lnTo>
                    <a:close/>
                    <a:moveTo>
                      <a:pt x="73" y="86"/>
                    </a:moveTo>
                    <a:cubicBezTo>
                      <a:pt x="65" y="88"/>
                      <a:pt x="56" y="82"/>
                      <a:pt x="55" y="73"/>
                    </a:cubicBezTo>
                    <a:cubicBezTo>
                      <a:pt x="53" y="64"/>
                      <a:pt x="59" y="56"/>
                      <a:pt x="68" y="55"/>
                    </a:cubicBezTo>
                    <a:cubicBezTo>
                      <a:pt x="77" y="53"/>
                      <a:pt x="85" y="59"/>
                      <a:pt x="86" y="68"/>
                    </a:cubicBezTo>
                    <a:cubicBezTo>
                      <a:pt x="88" y="76"/>
                      <a:pt x="82" y="84"/>
                      <a:pt x="73" y="86"/>
                    </a:cubicBezTo>
                    <a:close/>
                  </a:path>
                </a:pathLst>
              </a:custGeom>
              <a:solidFill>
                <a:srgbClr val="D1D0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isļïḋè">
                <a:extLst>
                  <a:ext uri="{FF2B5EF4-FFF2-40B4-BE49-F238E27FC236}">
                    <a16:creationId xmlns="" xmlns:a16="http://schemas.microsoft.com/office/drawing/2014/main" id="{57ED37C3-7689-4949-B065-8C70946D5FDF}"/>
                  </a:ext>
                </a:extLst>
              </p:cNvPr>
              <p:cNvSpPr/>
              <p:nvPr/>
            </p:nvSpPr>
            <p:spPr bwMode="auto">
              <a:xfrm>
                <a:off x="5006975" y="1243013"/>
                <a:ext cx="512763" cy="512763"/>
              </a:xfrm>
              <a:custGeom>
                <a:avLst/>
                <a:gdLst>
                  <a:gd name="T0" fmla="*/ 173 w 173"/>
                  <a:gd name="T1" fmla="*/ 98 h 174"/>
                  <a:gd name="T2" fmla="*/ 173 w 173"/>
                  <a:gd name="T3" fmla="*/ 77 h 174"/>
                  <a:gd name="T4" fmla="*/ 152 w 173"/>
                  <a:gd name="T5" fmla="*/ 77 h 174"/>
                  <a:gd name="T6" fmla="*/ 141 w 173"/>
                  <a:gd name="T7" fmla="*/ 49 h 174"/>
                  <a:gd name="T8" fmla="*/ 156 w 173"/>
                  <a:gd name="T9" fmla="*/ 33 h 174"/>
                  <a:gd name="T10" fmla="*/ 141 w 173"/>
                  <a:gd name="T11" fmla="*/ 18 h 174"/>
                  <a:gd name="T12" fmla="*/ 126 w 173"/>
                  <a:gd name="T13" fmla="*/ 33 h 174"/>
                  <a:gd name="T14" fmla="*/ 98 w 173"/>
                  <a:gd name="T15" fmla="*/ 22 h 174"/>
                  <a:gd name="T16" fmla="*/ 98 w 173"/>
                  <a:gd name="T17" fmla="*/ 0 h 174"/>
                  <a:gd name="T18" fmla="*/ 76 w 173"/>
                  <a:gd name="T19" fmla="*/ 0 h 174"/>
                  <a:gd name="T20" fmla="*/ 76 w 173"/>
                  <a:gd name="T21" fmla="*/ 22 h 174"/>
                  <a:gd name="T22" fmla="*/ 49 w 173"/>
                  <a:gd name="T23" fmla="*/ 33 h 174"/>
                  <a:gd name="T24" fmla="*/ 33 w 173"/>
                  <a:gd name="T25" fmla="*/ 18 h 174"/>
                  <a:gd name="T26" fmla="*/ 18 w 173"/>
                  <a:gd name="T27" fmla="*/ 33 h 174"/>
                  <a:gd name="T28" fmla="*/ 33 w 173"/>
                  <a:gd name="T29" fmla="*/ 48 h 174"/>
                  <a:gd name="T30" fmla="*/ 22 w 173"/>
                  <a:gd name="T31" fmla="*/ 76 h 174"/>
                  <a:gd name="T32" fmla="*/ 0 w 173"/>
                  <a:gd name="T33" fmla="*/ 76 h 174"/>
                  <a:gd name="T34" fmla="*/ 0 w 173"/>
                  <a:gd name="T35" fmla="*/ 97 h 174"/>
                  <a:gd name="T36" fmla="*/ 22 w 173"/>
                  <a:gd name="T37" fmla="*/ 97 h 174"/>
                  <a:gd name="T38" fmla="*/ 33 w 173"/>
                  <a:gd name="T39" fmla="*/ 125 h 174"/>
                  <a:gd name="T40" fmla="*/ 18 w 173"/>
                  <a:gd name="T41" fmla="*/ 140 h 174"/>
                  <a:gd name="T42" fmla="*/ 33 w 173"/>
                  <a:gd name="T43" fmla="*/ 155 h 174"/>
                  <a:gd name="T44" fmla="*/ 48 w 173"/>
                  <a:gd name="T45" fmla="*/ 140 h 174"/>
                  <a:gd name="T46" fmla="*/ 76 w 173"/>
                  <a:gd name="T47" fmla="*/ 152 h 174"/>
                  <a:gd name="T48" fmla="*/ 76 w 173"/>
                  <a:gd name="T49" fmla="*/ 174 h 174"/>
                  <a:gd name="T50" fmla="*/ 97 w 173"/>
                  <a:gd name="T51" fmla="*/ 174 h 174"/>
                  <a:gd name="T52" fmla="*/ 97 w 173"/>
                  <a:gd name="T53" fmla="*/ 152 h 174"/>
                  <a:gd name="T54" fmla="*/ 125 w 173"/>
                  <a:gd name="T55" fmla="*/ 141 h 174"/>
                  <a:gd name="T56" fmla="*/ 140 w 173"/>
                  <a:gd name="T57" fmla="*/ 156 h 174"/>
                  <a:gd name="T58" fmla="*/ 155 w 173"/>
                  <a:gd name="T59" fmla="*/ 141 h 174"/>
                  <a:gd name="T60" fmla="*/ 140 w 173"/>
                  <a:gd name="T61" fmla="*/ 126 h 174"/>
                  <a:gd name="T62" fmla="*/ 152 w 173"/>
                  <a:gd name="T63" fmla="*/ 98 h 174"/>
                  <a:gd name="T64" fmla="*/ 173 w 173"/>
                  <a:gd name="T65" fmla="*/ 98 h 174"/>
                  <a:gd name="T66" fmla="*/ 87 w 173"/>
                  <a:gd name="T67" fmla="*/ 107 h 174"/>
                  <a:gd name="T68" fmla="*/ 67 w 173"/>
                  <a:gd name="T69" fmla="*/ 87 h 174"/>
                  <a:gd name="T70" fmla="*/ 87 w 173"/>
                  <a:gd name="T71" fmla="*/ 67 h 174"/>
                  <a:gd name="T72" fmla="*/ 107 w 173"/>
                  <a:gd name="T73" fmla="*/ 87 h 174"/>
                  <a:gd name="T74" fmla="*/ 87 w 173"/>
                  <a:gd name="T75" fmla="*/ 10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3" h="174">
                    <a:moveTo>
                      <a:pt x="173" y="98"/>
                    </a:moveTo>
                    <a:cubicBezTo>
                      <a:pt x="173" y="77"/>
                      <a:pt x="173" y="77"/>
                      <a:pt x="173" y="77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0" y="66"/>
                      <a:pt x="146" y="57"/>
                      <a:pt x="141" y="49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118" y="28"/>
                      <a:pt x="108" y="24"/>
                      <a:pt x="98" y="22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66" y="23"/>
                      <a:pt x="57" y="27"/>
                      <a:pt x="49" y="33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8" y="56"/>
                      <a:pt x="24" y="66"/>
                      <a:pt x="22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107"/>
                      <a:pt x="27" y="117"/>
                      <a:pt x="33" y="125"/>
                    </a:cubicBezTo>
                    <a:cubicBezTo>
                      <a:pt x="18" y="140"/>
                      <a:pt x="18" y="140"/>
                      <a:pt x="18" y="140"/>
                    </a:cubicBezTo>
                    <a:cubicBezTo>
                      <a:pt x="33" y="155"/>
                      <a:pt x="33" y="155"/>
                      <a:pt x="33" y="155"/>
                    </a:cubicBezTo>
                    <a:cubicBezTo>
                      <a:pt x="48" y="140"/>
                      <a:pt x="48" y="140"/>
                      <a:pt x="48" y="140"/>
                    </a:cubicBezTo>
                    <a:cubicBezTo>
                      <a:pt x="56" y="146"/>
                      <a:pt x="66" y="150"/>
                      <a:pt x="76" y="152"/>
                    </a:cubicBezTo>
                    <a:cubicBezTo>
                      <a:pt x="76" y="174"/>
                      <a:pt x="76" y="174"/>
                      <a:pt x="76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7" y="152"/>
                      <a:pt x="97" y="152"/>
                      <a:pt x="97" y="152"/>
                    </a:cubicBezTo>
                    <a:cubicBezTo>
                      <a:pt x="107" y="150"/>
                      <a:pt x="117" y="146"/>
                      <a:pt x="125" y="141"/>
                    </a:cubicBezTo>
                    <a:cubicBezTo>
                      <a:pt x="140" y="156"/>
                      <a:pt x="140" y="156"/>
                      <a:pt x="140" y="156"/>
                    </a:cubicBezTo>
                    <a:cubicBezTo>
                      <a:pt x="155" y="141"/>
                      <a:pt x="155" y="141"/>
                      <a:pt x="155" y="141"/>
                    </a:cubicBezTo>
                    <a:cubicBezTo>
                      <a:pt x="140" y="126"/>
                      <a:pt x="140" y="126"/>
                      <a:pt x="140" y="126"/>
                    </a:cubicBezTo>
                    <a:cubicBezTo>
                      <a:pt x="146" y="118"/>
                      <a:pt x="150" y="108"/>
                      <a:pt x="152" y="98"/>
                    </a:cubicBezTo>
                    <a:lnTo>
                      <a:pt x="173" y="98"/>
                    </a:lnTo>
                    <a:close/>
                    <a:moveTo>
                      <a:pt x="87" y="107"/>
                    </a:moveTo>
                    <a:cubicBezTo>
                      <a:pt x="76" y="107"/>
                      <a:pt x="67" y="98"/>
                      <a:pt x="67" y="87"/>
                    </a:cubicBezTo>
                    <a:cubicBezTo>
                      <a:pt x="67" y="76"/>
                      <a:pt x="76" y="67"/>
                      <a:pt x="87" y="67"/>
                    </a:cubicBezTo>
                    <a:cubicBezTo>
                      <a:pt x="98" y="67"/>
                      <a:pt x="107" y="76"/>
                      <a:pt x="107" y="87"/>
                    </a:cubicBezTo>
                    <a:cubicBezTo>
                      <a:pt x="107" y="98"/>
                      <a:pt x="98" y="107"/>
                      <a:pt x="87" y="107"/>
                    </a:cubicBezTo>
                    <a:close/>
                  </a:path>
                </a:pathLst>
              </a:custGeom>
              <a:solidFill>
                <a:srgbClr val="E3E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8" name="í$1iḋé">
              <a:extLst>
                <a:ext uri="{FF2B5EF4-FFF2-40B4-BE49-F238E27FC236}">
                  <a16:creationId xmlns="" xmlns:a16="http://schemas.microsoft.com/office/drawing/2014/main" id="{1DDA74E2-3864-4BE8-9436-643D0E1A3241}"/>
                </a:ext>
              </a:extLst>
            </p:cNvPr>
            <p:cNvSpPr/>
            <p:nvPr/>
          </p:nvSpPr>
          <p:spPr>
            <a:xfrm>
              <a:off x="855006" y="3935405"/>
              <a:ext cx="430697" cy="43069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ctr"/>
              <a:r>
                <a:rPr lang="en-US" altLang="zh-CN" sz="1400" b="1" i="1" dirty="0">
                  <a:solidFill>
                    <a:schemeClr val="bg1"/>
                  </a:solidFill>
                </a:rPr>
                <a:t>1</a:t>
              </a:r>
              <a:endParaRPr lang="zh-CN" altLang="en-US" sz="14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5CF01305-C65A-4EB9-ADFD-4A88024F6448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1285703" y="4150753"/>
              <a:ext cx="109062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ṧļîḍé">
              <a:extLst>
                <a:ext uri="{FF2B5EF4-FFF2-40B4-BE49-F238E27FC236}">
                  <a16:creationId xmlns="" xmlns:a16="http://schemas.microsoft.com/office/drawing/2014/main" id="{FB50A0B7-122C-442B-A301-66A887BAA97B}"/>
                </a:ext>
              </a:extLst>
            </p:cNvPr>
            <p:cNvSpPr/>
            <p:nvPr/>
          </p:nvSpPr>
          <p:spPr>
            <a:xfrm>
              <a:off x="6961465" y="3935405"/>
              <a:ext cx="430697" cy="43069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ctr"/>
              <a:r>
                <a:rPr lang="en-US" altLang="zh-CN" sz="1400" b="1" i="1" dirty="0">
                  <a:solidFill>
                    <a:schemeClr val="bg1"/>
                  </a:solidFill>
                </a:rPr>
                <a:t>2</a:t>
              </a:r>
              <a:endParaRPr lang="zh-CN" altLang="en-US"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iṧ1íḋê">
              <a:extLst>
                <a:ext uri="{FF2B5EF4-FFF2-40B4-BE49-F238E27FC236}">
                  <a16:creationId xmlns="" xmlns:a16="http://schemas.microsoft.com/office/drawing/2014/main" id="{67D79456-1098-44DF-92A9-83759CB8DA6E}"/>
                </a:ext>
              </a:extLst>
            </p:cNvPr>
            <p:cNvSpPr/>
            <p:nvPr/>
          </p:nvSpPr>
          <p:spPr bwMode="auto">
            <a:xfrm>
              <a:off x="2561084" y="3605624"/>
              <a:ext cx="2126455" cy="383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400" u="sng" dirty="0"/>
                <a:t>Supporting text here. </a:t>
              </a:r>
            </a:p>
          </p:txBody>
        </p:sp>
        <p:sp>
          <p:nvSpPr>
            <p:cNvPr id="12" name="îṧḷîdé">
              <a:extLst>
                <a:ext uri="{FF2B5EF4-FFF2-40B4-BE49-F238E27FC236}">
                  <a16:creationId xmlns="" xmlns:a16="http://schemas.microsoft.com/office/drawing/2014/main" id="{9210415C-CC15-40DA-8694-95CE9A80D17B}"/>
                </a:ext>
              </a:extLst>
            </p:cNvPr>
            <p:cNvSpPr/>
            <p:nvPr/>
          </p:nvSpPr>
          <p:spPr bwMode="auto">
            <a:xfrm>
              <a:off x="9254464" y="3605624"/>
              <a:ext cx="2126455" cy="383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400" u="sng" dirty="0"/>
                <a:t>Supporting text here. </a:t>
              </a:r>
            </a:p>
          </p:txBody>
        </p:sp>
        <p:sp>
          <p:nvSpPr>
            <p:cNvPr id="13" name="í$1íďe">
              <a:extLst>
                <a:ext uri="{FF2B5EF4-FFF2-40B4-BE49-F238E27FC236}">
                  <a16:creationId xmlns="" xmlns:a16="http://schemas.microsoft.com/office/drawing/2014/main" id="{207133B7-DFA8-46FE-98EE-AA2D360DD0BB}"/>
                </a:ext>
              </a:extLst>
            </p:cNvPr>
            <p:cNvSpPr/>
            <p:nvPr/>
          </p:nvSpPr>
          <p:spPr bwMode="auto">
            <a:xfrm>
              <a:off x="1196030" y="4743935"/>
              <a:ext cx="2794946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ï$ļíḍê">
              <a:extLst>
                <a:ext uri="{FF2B5EF4-FFF2-40B4-BE49-F238E27FC236}">
                  <a16:creationId xmlns="" xmlns:a16="http://schemas.microsoft.com/office/drawing/2014/main" id="{76AADDA1-6BE5-4AA2-99DD-97ADE2266938}"/>
                </a:ext>
              </a:extLst>
            </p:cNvPr>
            <p:cNvSpPr txBox="1"/>
            <p:nvPr/>
          </p:nvSpPr>
          <p:spPr bwMode="auto">
            <a:xfrm>
              <a:off x="1196030" y="4302129"/>
              <a:ext cx="279494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5" name="íSḷîḋê">
              <a:extLst>
                <a:ext uri="{FF2B5EF4-FFF2-40B4-BE49-F238E27FC236}">
                  <a16:creationId xmlns="" xmlns:a16="http://schemas.microsoft.com/office/drawing/2014/main" id="{9BC48AEE-01AC-4B66-917F-87C9FF3A407B}"/>
                </a:ext>
              </a:extLst>
            </p:cNvPr>
            <p:cNvSpPr/>
            <p:nvPr/>
          </p:nvSpPr>
          <p:spPr bwMode="auto">
            <a:xfrm>
              <a:off x="7331200" y="4743935"/>
              <a:ext cx="2794946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$ľíḓè">
              <a:extLst>
                <a:ext uri="{FF2B5EF4-FFF2-40B4-BE49-F238E27FC236}">
                  <a16:creationId xmlns="" xmlns:a16="http://schemas.microsoft.com/office/drawing/2014/main" id="{71714ADF-771A-4D24-A349-D479DEA67663}"/>
                </a:ext>
              </a:extLst>
            </p:cNvPr>
            <p:cNvSpPr txBox="1"/>
            <p:nvPr/>
          </p:nvSpPr>
          <p:spPr bwMode="auto">
            <a:xfrm>
              <a:off x="7331200" y="4302129"/>
              <a:ext cx="279494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4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60e0a6e9-039b-4199-955e-7e5fd36df01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dd60a87-623a-4ce3-b728-732d5058d3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24e75f-e597-478e-9e8c-1c342560a7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5d4b25-22dc-473a-b4aa-26e808e2eed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1f9e836-935f-455a-b965-7ee28accedb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74fbbff-c9f3-4006-88b5-dc2a88d12c0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33516f8-fd74-43aa-ac49-19a636746e6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0dec440-781f-4258-8461-b76cdda91cb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206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40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94fd13-772e-4be3-afab-27d865416d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90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f06931-d8e2-4615-8800-a95fa27ec2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7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207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e96e51e-8745-4ea6-944e-cbefeb4d833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4c37f09-25de-4994-ad86-c152e5f0a8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1250114-d75a-4ef1-9b1a-4c0b2fe7ff8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47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fcef16-b618-4d51-96d1-1f64394eafb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25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330D9"/>
      </a:accent1>
      <a:accent2>
        <a:srgbClr val="0A1334"/>
      </a:accent2>
      <a:accent3>
        <a:srgbClr val="FFB041"/>
      </a:accent3>
      <a:accent4>
        <a:srgbClr val="464686"/>
      </a:accent4>
      <a:accent5>
        <a:srgbClr val="FF5151"/>
      </a:accent5>
      <a:accent6>
        <a:srgbClr val="FF793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</TotalTime>
  <Words>2600</Words>
  <Application>Microsoft Office PowerPoint</Application>
  <PresentationFormat>宽屏</PresentationFormat>
  <Paragraphs>499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Impact</vt:lpstr>
      <vt:lpstr>主题5</vt:lpstr>
      <vt:lpstr>2.5D扁平化 商务报告通用 主题模板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iSlide</dc:creator>
  <cp:keywords>51PPT模板网</cp:keywords>
  <cp:lastModifiedBy>阳光 男孩</cp:lastModifiedBy>
  <cp:revision>6</cp:revision>
  <cp:lastPrinted>2018-12-12T16:00:00Z</cp:lastPrinted>
  <dcterms:created xsi:type="dcterms:W3CDTF">2018-12-12T16:00:00Z</dcterms:created>
  <dcterms:modified xsi:type="dcterms:W3CDTF">2019-12-03T13:08:26Z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